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36"/>
  </p:notesMasterIdLst>
  <p:handoutMasterIdLst>
    <p:handoutMasterId r:id="rId37"/>
  </p:handoutMasterIdLst>
  <p:sldIdLst>
    <p:sldId id="256" r:id="rId2"/>
    <p:sldId id="384" r:id="rId3"/>
    <p:sldId id="362" r:id="rId4"/>
    <p:sldId id="361" r:id="rId5"/>
    <p:sldId id="359" r:id="rId6"/>
    <p:sldId id="358" r:id="rId7"/>
    <p:sldId id="360" r:id="rId8"/>
    <p:sldId id="335" r:id="rId9"/>
    <p:sldId id="298" r:id="rId10"/>
    <p:sldId id="364" r:id="rId11"/>
    <p:sldId id="357" r:id="rId12"/>
    <p:sldId id="341" r:id="rId13"/>
    <p:sldId id="367" r:id="rId14"/>
    <p:sldId id="386" r:id="rId15"/>
    <p:sldId id="345" r:id="rId16"/>
    <p:sldId id="385" r:id="rId17"/>
    <p:sldId id="368" r:id="rId18"/>
    <p:sldId id="334" r:id="rId19"/>
    <p:sldId id="379" r:id="rId20"/>
    <p:sldId id="339" r:id="rId21"/>
    <p:sldId id="365" r:id="rId22"/>
    <p:sldId id="342" r:id="rId23"/>
    <p:sldId id="369" r:id="rId24"/>
    <p:sldId id="343" r:id="rId25"/>
    <p:sldId id="346" r:id="rId26"/>
    <p:sldId id="347" r:id="rId27"/>
    <p:sldId id="348" r:id="rId28"/>
    <p:sldId id="349" r:id="rId29"/>
    <p:sldId id="350" r:id="rId30"/>
    <p:sldId id="353" r:id="rId31"/>
    <p:sldId id="352" r:id="rId32"/>
    <p:sldId id="382" r:id="rId33"/>
    <p:sldId id="383" r:id="rId34"/>
    <p:sldId id="363" r:id="rId35"/>
  </p:sldIdLst>
  <p:sldSz cx="9144000" cy="6858000" type="screen4x3"/>
  <p:notesSz cx="6858000" cy="9945688"/>
  <p:defaultTextStyle>
    <a:defPPr>
      <a:defRPr lang="ja-JP"/>
    </a:defPPr>
    <a:lvl1pPr algn="l" rtl="0" eaLnBrk="0" fontAlgn="base" hangingPunct="0">
      <a:spcBef>
        <a:spcPct val="0"/>
      </a:spcBef>
      <a:spcAft>
        <a:spcPct val="0"/>
      </a:spcAft>
      <a:defRPr kumimoji="1"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kumimoji="1"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kumimoji="1"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kumimoji="1"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E200"/>
    <a:srgbClr val="D40808"/>
    <a:srgbClr val="323232"/>
    <a:srgbClr val="F9F9F9"/>
    <a:srgbClr val="3154A5"/>
    <a:srgbClr val="CCECFF"/>
    <a:srgbClr val="5286E9"/>
    <a:srgbClr val="0000CC"/>
    <a:srgbClr val="000066"/>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4C1A8A3-306A-4EB7-A6B1-4F7E0EB9C5D6}" styleName="中間スタイル 3 - アクセント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A111915-BE36-4E01-A7E5-04B1672EAD32}" styleName="淡色スタイル 2 - アクセント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FD0F851-EC5A-4D38-B0AD-8093EC10F338}" styleName="淡色スタイル 1 - アクセント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576" autoAdjust="0"/>
    <p:restoredTop sz="94424" autoAdjust="0"/>
  </p:normalViewPr>
  <p:slideViewPr>
    <p:cSldViewPr>
      <p:cViewPr varScale="1">
        <p:scale>
          <a:sx n="106" d="100"/>
          <a:sy n="106" d="100"/>
        </p:scale>
        <p:origin x="1458"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17.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wmf"/><Relationship Id="rId1" Type="http://schemas.openxmlformats.org/officeDocument/2006/relationships/image" Target="../media/image21.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image" Target="../media/image9.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11.w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image" Target="../media/image24.w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image" Target="../media/image25.w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image" Target="../media/image27.wmf"/></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image" Target="../media/image24.wmf"/></Relationships>
</file>

<file path=ppt/drawings/_rels/vmlDrawing19.v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image" Target="../media/image30.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wmf"/></Relationships>
</file>

<file path=ppt/drawings/_rels/vmlDrawing20.v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image" Target="../media/image27.wmf"/></Relationships>
</file>

<file path=ppt/drawings/_rels/vmlDrawing21.v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image" Target="../media/image27.wmf"/></Relationships>
</file>

<file path=ppt/drawings/_rels/vmlDrawing22.v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image" Target="../media/image31.wmf"/></Relationships>
</file>

<file path=ppt/drawings/_rels/vmlDrawing23.v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image" Target="../media/image32.wmf"/></Relationships>
</file>

<file path=ppt/drawings/_rels/vmlDrawing24.v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image" Target="../media/image37.wmf"/><Relationship Id="rId1" Type="http://schemas.openxmlformats.org/officeDocument/2006/relationships/image" Target="../media/image36.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5.wmf"/><Relationship Id="rId1" Type="http://schemas.openxmlformats.org/officeDocument/2006/relationships/image" Target="../media/image4.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image" Target="../media/image9.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11.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image" Target="../media/image15.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1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98475"/>
          </a:xfrm>
          <a:prstGeom prst="rect">
            <a:avLst/>
          </a:prstGeom>
        </p:spPr>
        <p:txBody>
          <a:bodyPr vert="horz" lIns="91417" tIns="45708" rIns="91417" bIns="45708"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84614" y="0"/>
            <a:ext cx="2971800" cy="498475"/>
          </a:xfrm>
          <a:prstGeom prst="rect">
            <a:avLst/>
          </a:prstGeom>
        </p:spPr>
        <p:txBody>
          <a:bodyPr vert="horz" lIns="91417" tIns="45708" rIns="91417" bIns="45708" rtlCol="0"/>
          <a:lstStyle>
            <a:lvl1pPr algn="r">
              <a:defRPr sz="1200"/>
            </a:lvl1pPr>
          </a:lstStyle>
          <a:p>
            <a:fld id="{C186A8E6-3E7B-47C8-95C4-77A299325EA2}" type="datetimeFigureOut">
              <a:rPr kumimoji="1" lang="ja-JP" altLang="en-US" smtClean="0"/>
              <a:t>2018/10/9</a:t>
            </a:fld>
            <a:endParaRPr kumimoji="1" lang="ja-JP" altLang="en-US"/>
          </a:p>
        </p:txBody>
      </p:sp>
      <p:sp>
        <p:nvSpPr>
          <p:cNvPr id="4" name="フッター プレースホルダー 3"/>
          <p:cNvSpPr>
            <a:spLocks noGrp="1"/>
          </p:cNvSpPr>
          <p:nvPr>
            <p:ph type="ftr" sz="quarter" idx="2"/>
          </p:nvPr>
        </p:nvSpPr>
        <p:spPr>
          <a:xfrm>
            <a:off x="0" y="9447216"/>
            <a:ext cx="2971800" cy="498475"/>
          </a:xfrm>
          <a:prstGeom prst="rect">
            <a:avLst/>
          </a:prstGeom>
        </p:spPr>
        <p:txBody>
          <a:bodyPr vert="horz" lIns="91417" tIns="45708" rIns="91417" bIns="45708"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84614" y="9447216"/>
            <a:ext cx="2971800" cy="498475"/>
          </a:xfrm>
          <a:prstGeom prst="rect">
            <a:avLst/>
          </a:prstGeom>
        </p:spPr>
        <p:txBody>
          <a:bodyPr vert="horz" lIns="91417" tIns="45708" rIns="91417" bIns="45708" rtlCol="0" anchor="b"/>
          <a:lstStyle>
            <a:lvl1pPr algn="r">
              <a:defRPr sz="1200"/>
            </a:lvl1pPr>
          </a:lstStyle>
          <a:p>
            <a:fld id="{64CDEC1A-225D-45B0-957B-ADE57DAFB02E}" type="slidenum">
              <a:rPr kumimoji="1" lang="ja-JP" altLang="en-US" smtClean="0"/>
              <a:t>‹#›</a:t>
            </a:fld>
            <a:endParaRPr kumimoji="1" lang="ja-JP" altLang="en-US"/>
          </a:p>
        </p:txBody>
      </p:sp>
    </p:spTree>
    <p:extLst>
      <p:ext uri="{BB962C8B-B14F-4D97-AF65-F5344CB8AC3E}">
        <p14:creationId xmlns:p14="http://schemas.microsoft.com/office/powerpoint/2010/main" val="12000962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98475"/>
          </a:xfrm>
          <a:prstGeom prst="rect">
            <a:avLst/>
          </a:prstGeom>
          <a:noFill/>
          <a:ln w="9525">
            <a:noFill/>
            <a:miter lim="800000"/>
            <a:headEnd/>
            <a:tailEnd/>
          </a:ln>
          <a:effectLst/>
        </p:spPr>
        <p:txBody>
          <a:bodyPr vert="horz" wrap="square" lIns="91827" tIns="45912" rIns="91827" bIns="45912" numCol="1" anchor="t" anchorCtr="0" compatLnSpc="1">
            <a:prstTxWarp prst="textNoShape">
              <a:avLst/>
            </a:prstTxWarp>
          </a:bodyPr>
          <a:lstStyle>
            <a:lvl1pPr eaLnBrk="1" hangingPunct="1">
              <a:buClrTx/>
              <a:buSzTx/>
              <a:buFontTx/>
              <a:buNone/>
              <a:defRPr sz="1200">
                <a:latin typeface="Arial" charset="0"/>
                <a:ea typeface="ＭＳ Ｐゴシック" panose="020B0600070205080204" pitchFamily="50" charset="-128"/>
              </a:defRPr>
            </a:lvl1pPr>
          </a:lstStyle>
          <a:p>
            <a:pPr>
              <a:defRPr/>
            </a:pPr>
            <a:endParaRPr lang="en-US" altLang="ja-JP"/>
          </a:p>
        </p:txBody>
      </p:sp>
      <p:sp>
        <p:nvSpPr>
          <p:cNvPr id="3075" name="Rectangle 3"/>
          <p:cNvSpPr>
            <a:spLocks noGrp="1" noChangeArrowheads="1"/>
          </p:cNvSpPr>
          <p:nvPr>
            <p:ph type="dt" idx="1"/>
          </p:nvPr>
        </p:nvSpPr>
        <p:spPr bwMode="auto">
          <a:xfrm>
            <a:off x="3884615" y="0"/>
            <a:ext cx="2971800" cy="498475"/>
          </a:xfrm>
          <a:prstGeom prst="rect">
            <a:avLst/>
          </a:prstGeom>
          <a:noFill/>
          <a:ln w="9525">
            <a:noFill/>
            <a:miter lim="800000"/>
            <a:headEnd/>
            <a:tailEnd/>
          </a:ln>
          <a:effectLst/>
        </p:spPr>
        <p:txBody>
          <a:bodyPr vert="horz" wrap="square" lIns="91827" tIns="45912" rIns="91827" bIns="45912" numCol="1" anchor="t" anchorCtr="0" compatLnSpc="1">
            <a:prstTxWarp prst="textNoShape">
              <a:avLst/>
            </a:prstTxWarp>
          </a:bodyPr>
          <a:lstStyle>
            <a:lvl1pPr algn="r" eaLnBrk="1" hangingPunct="1">
              <a:buClrTx/>
              <a:buSzTx/>
              <a:buFontTx/>
              <a:buNone/>
              <a:defRPr sz="1200">
                <a:latin typeface="Arial" charset="0"/>
                <a:ea typeface="ＭＳ Ｐゴシック" panose="020B0600070205080204" pitchFamily="50" charset="-128"/>
              </a:defRPr>
            </a:lvl1pPr>
          </a:lstStyle>
          <a:p>
            <a:pPr>
              <a:defRPr/>
            </a:pPr>
            <a:endParaRPr lang="en-US" altLang="ja-JP"/>
          </a:p>
        </p:txBody>
      </p:sp>
      <p:sp>
        <p:nvSpPr>
          <p:cNvPr id="3076" name="Rectangle 4"/>
          <p:cNvSpPr>
            <a:spLocks noGrp="1" noRot="1" noChangeAspect="1" noChangeArrowheads="1" noTextEdit="1"/>
          </p:cNvSpPr>
          <p:nvPr>
            <p:ph type="sldImg" idx="2"/>
          </p:nvPr>
        </p:nvSpPr>
        <p:spPr bwMode="auto">
          <a:xfrm>
            <a:off x="942975" y="746125"/>
            <a:ext cx="4972050" cy="37290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077" name="Rectangle 5"/>
          <p:cNvSpPr>
            <a:spLocks noGrp="1" noChangeArrowheads="1"/>
          </p:cNvSpPr>
          <p:nvPr>
            <p:ph type="body" sz="quarter" idx="3"/>
          </p:nvPr>
        </p:nvSpPr>
        <p:spPr bwMode="auto">
          <a:xfrm>
            <a:off x="685801" y="4724404"/>
            <a:ext cx="5486400" cy="4475163"/>
          </a:xfrm>
          <a:prstGeom prst="rect">
            <a:avLst/>
          </a:prstGeom>
          <a:noFill/>
          <a:ln w="9525">
            <a:noFill/>
            <a:miter lim="800000"/>
            <a:headEnd/>
            <a:tailEnd/>
          </a:ln>
          <a:effectLst/>
        </p:spPr>
        <p:txBody>
          <a:bodyPr vert="horz" wrap="square" lIns="91827" tIns="45912" rIns="91827" bIns="45912" numCol="1" anchor="t" anchorCtr="0" compatLnSpc="1">
            <a:prstTxWarp prst="textNoShape">
              <a:avLst/>
            </a:prstTxWarp>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p>
        </p:txBody>
      </p:sp>
      <p:sp>
        <p:nvSpPr>
          <p:cNvPr id="3078" name="Rectangle 6"/>
          <p:cNvSpPr>
            <a:spLocks noGrp="1" noChangeArrowheads="1"/>
          </p:cNvSpPr>
          <p:nvPr>
            <p:ph type="ftr" sz="quarter" idx="4"/>
          </p:nvPr>
        </p:nvSpPr>
        <p:spPr bwMode="auto">
          <a:xfrm>
            <a:off x="0" y="9445625"/>
            <a:ext cx="2971800" cy="498475"/>
          </a:xfrm>
          <a:prstGeom prst="rect">
            <a:avLst/>
          </a:prstGeom>
          <a:noFill/>
          <a:ln w="9525">
            <a:noFill/>
            <a:miter lim="800000"/>
            <a:headEnd/>
            <a:tailEnd/>
          </a:ln>
          <a:effectLst/>
        </p:spPr>
        <p:txBody>
          <a:bodyPr vert="horz" wrap="square" lIns="91827" tIns="45912" rIns="91827" bIns="45912" numCol="1" anchor="b" anchorCtr="0" compatLnSpc="1">
            <a:prstTxWarp prst="textNoShape">
              <a:avLst/>
            </a:prstTxWarp>
          </a:bodyPr>
          <a:lstStyle>
            <a:lvl1pPr eaLnBrk="1" hangingPunct="1">
              <a:buClrTx/>
              <a:buSzTx/>
              <a:buFontTx/>
              <a:buNone/>
              <a:defRPr sz="1200">
                <a:latin typeface="Arial" charset="0"/>
                <a:ea typeface="ＭＳ Ｐゴシック" panose="020B0600070205080204" pitchFamily="50" charset="-128"/>
              </a:defRPr>
            </a:lvl1pPr>
          </a:lstStyle>
          <a:p>
            <a:pPr>
              <a:defRPr/>
            </a:pPr>
            <a:endParaRPr lang="en-US" altLang="ja-JP"/>
          </a:p>
        </p:txBody>
      </p:sp>
      <p:sp>
        <p:nvSpPr>
          <p:cNvPr id="3079" name="Rectangle 7"/>
          <p:cNvSpPr>
            <a:spLocks noGrp="1" noChangeArrowheads="1"/>
          </p:cNvSpPr>
          <p:nvPr>
            <p:ph type="sldNum" sz="quarter" idx="5"/>
          </p:nvPr>
        </p:nvSpPr>
        <p:spPr bwMode="auto">
          <a:xfrm>
            <a:off x="3884615" y="9445625"/>
            <a:ext cx="2971800" cy="498475"/>
          </a:xfrm>
          <a:prstGeom prst="rect">
            <a:avLst/>
          </a:prstGeom>
          <a:noFill/>
          <a:ln w="9525">
            <a:noFill/>
            <a:miter lim="800000"/>
            <a:headEnd/>
            <a:tailEnd/>
          </a:ln>
          <a:effectLst/>
        </p:spPr>
        <p:txBody>
          <a:bodyPr vert="horz" wrap="square" lIns="91827" tIns="45912" rIns="91827" bIns="45912" numCol="1" anchor="b" anchorCtr="0" compatLnSpc="1">
            <a:prstTxWarp prst="textNoShape">
              <a:avLst/>
            </a:prstTxWarp>
          </a:bodyPr>
          <a:lstStyle>
            <a:lvl1pPr algn="r" eaLnBrk="1" hangingPunct="1">
              <a:buClrTx/>
              <a:buSzTx/>
              <a:buFontTx/>
              <a:buNone/>
              <a:defRPr sz="1200">
                <a:latin typeface="Arial" panose="020B0604020202020204" pitchFamily="34" charset="0"/>
                <a:ea typeface="ＭＳ Ｐゴシック" panose="020B0600070205080204" pitchFamily="50" charset="-128"/>
              </a:defRPr>
            </a:lvl1pPr>
          </a:lstStyle>
          <a:p>
            <a:pPr>
              <a:defRPr/>
            </a:pPr>
            <a:fld id="{4A158DC8-321B-9545-8C22-786D87300914}" type="slidenum">
              <a:rPr lang="en-US" altLang="ja-JP"/>
              <a:pPr>
                <a:defRPr/>
              </a:pPr>
              <a:t>‹#›</a:t>
            </a:fld>
            <a:endParaRPr lang="en-US" altLang="ja-JP"/>
          </a:p>
        </p:txBody>
      </p:sp>
    </p:spTree>
    <p:extLst>
      <p:ext uri="{BB962C8B-B14F-4D97-AF65-F5344CB8AC3E}">
        <p14:creationId xmlns:p14="http://schemas.microsoft.com/office/powerpoint/2010/main" val="180428938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charset="0"/>
                <a:ea typeface="ＭＳ Ｐ明朝" charset="-128"/>
              </a:defRPr>
            </a:lvl1pPr>
            <a:lvl2pPr marL="745849" indent="-285643">
              <a:spcBef>
                <a:spcPct val="30000"/>
              </a:spcBef>
              <a:defRPr kumimoji="1" sz="1200">
                <a:solidFill>
                  <a:schemeClr val="tx1"/>
                </a:solidFill>
                <a:latin typeface="Arial" charset="0"/>
                <a:ea typeface="ＭＳ Ｐ明朝" charset="-128"/>
              </a:defRPr>
            </a:lvl2pPr>
            <a:lvl3pPr marL="1147337" indent="-228516">
              <a:spcBef>
                <a:spcPct val="30000"/>
              </a:spcBef>
              <a:defRPr kumimoji="1" sz="1200">
                <a:solidFill>
                  <a:schemeClr val="tx1"/>
                </a:solidFill>
                <a:latin typeface="Arial" charset="0"/>
                <a:ea typeface="ＭＳ Ｐ明朝" charset="-128"/>
              </a:defRPr>
            </a:lvl3pPr>
            <a:lvl4pPr marL="1605953" indent="-228516">
              <a:spcBef>
                <a:spcPct val="30000"/>
              </a:spcBef>
              <a:defRPr kumimoji="1" sz="1200">
                <a:solidFill>
                  <a:schemeClr val="tx1"/>
                </a:solidFill>
                <a:latin typeface="Arial" charset="0"/>
                <a:ea typeface="ＭＳ Ｐ明朝" charset="-128"/>
              </a:defRPr>
            </a:lvl4pPr>
            <a:lvl5pPr marL="2064572" indent="-228516">
              <a:spcBef>
                <a:spcPct val="30000"/>
              </a:spcBef>
              <a:defRPr kumimoji="1" sz="1200">
                <a:solidFill>
                  <a:schemeClr val="tx1"/>
                </a:solidFill>
                <a:latin typeface="Arial" charset="0"/>
                <a:ea typeface="ＭＳ Ｐ明朝" charset="-128"/>
              </a:defRPr>
            </a:lvl5pPr>
            <a:lvl6pPr marL="2521603" indent="-228516" eaLnBrk="0" fontAlgn="base" hangingPunct="0">
              <a:spcBef>
                <a:spcPct val="30000"/>
              </a:spcBef>
              <a:spcAft>
                <a:spcPct val="0"/>
              </a:spcAft>
              <a:defRPr kumimoji="1" sz="1200">
                <a:solidFill>
                  <a:schemeClr val="tx1"/>
                </a:solidFill>
                <a:latin typeface="Arial" charset="0"/>
                <a:ea typeface="ＭＳ Ｐ明朝" charset="-128"/>
              </a:defRPr>
            </a:lvl6pPr>
            <a:lvl7pPr marL="2978633" indent="-228516" eaLnBrk="0" fontAlgn="base" hangingPunct="0">
              <a:spcBef>
                <a:spcPct val="30000"/>
              </a:spcBef>
              <a:spcAft>
                <a:spcPct val="0"/>
              </a:spcAft>
              <a:defRPr kumimoji="1" sz="1200">
                <a:solidFill>
                  <a:schemeClr val="tx1"/>
                </a:solidFill>
                <a:latin typeface="Arial" charset="0"/>
                <a:ea typeface="ＭＳ Ｐ明朝" charset="-128"/>
              </a:defRPr>
            </a:lvl7pPr>
            <a:lvl8pPr marL="3435662" indent="-228516" eaLnBrk="0" fontAlgn="base" hangingPunct="0">
              <a:spcBef>
                <a:spcPct val="30000"/>
              </a:spcBef>
              <a:spcAft>
                <a:spcPct val="0"/>
              </a:spcAft>
              <a:defRPr kumimoji="1" sz="1200">
                <a:solidFill>
                  <a:schemeClr val="tx1"/>
                </a:solidFill>
                <a:latin typeface="Arial" charset="0"/>
                <a:ea typeface="ＭＳ Ｐ明朝" charset="-128"/>
              </a:defRPr>
            </a:lvl8pPr>
            <a:lvl9pPr marL="3892695" indent="-228516" eaLnBrk="0" fontAlgn="base" hangingPunct="0">
              <a:spcBef>
                <a:spcPct val="30000"/>
              </a:spcBef>
              <a:spcAft>
                <a:spcPct val="0"/>
              </a:spcAft>
              <a:defRPr kumimoji="1" sz="1200">
                <a:solidFill>
                  <a:schemeClr val="tx1"/>
                </a:solidFill>
                <a:latin typeface="Arial" charset="0"/>
                <a:ea typeface="ＭＳ Ｐ明朝" charset="-128"/>
              </a:defRPr>
            </a:lvl9pPr>
          </a:lstStyle>
          <a:p>
            <a:pPr>
              <a:spcBef>
                <a:spcPct val="0"/>
              </a:spcBef>
            </a:pPr>
            <a:fld id="{525BC719-240E-6A46-A592-0E39DE79EBBC}" type="slidenum">
              <a:rPr lang="en-US" altLang="ja-JP">
                <a:ea typeface="ＭＳ Ｐゴシック" charset="-128"/>
              </a:rPr>
              <a:pPr>
                <a:spcBef>
                  <a:spcPct val="0"/>
                </a:spcBef>
              </a:pPr>
              <a:t>1</a:t>
            </a:fld>
            <a:endParaRPr lang="en-US" altLang="ja-JP">
              <a:ea typeface="ＭＳ Ｐゴシック" charset="-128"/>
            </a:endParaRPr>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ja-JP" altLang="ja-JP" dirty="0">
              <a:ea typeface="ＭＳ Ｐ明朝" charset="-128"/>
            </a:endParaRPr>
          </a:p>
        </p:txBody>
      </p:sp>
    </p:spTree>
    <p:extLst>
      <p:ext uri="{BB962C8B-B14F-4D97-AF65-F5344CB8AC3E}">
        <p14:creationId xmlns:p14="http://schemas.microsoft.com/office/powerpoint/2010/main" val="8469308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4A158DC8-321B-9545-8C22-786D87300914}" type="slidenum">
              <a:rPr lang="en-US" altLang="ja-JP" smtClean="0"/>
              <a:pPr>
                <a:defRPr/>
              </a:pPr>
              <a:t>4</a:t>
            </a:fld>
            <a:endParaRPr lang="en-US" altLang="ja-JP"/>
          </a:p>
        </p:txBody>
      </p:sp>
    </p:spTree>
    <p:extLst>
      <p:ext uri="{BB962C8B-B14F-4D97-AF65-F5344CB8AC3E}">
        <p14:creationId xmlns:p14="http://schemas.microsoft.com/office/powerpoint/2010/main" val="5902379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4A158DC8-321B-9545-8C22-786D87300914}" type="slidenum">
              <a:rPr lang="en-US" altLang="ja-JP" smtClean="0"/>
              <a:pPr>
                <a:defRPr/>
              </a:pPr>
              <a:t>15</a:t>
            </a:fld>
            <a:endParaRPr lang="en-US" altLang="ja-JP"/>
          </a:p>
        </p:txBody>
      </p:sp>
    </p:spTree>
    <p:extLst>
      <p:ext uri="{BB962C8B-B14F-4D97-AF65-F5344CB8AC3E}">
        <p14:creationId xmlns:p14="http://schemas.microsoft.com/office/powerpoint/2010/main" val="15580512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grpSp>
        <p:nvGrpSpPr>
          <p:cNvPr id="5" name="Group 8"/>
          <p:cNvGrpSpPr>
            <a:grpSpLocks/>
          </p:cNvGrpSpPr>
          <p:nvPr/>
        </p:nvGrpSpPr>
        <p:grpSpPr bwMode="auto">
          <a:xfrm>
            <a:off x="7493000" y="2992438"/>
            <a:ext cx="1338263" cy="2189162"/>
            <a:chOff x="4704" y="1885"/>
            <a:chExt cx="843" cy="1379"/>
          </a:xfrm>
        </p:grpSpPr>
        <p:sp>
          <p:nvSpPr>
            <p:cNvPr id="6" name="Oval 9"/>
            <p:cNvSpPr>
              <a:spLocks noChangeArrowheads="1"/>
            </p:cNvSpPr>
            <p:nvPr/>
          </p:nvSpPr>
          <p:spPr bwMode="auto">
            <a:xfrm>
              <a:off x="4704" y="1885"/>
              <a:ext cx="127" cy="127"/>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1pPr>
              <a:lvl2pPr marL="742950" indent="-28575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2pPr>
              <a:lvl3pPr marL="11430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3pPr>
              <a:lvl4pPr marL="16002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eaLnBrk="1" hangingPunct="1">
                <a:buClrTx/>
                <a:buSzTx/>
                <a:buFontTx/>
                <a:buNone/>
                <a:defRPr/>
              </a:pPr>
              <a:endParaRPr lang="ja-JP" altLang="en-US" smtClean="0"/>
            </a:p>
          </p:txBody>
        </p:sp>
        <p:sp>
          <p:nvSpPr>
            <p:cNvPr id="7" name="Oval 10"/>
            <p:cNvSpPr>
              <a:spLocks noChangeArrowheads="1"/>
            </p:cNvSpPr>
            <p:nvPr/>
          </p:nvSpPr>
          <p:spPr bwMode="auto">
            <a:xfrm>
              <a:off x="4883" y="1885"/>
              <a:ext cx="127" cy="127"/>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1pPr>
              <a:lvl2pPr marL="742950" indent="-28575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2pPr>
              <a:lvl3pPr marL="11430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3pPr>
              <a:lvl4pPr marL="16002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eaLnBrk="1" hangingPunct="1">
                <a:buClrTx/>
                <a:buSzTx/>
                <a:buFontTx/>
                <a:buNone/>
                <a:defRPr/>
              </a:pPr>
              <a:endParaRPr lang="ja-JP" altLang="en-US" smtClean="0"/>
            </a:p>
          </p:txBody>
        </p:sp>
        <p:sp>
          <p:nvSpPr>
            <p:cNvPr id="8" name="Oval 11"/>
            <p:cNvSpPr>
              <a:spLocks noChangeArrowheads="1"/>
            </p:cNvSpPr>
            <p:nvPr/>
          </p:nvSpPr>
          <p:spPr bwMode="auto">
            <a:xfrm>
              <a:off x="5062" y="1885"/>
              <a:ext cx="127" cy="127"/>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1pPr>
              <a:lvl2pPr marL="742950" indent="-28575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2pPr>
              <a:lvl3pPr marL="11430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3pPr>
              <a:lvl4pPr marL="16002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eaLnBrk="1" hangingPunct="1">
                <a:buClrTx/>
                <a:buSzTx/>
                <a:buFontTx/>
                <a:buNone/>
                <a:defRPr/>
              </a:pPr>
              <a:endParaRPr lang="ja-JP" altLang="en-US" smtClean="0"/>
            </a:p>
          </p:txBody>
        </p:sp>
        <p:sp>
          <p:nvSpPr>
            <p:cNvPr id="9" name="Oval 12"/>
            <p:cNvSpPr>
              <a:spLocks noChangeArrowheads="1"/>
            </p:cNvSpPr>
            <p:nvPr/>
          </p:nvSpPr>
          <p:spPr bwMode="auto">
            <a:xfrm>
              <a:off x="4704" y="2064"/>
              <a:ext cx="127" cy="127"/>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1pPr>
              <a:lvl2pPr marL="742950" indent="-28575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2pPr>
              <a:lvl3pPr marL="11430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3pPr>
              <a:lvl4pPr marL="16002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eaLnBrk="1" hangingPunct="1">
                <a:buClrTx/>
                <a:buSzTx/>
                <a:buFontTx/>
                <a:buNone/>
                <a:defRPr/>
              </a:pPr>
              <a:endParaRPr lang="ja-JP" altLang="en-US" smtClean="0"/>
            </a:p>
          </p:txBody>
        </p:sp>
        <p:sp>
          <p:nvSpPr>
            <p:cNvPr id="10" name="Oval 13"/>
            <p:cNvSpPr>
              <a:spLocks noChangeArrowheads="1"/>
            </p:cNvSpPr>
            <p:nvPr/>
          </p:nvSpPr>
          <p:spPr bwMode="auto">
            <a:xfrm>
              <a:off x="4883" y="2064"/>
              <a:ext cx="127" cy="127"/>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1pPr>
              <a:lvl2pPr marL="742950" indent="-28575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2pPr>
              <a:lvl3pPr marL="11430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3pPr>
              <a:lvl4pPr marL="16002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eaLnBrk="1" hangingPunct="1">
                <a:buClrTx/>
                <a:buSzTx/>
                <a:buFontTx/>
                <a:buNone/>
                <a:defRPr/>
              </a:pPr>
              <a:endParaRPr lang="ja-JP" altLang="en-US" smtClean="0"/>
            </a:p>
          </p:txBody>
        </p:sp>
        <p:sp>
          <p:nvSpPr>
            <p:cNvPr id="11" name="Oval 14"/>
            <p:cNvSpPr>
              <a:spLocks noChangeArrowheads="1"/>
            </p:cNvSpPr>
            <p:nvPr/>
          </p:nvSpPr>
          <p:spPr bwMode="auto">
            <a:xfrm>
              <a:off x="5062" y="2064"/>
              <a:ext cx="127" cy="127"/>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1pPr>
              <a:lvl2pPr marL="742950" indent="-28575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2pPr>
              <a:lvl3pPr marL="11430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3pPr>
              <a:lvl4pPr marL="16002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eaLnBrk="1" hangingPunct="1">
                <a:buClrTx/>
                <a:buSzTx/>
                <a:buFontTx/>
                <a:buNone/>
                <a:defRPr/>
              </a:pPr>
              <a:endParaRPr lang="ja-JP" altLang="en-US" smtClean="0"/>
            </a:p>
          </p:txBody>
        </p:sp>
        <p:sp>
          <p:nvSpPr>
            <p:cNvPr id="12" name="Oval 15"/>
            <p:cNvSpPr>
              <a:spLocks noChangeArrowheads="1"/>
            </p:cNvSpPr>
            <p:nvPr/>
          </p:nvSpPr>
          <p:spPr bwMode="auto">
            <a:xfrm>
              <a:off x="5241" y="2064"/>
              <a:ext cx="127" cy="127"/>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1pPr>
              <a:lvl2pPr marL="742950" indent="-28575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2pPr>
              <a:lvl3pPr marL="11430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3pPr>
              <a:lvl4pPr marL="16002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eaLnBrk="1" hangingPunct="1">
                <a:buClrTx/>
                <a:buSzTx/>
                <a:buFontTx/>
                <a:buNone/>
                <a:defRPr/>
              </a:pPr>
              <a:endParaRPr lang="ja-JP" altLang="en-US" smtClean="0"/>
            </a:p>
          </p:txBody>
        </p:sp>
        <p:sp>
          <p:nvSpPr>
            <p:cNvPr id="13" name="Oval 16"/>
            <p:cNvSpPr>
              <a:spLocks noChangeArrowheads="1"/>
            </p:cNvSpPr>
            <p:nvPr/>
          </p:nvSpPr>
          <p:spPr bwMode="auto">
            <a:xfrm>
              <a:off x="4704" y="2243"/>
              <a:ext cx="127" cy="127"/>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1pPr>
              <a:lvl2pPr marL="742950" indent="-28575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2pPr>
              <a:lvl3pPr marL="11430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3pPr>
              <a:lvl4pPr marL="16002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eaLnBrk="1" hangingPunct="1">
                <a:buClrTx/>
                <a:buSzTx/>
                <a:buFontTx/>
                <a:buNone/>
                <a:defRPr/>
              </a:pPr>
              <a:endParaRPr lang="ja-JP" altLang="en-US" smtClean="0"/>
            </a:p>
          </p:txBody>
        </p:sp>
        <p:sp>
          <p:nvSpPr>
            <p:cNvPr id="14" name="Oval 17"/>
            <p:cNvSpPr>
              <a:spLocks noChangeArrowheads="1"/>
            </p:cNvSpPr>
            <p:nvPr/>
          </p:nvSpPr>
          <p:spPr bwMode="auto">
            <a:xfrm>
              <a:off x="4883" y="2243"/>
              <a:ext cx="127" cy="127"/>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1pPr>
              <a:lvl2pPr marL="742950" indent="-28575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2pPr>
              <a:lvl3pPr marL="11430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3pPr>
              <a:lvl4pPr marL="16002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eaLnBrk="1" hangingPunct="1">
                <a:buClrTx/>
                <a:buSzTx/>
                <a:buFontTx/>
                <a:buNone/>
                <a:defRPr/>
              </a:pPr>
              <a:endParaRPr lang="ja-JP" altLang="en-US" smtClean="0"/>
            </a:p>
          </p:txBody>
        </p:sp>
        <p:sp>
          <p:nvSpPr>
            <p:cNvPr id="15" name="Oval 18"/>
            <p:cNvSpPr>
              <a:spLocks noChangeArrowheads="1"/>
            </p:cNvSpPr>
            <p:nvPr/>
          </p:nvSpPr>
          <p:spPr bwMode="auto">
            <a:xfrm>
              <a:off x="5062" y="2243"/>
              <a:ext cx="127" cy="127"/>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1pPr>
              <a:lvl2pPr marL="742950" indent="-28575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2pPr>
              <a:lvl3pPr marL="11430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3pPr>
              <a:lvl4pPr marL="16002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eaLnBrk="1" hangingPunct="1">
                <a:buClrTx/>
                <a:buSzTx/>
                <a:buFontTx/>
                <a:buNone/>
                <a:defRPr/>
              </a:pPr>
              <a:endParaRPr lang="ja-JP" altLang="en-US" smtClean="0"/>
            </a:p>
          </p:txBody>
        </p:sp>
        <p:sp>
          <p:nvSpPr>
            <p:cNvPr id="16" name="Oval 19"/>
            <p:cNvSpPr>
              <a:spLocks noChangeArrowheads="1"/>
            </p:cNvSpPr>
            <p:nvPr/>
          </p:nvSpPr>
          <p:spPr bwMode="auto">
            <a:xfrm>
              <a:off x="5241" y="2243"/>
              <a:ext cx="127" cy="127"/>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1pPr>
              <a:lvl2pPr marL="742950" indent="-28575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2pPr>
              <a:lvl3pPr marL="11430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3pPr>
              <a:lvl4pPr marL="16002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eaLnBrk="1" hangingPunct="1">
                <a:buClrTx/>
                <a:buSzTx/>
                <a:buFontTx/>
                <a:buNone/>
                <a:defRPr/>
              </a:pPr>
              <a:endParaRPr lang="ja-JP" altLang="en-US" smtClean="0"/>
            </a:p>
          </p:txBody>
        </p:sp>
        <p:sp>
          <p:nvSpPr>
            <p:cNvPr id="17" name="Oval 20"/>
            <p:cNvSpPr>
              <a:spLocks noChangeArrowheads="1"/>
            </p:cNvSpPr>
            <p:nvPr/>
          </p:nvSpPr>
          <p:spPr bwMode="auto">
            <a:xfrm>
              <a:off x="5420" y="2243"/>
              <a:ext cx="127" cy="127"/>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1pPr>
              <a:lvl2pPr marL="742950" indent="-28575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2pPr>
              <a:lvl3pPr marL="11430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3pPr>
              <a:lvl4pPr marL="16002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eaLnBrk="1" hangingPunct="1">
                <a:buClrTx/>
                <a:buSzTx/>
                <a:buFontTx/>
                <a:buNone/>
                <a:defRPr/>
              </a:pPr>
              <a:endParaRPr lang="ja-JP" altLang="en-US" smtClean="0"/>
            </a:p>
          </p:txBody>
        </p:sp>
        <p:sp>
          <p:nvSpPr>
            <p:cNvPr id="18" name="Oval 21"/>
            <p:cNvSpPr>
              <a:spLocks noChangeArrowheads="1"/>
            </p:cNvSpPr>
            <p:nvPr/>
          </p:nvSpPr>
          <p:spPr bwMode="auto">
            <a:xfrm>
              <a:off x="4704" y="2421"/>
              <a:ext cx="127" cy="128"/>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1pPr>
              <a:lvl2pPr marL="742950" indent="-28575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2pPr>
              <a:lvl3pPr marL="11430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3pPr>
              <a:lvl4pPr marL="16002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eaLnBrk="1" hangingPunct="1">
                <a:buClrTx/>
                <a:buSzTx/>
                <a:buFontTx/>
                <a:buNone/>
                <a:defRPr/>
              </a:pPr>
              <a:endParaRPr lang="ja-JP" altLang="en-US" smtClean="0"/>
            </a:p>
          </p:txBody>
        </p:sp>
        <p:sp>
          <p:nvSpPr>
            <p:cNvPr id="19" name="Oval 22"/>
            <p:cNvSpPr>
              <a:spLocks noChangeArrowheads="1"/>
            </p:cNvSpPr>
            <p:nvPr/>
          </p:nvSpPr>
          <p:spPr bwMode="auto">
            <a:xfrm>
              <a:off x="4883" y="2421"/>
              <a:ext cx="127" cy="128"/>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1pPr>
              <a:lvl2pPr marL="742950" indent="-28575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2pPr>
              <a:lvl3pPr marL="11430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3pPr>
              <a:lvl4pPr marL="16002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eaLnBrk="1" hangingPunct="1">
                <a:buClrTx/>
                <a:buSzTx/>
                <a:buFontTx/>
                <a:buNone/>
                <a:defRPr/>
              </a:pPr>
              <a:endParaRPr lang="ja-JP" altLang="en-US" smtClean="0"/>
            </a:p>
          </p:txBody>
        </p:sp>
        <p:sp>
          <p:nvSpPr>
            <p:cNvPr id="20" name="Oval 23"/>
            <p:cNvSpPr>
              <a:spLocks noChangeArrowheads="1"/>
            </p:cNvSpPr>
            <p:nvPr/>
          </p:nvSpPr>
          <p:spPr bwMode="auto">
            <a:xfrm>
              <a:off x="5062" y="2421"/>
              <a:ext cx="127" cy="128"/>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1pPr>
              <a:lvl2pPr marL="742950" indent="-28575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2pPr>
              <a:lvl3pPr marL="11430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3pPr>
              <a:lvl4pPr marL="16002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eaLnBrk="1" hangingPunct="1">
                <a:buClrTx/>
                <a:buSzTx/>
                <a:buFontTx/>
                <a:buNone/>
                <a:defRPr/>
              </a:pPr>
              <a:endParaRPr lang="ja-JP" altLang="en-US" smtClean="0"/>
            </a:p>
          </p:txBody>
        </p:sp>
        <p:sp>
          <p:nvSpPr>
            <p:cNvPr id="21" name="Oval 24"/>
            <p:cNvSpPr>
              <a:spLocks noChangeArrowheads="1"/>
            </p:cNvSpPr>
            <p:nvPr/>
          </p:nvSpPr>
          <p:spPr bwMode="auto">
            <a:xfrm>
              <a:off x="5241" y="2421"/>
              <a:ext cx="127" cy="128"/>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1pPr>
              <a:lvl2pPr marL="742950" indent="-28575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2pPr>
              <a:lvl3pPr marL="11430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3pPr>
              <a:lvl4pPr marL="16002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eaLnBrk="1" hangingPunct="1">
                <a:buClrTx/>
                <a:buSzTx/>
                <a:buFontTx/>
                <a:buNone/>
                <a:defRPr/>
              </a:pPr>
              <a:endParaRPr lang="ja-JP" altLang="en-US" smtClean="0"/>
            </a:p>
          </p:txBody>
        </p:sp>
        <p:sp>
          <p:nvSpPr>
            <p:cNvPr id="22" name="Oval 25"/>
            <p:cNvSpPr>
              <a:spLocks noChangeArrowheads="1"/>
            </p:cNvSpPr>
            <p:nvPr/>
          </p:nvSpPr>
          <p:spPr bwMode="auto">
            <a:xfrm>
              <a:off x="4704" y="2600"/>
              <a:ext cx="127" cy="128"/>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1pPr>
              <a:lvl2pPr marL="742950" indent="-28575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2pPr>
              <a:lvl3pPr marL="11430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3pPr>
              <a:lvl4pPr marL="16002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eaLnBrk="1" hangingPunct="1">
                <a:buClrTx/>
                <a:buSzTx/>
                <a:buFontTx/>
                <a:buNone/>
                <a:defRPr/>
              </a:pPr>
              <a:endParaRPr lang="ja-JP" altLang="en-US" smtClean="0"/>
            </a:p>
          </p:txBody>
        </p:sp>
        <p:sp>
          <p:nvSpPr>
            <p:cNvPr id="23" name="Oval 26"/>
            <p:cNvSpPr>
              <a:spLocks noChangeArrowheads="1"/>
            </p:cNvSpPr>
            <p:nvPr/>
          </p:nvSpPr>
          <p:spPr bwMode="auto">
            <a:xfrm>
              <a:off x="4883" y="2600"/>
              <a:ext cx="127" cy="128"/>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1pPr>
              <a:lvl2pPr marL="742950" indent="-28575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2pPr>
              <a:lvl3pPr marL="11430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3pPr>
              <a:lvl4pPr marL="16002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eaLnBrk="1" hangingPunct="1">
                <a:buClrTx/>
                <a:buSzTx/>
                <a:buFontTx/>
                <a:buNone/>
                <a:defRPr/>
              </a:pPr>
              <a:endParaRPr lang="ja-JP" altLang="en-US" smtClean="0"/>
            </a:p>
          </p:txBody>
        </p:sp>
        <p:sp>
          <p:nvSpPr>
            <p:cNvPr id="24" name="Oval 27"/>
            <p:cNvSpPr>
              <a:spLocks noChangeArrowheads="1"/>
            </p:cNvSpPr>
            <p:nvPr/>
          </p:nvSpPr>
          <p:spPr bwMode="auto">
            <a:xfrm>
              <a:off x="5062" y="2600"/>
              <a:ext cx="127" cy="128"/>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1pPr>
              <a:lvl2pPr marL="742950" indent="-28575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2pPr>
              <a:lvl3pPr marL="11430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3pPr>
              <a:lvl4pPr marL="16002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eaLnBrk="1" hangingPunct="1">
                <a:buClrTx/>
                <a:buSzTx/>
                <a:buFontTx/>
                <a:buNone/>
                <a:defRPr/>
              </a:pPr>
              <a:endParaRPr lang="ja-JP" altLang="en-US" smtClean="0"/>
            </a:p>
          </p:txBody>
        </p:sp>
        <p:sp>
          <p:nvSpPr>
            <p:cNvPr id="25" name="Oval 28"/>
            <p:cNvSpPr>
              <a:spLocks noChangeArrowheads="1"/>
            </p:cNvSpPr>
            <p:nvPr/>
          </p:nvSpPr>
          <p:spPr bwMode="auto">
            <a:xfrm>
              <a:off x="5241" y="2600"/>
              <a:ext cx="127" cy="128"/>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1pPr>
              <a:lvl2pPr marL="742950" indent="-28575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2pPr>
              <a:lvl3pPr marL="11430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3pPr>
              <a:lvl4pPr marL="16002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eaLnBrk="1" hangingPunct="1">
                <a:buClrTx/>
                <a:buSzTx/>
                <a:buFontTx/>
                <a:buNone/>
                <a:defRPr/>
              </a:pPr>
              <a:endParaRPr lang="ja-JP" altLang="en-US" smtClean="0"/>
            </a:p>
          </p:txBody>
        </p:sp>
        <p:sp>
          <p:nvSpPr>
            <p:cNvPr id="26" name="Oval 29"/>
            <p:cNvSpPr>
              <a:spLocks noChangeArrowheads="1"/>
            </p:cNvSpPr>
            <p:nvPr/>
          </p:nvSpPr>
          <p:spPr bwMode="auto">
            <a:xfrm>
              <a:off x="5420" y="2600"/>
              <a:ext cx="127" cy="128"/>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1pPr>
              <a:lvl2pPr marL="742950" indent="-28575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2pPr>
              <a:lvl3pPr marL="11430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3pPr>
              <a:lvl4pPr marL="16002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eaLnBrk="1" hangingPunct="1">
                <a:buClrTx/>
                <a:buSzTx/>
                <a:buFontTx/>
                <a:buNone/>
                <a:defRPr/>
              </a:pPr>
              <a:endParaRPr lang="ja-JP" altLang="en-US" smtClean="0"/>
            </a:p>
          </p:txBody>
        </p:sp>
        <p:sp>
          <p:nvSpPr>
            <p:cNvPr id="27" name="Oval 30"/>
            <p:cNvSpPr>
              <a:spLocks noChangeArrowheads="1"/>
            </p:cNvSpPr>
            <p:nvPr/>
          </p:nvSpPr>
          <p:spPr bwMode="auto">
            <a:xfrm>
              <a:off x="4704" y="2779"/>
              <a:ext cx="127" cy="127"/>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1pPr>
              <a:lvl2pPr marL="742950" indent="-28575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2pPr>
              <a:lvl3pPr marL="11430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3pPr>
              <a:lvl4pPr marL="16002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eaLnBrk="1" hangingPunct="1">
                <a:buClrTx/>
                <a:buSzTx/>
                <a:buFontTx/>
                <a:buNone/>
                <a:defRPr/>
              </a:pPr>
              <a:endParaRPr lang="ja-JP" altLang="en-US" smtClean="0"/>
            </a:p>
          </p:txBody>
        </p:sp>
        <p:sp>
          <p:nvSpPr>
            <p:cNvPr id="28" name="Oval 31"/>
            <p:cNvSpPr>
              <a:spLocks noChangeArrowheads="1"/>
            </p:cNvSpPr>
            <p:nvPr/>
          </p:nvSpPr>
          <p:spPr bwMode="auto">
            <a:xfrm>
              <a:off x="4883" y="2779"/>
              <a:ext cx="127" cy="127"/>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1pPr>
              <a:lvl2pPr marL="742950" indent="-28575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2pPr>
              <a:lvl3pPr marL="11430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3pPr>
              <a:lvl4pPr marL="16002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eaLnBrk="1" hangingPunct="1">
                <a:buClrTx/>
                <a:buSzTx/>
                <a:buFontTx/>
                <a:buNone/>
                <a:defRPr/>
              </a:pPr>
              <a:endParaRPr lang="ja-JP" altLang="en-US" smtClean="0"/>
            </a:p>
          </p:txBody>
        </p:sp>
        <p:sp>
          <p:nvSpPr>
            <p:cNvPr id="29" name="Oval 32"/>
            <p:cNvSpPr>
              <a:spLocks noChangeArrowheads="1"/>
            </p:cNvSpPr>
            <p:nvPr/>
          </p:nvSpPr>
          <p:spPr bwMode="auto">
            <a:xfrm>
              <a:off x="5062" y="2779"/>
              <a:ext cx="127" cy="127"/>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1pPr>
              <a:lvl2pPr marL="742950" indent="-28575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2pPr>
              <a:lvl3pPr marL="11430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3pPr>
              <a:lvl4pPr marL="16002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eaLnBrk="1" hangingPunct="1">
                <a:buClrTx/>
                <a:buSzTx/>
                <a:buFontTx/>
                <a:buNone/>
                <a:defRPr/>
              </a:pPr>
              <a:endParaRPr lang="ja-JP" altLang="en-US" smtClean="0"/>
            </a:p>
          </p:txBody>
        </p:sp>
        <p:sp>
          <p:nvSpPr>
            <p:cNvPr id="30" name="Oval 33"/>
            <p:cNvSpPr>
              <a:spLocks noChangeArrowheads="1"/>
            </p:cNvSpPr>
            <p:nvPr/>
          </p:nvSpPr>
          <p:spPr bwMode="auto">
            <a:xfrm>
              <a:off x="5241" y="2779"/>
              <a:ext cx="127" cy="127"/>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1pPr>
              <a:lvl2pPr marL="742950" indent="-28575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2pPr>
              <a:lvl3pPr marL="11430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3pPr>
              <a:lvl4pPr marL="16002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eaLnBrk="1" hangingPunct="1">
                <a:buClrTx/>
                <a:buSzTx/>
                <a:buFontTx/>
                <a:buNone/>
                <a:defRPr/>
              </a:pPr>
              <a:endParaRPr lang="ja-JP" altLang="en-US" smtClean="0"/>
            </a:p>
          </p:txBody>
        </p:sp>
        <p:sp>
          <p:nvSpPr>
            <p:cNvPr id="31" name="Oval 34"/>
            <p:cNvSpPr>
              <a:spLocks noChangeArrowheads="1"/>
            </p:cNvSpPr>
            <p:nvPr/>
          </p:nvSpPr>
          <p:spPr bwMode="auto">
            <a:xfrm>
              <a:off x="4704" y="2958"/>
              <a:ext cx="127" cy="127"/>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1pPr>
              <a:lvl2pPr marL="742950" indent="-28575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2pPr>
              <a:lvl3pPr marL="11430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3pPr>
              <a:lvl4pPr marL="16002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eaLnBrk="1" hangingPunct="1">
                <a:buClrTx/>
                <a:buSzTx/>
                <a:buFontTx/>
                <a:buNone/>
                <a:defRPr/>
              </a:pPr>
              <a:endParaRPr lang="ja-JP" altLang="en-US" smtClean="0"/>
            </a:p>
          </p:txBody>
        </p:sp>
        <p:sp>
          <p:nvSpPr>
            <p:cNvPr id="32" name="Oval 35"/>
            <p:cNvSpPr>
              <a:spLocks noChangeArrowheads="1"/>
            </p:cNvSpPr>
            <p:nvPr/>
          </p:nvSpPr>
          <p:spPr bwMode="auto">
            <a:xfrm>
              <a:off x="4883" y="2958"/>
              <a:ext cx="127" cy="127"/>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1pPr>
              <a:lvl2pPr marL="742950" indent="-28575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2pPr>
              <a:lvl3pPr marL="11430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3pPr>
              <a:lvl4pPr marL="16002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eaLnBrk="1" hangingPunct="1">
                <a:buClrTx/>
                <a:buSzTx/>
                <a:buFontTx/>
                <a:buNone/>
                <a:defRPr/>
              </a:pPr>
              <a:endParaRPr lang="ja-JP" altLang="en-US" smtClean="0"/>
            </a:p>
          </p:txBody>
        </p:sp>
        <p:sp>
          <p:nvSpPr>
            <p:cNvPr id="33" name="Oval 36"/>
            <p:cNvSpPr>
              <a:spLocks noChangeArrowheads="1"/>
            </p:cNvSpPr>
            <p:nvPr/>
          </p:nvSpPr>
          <p:spPr bwMode="auto">
            <a:xfrm>
              <a:off x="5062" y="2958"/>
              <a:ext cx="127" cy="127"/>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1pPr>
              <a:lvl2pPr marL="742950" indent="-28575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2pPr>
              <a:lvl3pPr marL="11430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3pPr>
              <a:lvl4pPr marL="16002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eaLnBrk="1" hangingPunct="1">
                <a:buClrTx/>
                <a:buSzTx/>
                <a:buFontTx/>
                <a:buNone/>
                <a:defRPr/>
              </a:pPr>
              <a:endParaRPr lang="ja-JP" altLang="en-US" smtClean="0"/>
            </a:p>
          </p:txBody>
        </p:sp>
        <p:sp>
          <p:nvSpPr>
            <p:cNvPr id="34" name="Oval 37"/>
            <p:cNvSpPr>
              <a:spLocks noChangeArrowheads="1"/>
            </p:cNvSpPr>
            <p:nvPr/>
          </p:nvSpPr>
          <p:spPr bwMode="auto">
            <a:xfrm>
              <a:off x="5241" y="2958"/>
              <a:ext cx="127" cy="127"/>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1pPr>
              <a:lvl2pPr marL="742950" indent="-28575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2pPr>
              <a:lvl3pPr marL="11430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3pPr>
              <a:lvl4pPr marL="16002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eaLnBrk="1" hangingPunct="1">
                <a:buClrTx/>
                <a:buSzTx/>
                <a:buFontTx/>
                <a:buNone/>
                <a:defRPr/>
              </a:pPr>
              <a:endParaRPr lang="ja-JP" altLang="en-US" smtClean="0"/>
            </a:p>
          </p:txBody>
        </p:sp>
        <p:sp>
          <p:nvSpPr>
            <p:cNvPr id="35" name="Oval 38"/>
            <p:cNvSpPr>
              <a:spLocks noChangeArrowheads="1"/>
            </p:cNvSpPr>
            <p:nvPr/>
          </p:nvSpPr>
          <p:spPr bwMode="auto">
            <a:xfrm>
              <a:off x="4883" y="3137"/>
              <a:ext cx="127" cy="127"/>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1pPr>
              <a:lvl2pPr marL="742950" indent="-28575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2pPr>
              <a:lvl3pPr marL="11430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3pPr>
              <a:lvl4pPr marL="16002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eaLnBrk="1" hangingPunct="1">
                <a:buClrTx/>
                <a:buSzTx/>
                <a:buFontTx/>
                <a:buNone/>
                <a:defRPr/>
              </a:pPr>
              <a:endParaRPr lang="ja-JP" altLang="en-US" smtClean="0"/>
            </a:p>
          </p:txBody>
        </p:sp>
        <p:sp>
          <p:nvSpPr>
            <p:cNvPr id="36" name="Oval 39"/>
            <p:cNvSpPr>
              <a:spLocks noChangeArrowheads="1"/>
            </p:cNvSpPr>
            <p:nvPr/>
          </p:nvSpPr>
          <p:spPr bwMode="auto">
            <a:xfrm>
              <a:off x="5241" y="3137"/>
              <a:ext cx="127" cy="127"/>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1pPr>
              <a:lvl2pPr marL="742950" indent="-28575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2pPr>
              <a:lvl3pPr marL="11430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3pPr>
              <a:lvl4pPr marL="16002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eaLnBrk="1" hangingPunct="1">
                <a:buClrTx/>
                <a:buSzTx/>
                <a:buFontTx/>
                <a:buNone/>
                <a:defRPr/>
              </a:pPr>
              <a:endParaRPr lang="ja-JP" altLang="en-US" smtClean="0"/>
            </a:p>
          </p:txBody>
        </p:sp>
      </p:grpSp>
      <p:sp>
        <p:nvSpPr>
          <p:cNvPr id="37" name="Line 40"/>
          <p:cNvSpPr>
            <a:spLocks noChangeShapeType="1"/>
          </p:cNvSpPr>
          <p:nvPr/>
        </p:nvSpPr>
        <p:spPr bwMode="auto">
          <a:xfrm>
            <a:off x="304800" y="2819400"/>
            <a:ext cx="8229600" cy="0"/>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55" name="Rectangle 3"/>
          <p:cNvSpPr>
            <a:spLocks noGrp="1" noChangeArrowheads="1"/>
          </p:cNvSpPr>
          <p:nvPr>
            <p:ph type="ctrTitle"/>
          </p:nvPr>
        </p:nvSpPr>
        <p:spPr>
          <a:xfrm>
            <a:off x="315913" y="466725"/>
            <a:ext cx="6781800" cy="2133600"/>
          </a:xfrm>
        </p:spPr>
        <p:txBody>
          <a:bodyPr/>
          <a:lstStyle>
            <a:lvl1pPr algn="r">
              <a:defRPr sz="4800"/>
            </a:lvl1pPr>
          </a:lstStyle>
          <a:p>
            <a:r>
              <a:rPr lang="ja-JP" altLang="en-US"/>
              <a:t>マスタ タイトルの書式設定</a:t>
            </a:r>
          </a:p>
        </p:txBody>
      </p:sp>
      <p:sp>
        <p:nvSpPr>
          <p:cNvPr id="23556"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ja-JP" altLang="en-US"/>
              <a:t>マスタ サブタイトルの書式設定</a:t>
            </a:r>
          </a:p>
        </p:txBody>
      </p:sp>
      <p:sp>
        <p:nvSpPr>
          <p:cNvPr id="38" name="Rectangle 5"/>
          <p:cNvSpPr>
            <a:spLocks noGrp="1" noChangeArrowheads="1"/>
          </p:cNvSpPr>
          <p:nvPr>
            <p:ph type="dt" sz="half" idx="10"/>
          </p:nvPr>
        </p:nvSpPr>
        <p:spPr/>
        <p:txBody>
          <a:bodyPr/>
          <a:lstStyle>
            <a:lvl1pPr>
              <a:defRPr/>
            </a:lvl1pPr>
          </a:lstStyle>
          <a:p>
            <a:pPr>
              <a:defRPr/>
            </a:pPr>
            <a:endParaRPr lang="en-US" altLang="ja-JP"/>
          </a:p>
        </p:txBody>
      </p:sp>
      <p:sp>
        <p:nvSpPr>
          <p:cNvPr id="39" name="Rectangle 6"/>
          <p:cNvSpPr>
            <a:spLocks noGrp="1" noChangeArrowheads="1"/>
          </p:cNvSpPr>
          <p:nvPr>
            <p:ph type="ftr" sz="quarter" idx="11"/>
          </p:nvPr>
        </p:nvSpPr>
        <p:spPr/>
        <p:txBody>
          <a:bodyPr/>
          <a:lstStyle>
            <a:lvl1pPr>
              <a:defRPr/>
            </a:lvl1pPr>
          </a:lstStyle>
          <a:p>
            <a:pPr>
              <a:defRPr/>
            </a:pPr>
            <a:endParaRPr lang="en-US" altLang="ja-JP"/>
          </a:p>
        </p:txBody>
      </p:sp>
      <p:sp>
        <p:nvSpPr>
          <p:cNvPr id="40" name="Rectangle 7"/>
          <p:cNvSpPr>
            <a:spLocks noGrp="1" noChangeArrowheads="1"/>
          </p:cNvSpPr>
          <p:nvPr>
            <p:ph type="sldNum" sz="quarter" idx="12"/>
          </p:nvPr>
        </p:nvSpPr>
        <p:spPr/>
        <p:txBody>
          <a:bodyPr/>
          <a:lstStyle>
            <a:lvl1pPr>
              <a:defRPr sz="1800"/>
            </a:lvl1pPr>
          </a:lstStyle>
          <a:p>
            <a:pPr>
              <a:defRPr/>
            </a:pPr>
            <a:fld id="{22B6BEF2-F84F-8642-91FB-971031A0987D}" type="slidenum">
              <a:rPr lang="en-US" altLang="ja-JP" smtClean="0"/>
              <a:pPr>
                <a:defRPr/>
              </a:pPr>
              <a:t>‹#›</a:t>
            </a:fld>
            <a:endParaRPr lang="en-US" altLang="ja-JP" dirty="0"/>
          </a:p>
        </p:txBody>
      </p:sp>
    </p:spTree>
    <p:extLst>
      <p:ext uri="{BB962C8B-B14F-4D97-AF65-F5344CB8AC3E}">
        <p14:creationId xmlns:p14="http://schemas.microsoft.com/office/powerpoint/2010/main" val="13651805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7"/>
          <p:cNvSpPr>
            <a:spLocks noGrp="1" noChangeArrowheads="1"/>
          </p:cNvSpPr>
          <p:nvPr>
            <p:ph type="sldNum" sz="quarter" idx="12"/>
          </p:nvPr>
        </p:nvSpPr>
        <p:spPr>
          <a:ln/>
        </p:spPr>
        <p:txBody>
          <a:bodyPr/>
          <a:lstStyle>
            <a:lvl1pPr>
              <a:defRPr/>
            </a:lvl1pPr>
          </a:lstStyle>
          <a:p>
            <a:pPr>
              <a:defRPr/>
            </a:pPr>
            <a:fld id="{B04571B4-A332-5641-8D9C-DA84AEE715A8}" type="slidenum">
              <a:rPr lang="en-US" altLang="ja-JP"/>
              <a:pPr>
                <a:defRPr/>
              </a:pPr>
              <a:t>‹#›</a:t>
            </a:fld>
            <a:endParaRPr lang="en-US" altLang="ja-JP"/>
          </a:p>
        </p:txBody>
      </p:sp>
    </p:spTree>
    <p:extLst>
      <p:ext uri="{BB962C8B-B14F-4D97-AF65-F5344CB8AC3E}">
        <p14:creationId xmlns:p14="http://schemas.microsoft.com/office/powerpoint/2010/main" val="13504900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122238"/>
            <a:ext cx="2057400" cy="6008687"/>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122238"/>
            <a:ext cx="6019800" cy="6008687"/>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7"/>
          <p:cNvSpPr>
            <a:spLocks noGrp="1" noChangeArrowheads="1"/>
          </p:cNvSpPr>
          <p:nvPr>
            <p:ph type="sldNum" sz="quarter" idx="12"/>
          </p:nvPr>
        </p:nvSpPr>
        <p:spPr>
          <a:ln/>
        </p:spPr>
        <p:txBody>
          <a:bodyPr/>
          <a:lstStyle>
            <a:lvl1pPr>
              <a:defRPr/>
            </a:lvl1pPr>
          </a:lstStyle>
          <a:p>
            <a:pPr>
              <a:defRPr/>
            </a:pPr>
            <a:fld id="{AD1F4F71-508A-C94E-8243-6C9234CB0825}" type="slidenum">
              <a:rPr lang="en-US" altLang="ja-JP"/>
              <a:pPr>
                <a:defRPr/>
              </a:pPr>
              <a:t>‹#›</a:t>
            </a:fld>
            <a:endParaRPr lang="en-US" altLang="ja-JP"/>
          </a:p>
        </p:txBody>
      </p:sp>
    </p:spTree>
    <p:extLst>
      <p:ext uri="{BB962C8B-B14F-4D97-AF65-F5344CB8AC3E}">
        <p14:creationId xmlns:p14="http://schemas.microsoft.com/office/powerpoint/2010/main" val="7833686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22238"/>
            <a:ext cx="7543800" cy="1295400"/>
          </a:xfrm>
        </p:spPr>
        <p:txBody>
          <a:bodyPr/>
          <a:lstStyle/>
          <a:p>
            <a:r>
              <a:rPr lang="ja-JP" altLang="en-US" smtClean="0"/>
              <a:t>マスタ タイトルの書式設定</a:t>
            </a:r>
            <a:endParaRPr lang="ja-JP" altLang="en-US"/>
          </a:p>
        </p:txBody>
      </p:sp>
      <p:sp>
        <p:nvSpPr>
          <p:cNvPr id="3" name="テキスト プレースホルダ 2"/>
          <p:cNvSpPr>
            <a:spLocks noGrp="1"/>
          </p:cNvSpPr>
          <p:nvPr>
            <p:ph type="body" sz="half" idx="1"/>
          </p:nvPr>
        </p:nvSpPr>
        <p:spPr>
          <a:xfrm>
            <a:off x="457200" y="1719263"/>
            <a:ext cx="4038600" cy="4411662"/>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719263"/>
            <a:ext cx="4038600" cy="4411662"/>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7"/>
          <p:cNvSpPr>
            <a:spLocks noGrp="1" noChangeArrowheads="1"/>
          </p:cNvSpPr>
          <p:nvPr>
            <p:ph type="sldNum" sz="quarter" idx="12"/>
          </p:nvPr>
        </p:nvSpPr>
        <p:spPr>
          <a:ln/>
        </p:spPr>
        <p:txBody>
          <a:bodyPr/>
          <a:lstStyle>
            <a:lvl1pPr>
              <a:defRPr/>
            </a:lvl1pPr>
          </a:lstStyle>
          <a:p>
            <a:pPr>
              <a:defRPr/>
            </a:pPr>
            <a:fld id="{8B8E951B-9DFF-D246-ACE3-550F05F3A287}" type="slidenum">
              <a:rPr lang="en-US" altLang="ja-JP"/>
              <a:pPr>
                <a:defRPr/>
              </a:pPr>
              <a:t>‹#›</a:t>
            </a:fld>
            <a:endParaRPr lang="en-US" altLang="ja-JP"/>
          </a:p>
        </p:txBody>
      </p:sp>
    </p:spTree>
    <p:extLst>
      <p:ext uri="{BB962C8B-B14F-4D97-AF65-F5344CB8AC3E}">
        <p14:creationId xmlns:p14="http://schemas.microsoft.com/office/powerpoint/2010/main" val="11025200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AndTx" preserve="1">
  <p:cSld name="タイトル、2 つのコンテンツ、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22238"/>
            <a:ext cx="7543800" cy="12954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57200" y="1719263"/>
            <a:ext cx="4038600" cy="2128837"/>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457200" y="4000500"/>
            <a:ext cx="4038600" cy="213042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half" idx="3"/>
          </p:nvPr>
        </p:nvSpPr>
        <p:spPr>
          <a:xfrm>
            <a:off x="4648200" y="1719263"/>
            <a:ext cx="4038600" cy="4411662"/>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Rectangle 5"/>
          <p:cNvSpPr>
            <a:spLocks noGrp="1" noChangeArrowheads="1"/>
          </p:cNvSpPr>
          <p:nvPr>
            <p:ph type="dt" sz="half" idx="10"/>
          </p:nvPr>
        </p:nvSpPr>
        <p:spPr>
          <a:ln/>
        </p:spPr>
        <p:txBody>
          <a:bodyPr/>
          <a:lstStyle>
            <a:lvl1pPr>
              <a:defRPr/>
            </a:lvl1pPr>
          </a:lstStyle>
          <a:p>
            <a:pPr>
              <a:defRPr/>
            </a:pPr>
            <a:endParaRPr lang="en-US" altLang="ja-JP"/>
          </a:p>
        </p:txBody>
      </p:sp>
      <p:sp>
        <p:nvSpPr>
          <p:cNvPr id="7" name="Rectangle 6"/>
          <p:cNvSpPr>
            <a:spLocks noGrp="1" noChangeArrowheads="1"/>
          </p:cNvSpPr>
          <p:nvPr>
            <p:ph type="ftr" sz="quarter" idx="11"/>
          </p:nvPr>
        </p:nvSpPr>
        <p:spPr>
          <a:ln/>
        </p:spPr>
        <p:txBody>
          <a:bodyPr/>
          <a:lstStyle>
            <a:lvl1pPr>
              <a:defRPr/>
            </a:lvl1pPr>
          </a:lstStyle>
          <a:p>
            <a:pPr>
              <a:defRPr/>
            </a:pPr>
            <a:endParaRPr lang="en-US" altLang="ja-JP"/>
          </a:p>
        </p:txBody>
      </p:sp>
      <p:sp>
        <p:nvSpPr>
          <p:cNvPr id="8" name="Rectangle 7"/>
          <p:cNvSpPr>
            <a:spLocks noGrp="1" noChangeArrowheads="1"/>
          </p:cNvSpPr>
          <p:nvPr>
            <p:ph type="sldNum" sz="quarter" idx="12"/>
          </p:nvPr>
        </p:nvSpPr>
        <p:spPr>
          <a:ln/>
        </p:spPr>
        <p:txBody>
          <a:bodyPr/>
          <a:lstStyle>
            <a:lvl1pPr>
              <a:defRPr/>
            </a:lvl1pPr>
          </a:lstStyle>
          <a:p>
            <a:pPr>
              <a:defRPr/>
            </a:pPr>
            <a:fld id="{0B4E3841-7781-684D-A5E1-A70B1C2BBDDB}" type="slidenum">
              <a:rPr lang="en-US" altLang="ja-JP"/>
              <a:pPr>
                <a:defRPr/>
              </a:pPr>
              <a:t>‹#›</a:t>
            </a:fld>
            <a:endParaRPr lang="en-US" altLang="ja-JP"/>
          </a:p>
        </p:txBody>
      </p:sp>
    </p:spTree>
    <p:extLst>
      <p:ext uri="{BB962C8B-B14F-4D97-AF65-F5344CB8AC3E}">
        <p14:creationId xmlns:p14="http://schemas.microsoft.com/office/powerpoint/2010/main" val="20448977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22238"/>
            <a:ext cx="7543800" cy="1295400"/>
          </a:xfrm>
        </p:spPr>
        <p:txBody>
          <a:bodyPr/>
          <a:lstStyle/>
          <a:p>
            <a:r>
              <a:rPr lang="ja-JP" altLang="en-US" smtClean="0"/>
              <a:t>マスタ タイトルの書式設定</a:t>
            </a:r>
            <a:endParaRPr lang="ja-JP" altLang="en-US"/>
          </a:p>
        </p:txBody>
      </p:sp>
      <p:sp>
        <p:nvSpPr>
          <p:cNvPr id="3" name="表プレースホルダ 2"/>
          <p:cNvSpPr>
            <a:spLocks noGrp="1"/>
          </p:cNvSpPr>
          <p:nvPr>
            <p:ph type="tbl" idx="1"/>
          </p:nvPr>
        </p:nvSpPr>
        <p:spPr>
          <a:xfrm>
            <a:off x="457200" y="1719263"/>
            <a:ext cx="8229600" cy="4411662"/>
          </a:xfrm>
        </p:spPr>
        <p:txBody>
          <a:bodyPr/>
          <a:lstStyle/>
          <a:p>
            <a:pPr lvl="0"/>
            <a:endParaRPr lang="ja-JP" altLang="en-US" noProof="0" smtClean="0"/>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7"/>
          <p:cNvSpPr>
            <a:spLocks noGrp="1" noChangeArrowheads="1"/>
          </p:cNvSpPr>
          <p:nvPr>
            <p:ph type="sldNum" sz="quarter" idx="12"/>
          </p:nvPr>
        </p:nvSpPr>
        <p:spPr>
          <a:ln/>
        </p:spPr>
        <p:txBody>
          <a:bodyPr/>
          <a:lstStyle>
            <a:lvl1pPr>
              <a:defRPr/>
            </a:lvl1pPr>
          </a:lstStyle>
          <a:p>
            <a:pPr>
              <a:defRPr/>
            </a:pPr>
            <a:fld id="{910CC05E-EB3B-C844-BC2C-86C70D45AF3E}" type="slidenum">
              <a:rPr lang="en-US" altLang="ja-JP"/>
              <a:pPr>
                <a:defRPr/>
              </a:pPr>
              <a:t>‹#›</a:t>
            </a:fld>
            <a:endParaRPr lang="en-US" altLang="ja-JP"/>
          </a:p>
        </p:txBody>
      </p:sp>
    </p:spTree>
    <p:extLst>
      <p:ext uri="{BB962C8B-B14F-4D97-AF65-F5344CB8AC3E}">
        <p14:creationId xmlns:p14="http://schemas.microsoft.com/office/powerpoint/2010/main" val="19675139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7"/>
          <p:cNvSpPr>
            <a:spLocks noGrp="1" noChangeArrowheads="1"/>
          </p:cNvSpPr>
          <p:nvPr>
            <p:ph type="sldNum" sz="quarter" idx="12"/>
          </p:nvPr>
        </p:nvSpPr>
        <p:spPr>
          <a:ln/>
        </p:spPr>
        <p:txBody>
          <a:bodyPr/>
          <a:lstStyle>
            <a:lvl1pPr>
              <a:defRPr sz="1800"/>
            </a:lvl1pPr>
          </a:lstStyle>
          <a:p>
            <a:pPr>
              <a:defRPr/>
            </a:pPr>
            <a:fld id="{0331EEB5-871C-3C46-BA86-090CCFE8305C}" type="slidenum">
              <a:rPr lang="en-US" altLang="ja-JP" smtClean="0"/>
              <a:pPr>
                <a:defRPr/>
              </a:pPr>
              <a:t>‹#›</a:t>
            </a:fld>
            <a:endParaRPr lang="en-US" altLang="ja-JP" dirty="0"/>
          </a:p>
        </p:txBody>
      </p:sp>
    </p:spTree>
    <p:extLst>
      <p:ext uri="{BB962C8B-B14F-4D97-AF65-F5344CB8AC3E}">
        <p14:creationId xmlns:p14="http://schemas.microsoft.com/office/powerpoint/2010/main" val="17146369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7"/>
          <p:cNvSpPr>
            <a:spLocks noGrp="1" noChangeArrowheads="1"/>
          </p:cNvSpPr>
          <p:nvPr>
            <p:ph type="sldNum" sz="quarter" idx="12"/>
          </p:nvPr>
        </p:nvSpPr>
        <p:spPr>
          <a:ln/>
        </p:spPr>
        <p:txBody>
          <a:bodyPr/>
          <a:lstStyle>
            <a:lvl1pPr>
              <a:defRPr/>
            </a:lvl1pPr>
          </a:lstStyle>
          <a:p>
            <a:pPr>
              <a:defRPr/>
            </a:pPr>
            <a:fld id="{72806117-6349-4D4C-9ACF-09E6407ED3E1}" type="slidenum">
              <a:rPr lang="en-US" altLang="ja-JP"/>
              <a:pPr>
                <a:defRPr/>
              </a:pPr>
              <a:t>‹#›</a:t>
            </a:fld>
            <a:endParaRPr lang="en-US" altLang="ja-JP"/>
          </a:p>
        </p:txBody>
      </p:sp>
    </p:spTree>
    <p:extLst>
      <p:ext uri="{BB962C8B-B14F-4D97-AF65-F5344CB8AC3E}">
        <p14:creationId xmlns:p14="http://schemas.microsoft.com/office/powerpoint/2010/main" val="19577477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7"/>
          <p:cNvSpPr>
            <a:spLocks noGrp="1" noChangeArrowheads="1"/>
          </p:cNvSpPr>
          <p:nvPr>
            <p:ph type="sldNum" sz="quarter" idx="12"/>
          </p:nvPr>
        </p:nvSpPr>
        <p:spPr>
          <a:ln/>
        </p:spPr>
        <p:txBody>
          <a:bodyPr/>
          <a:lstStyle>
            <a:lvl1pPr>
              <a:defRPr/>
            </a:lvl1pPr>
          </a:lstStyle>
          <a:p>
            <a:pPr>
              <a:defRPr/>
            </a:pPr>
            <a:fld id="{ABAE56DC-09A3-544C-B1EE-1FD644BD2FF8}" type="slidenum">
              <a:rPr lang="en-US" altLang="ja-JP"/>
              <a:pPr>
                <a:defRPr/>
              </a:pPr>
              <a:t>‹#›</a:t>
            </a:fld>
            <a:endParaRPr lang="en-US" altLang="ja-JP"/>
          </a:p>
        </p:txBody>
      </p:sp>
    </p:spTree>
    <p:extLst>
      <p:ext uri="{BB962C8B-B14F-4D97-AF65-F5344CB8AC3E}">
        <p14:creationId xmlns:p14="http://schemas.microsoft.com/office/powerpoint/2010/main" val="4242383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5"/>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6"/>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7"/>
          <p:cNvSpPr>
            <a:spLocks noGrp="1" noChangeArrowheads="1"/>
          </p:cNvSpPr>
          <p:nvPr>
            <p:ph type="sldNum" sz="quarter" idx="12"/>
          </p:nvPr>
        </p:nvSpPr>
        <p:spPr>
          <a:ln/>
        </p:spPr>
        <p:txBody>
          <a:bodyPr/>
          <a:lstStyle>
            <a:lvl1pPr>
              <a:defRPr/>
            </a:lvl1pPr>
          </a:lstStyle>
          <a:p>
            <a:pPr>
              <a:defRPr/>
            </a:pPr>
            <a:fld id="{91C59DCC-3C9C-E149-892F-A81DA5CF44C2}" type="slidenum">
              <a:rPr lang="en-US" altLang="ja-JP"/>
              <a:pPr>
                <a:defRPr/>
              </a:pPr>
              <a:t>‹#›</a:t>
            </a:fld>
            <a:endParaRPr lang="en-US" altLang="ja-JP"/>
          </a:p>
        </p:txBody>
      </p:sp>
    </p:spTree>
    <p:extLst>
      <p:ext uri="{BB962C8B-B14F-4D97-AF65-F5344CB8AC3E}">
        <p14:creationId xmlns:p14="http://schemas.microsoft.com/office/powerpoint/2010/main" val="719885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5"/>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6"/>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7"/>
          <p:cNvSpPr>
            <a:spLocks noGrp="1" noChangeArrowheads="1"/>
          </p:cNvSpPr>
          <p:nvPr>
            <p:ph type="sldNum" sz="quarter" idx="12"/>
          </p:nvPr>
        </p:nvSpPr>
        <p:spPr>
          <a:ln/>
        </p:spPr>
        <p:txBody>
          <a:bodyPr/>
          <a:lstStyle>
            <a:lvl1pPr>
              <a:defRPr/>
            </a:lvl1pPr>
          </a:lstStyle>
          <a:p>
            <a:pPr>
              <a:defRPr/>
            </a:pPr>
            <a:fld id="{71074A02-1F6F-5C41-B046-446AFDF83EAF}" type="slidenum">
              <a:rPr lang="en-US" altLang="ja-JP"/>
              <a:pPr>
                <a:defRPr/>
              </a:pPr>
              <a:t>‹#›</a:t>
            </a:fld>
            <a:endParaRPr lang="en-US" altLang="ja-JP"/>
          </a:p>
        </p:txBody>
      </p:sp>
    </p:spTree>
    <p:extLst>
      <p:ext uri="{BB962C8B-B14F-4D97-AF65-F5344CB8AC3E}">
        <p14:creationId xmlns:p14="http://schemas.microsoft.com/office/powerpoint/2010/main" val="1649760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6"/>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7"/>
          <p:cNvSpPr>
            <a:spLocks noGrp="1" noChangeArrowheads="1"/>
          </p:cNvSpPr>
          <p:nvPr>
            <p:ph type="sldNum" sz="quarter" idx="12"/>
          </p:nvPr>
        </p:nvSpPr>
        <p:spPr>
          <a:ln/>
        </p:spPr>
        <p:txBody>
          <a:bodyPr/>
          <a:lstStyle>
            <a:lvl1pPr>
              <a:defRPr/>
            </a:lvl1pPr>
          </a:lstStyle>
          <a:p>
            <a:pPr>
              <a:defRPr/>
            </a:pPr>
            <a:fld id="{CDBE7094-8B00-A342-A305-DC062A60999A}" type="slidenum">
              <a:rPr lang="en-US" altLang="ja-JP"/>
              <a:pPr>
                <a:defRPr/>
              </a:pPr>
              <a:t>‹#›</a:t>
            </a:fld>
            <a:endParaRPr lang="en-US" altLang="ja-JP"/>
          </a:p>
        </p:txBody>
      </p:sp>
    </p:spTree>
    <p:extLst>
      <p:ext uri="{BB962C8B-B14F-4D97-AF65-F5344CB8AC3E}">
        <p14:creationId xmlns:p14="http://schemas.microsoft.com/office/powerpoint/2010/main" val="5965166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7"/>
          <p:cNvSpPr>
            <a:spLocks noGrp="1" noChangeArrowheads="1"/>
          </p:cNvSpPr>
          <p:nvPr>
            <p:ph type="sldNum" sz="quarter" idx="12"/>
          </p:nvPr>
        </p:nvSpPr>
        <p:spPr>
          <a:ln/>
        </p:spPr>
        <p:txBody>
          <a:bodyPr/>
          <a:lstStyle>
            <a:lvl1pPr>
              <a:defRPr/>
            </a:lvl1pPr>
          </a:lstStyle>
          <a:p>
            <a:pPr>
              <a:defRPr/>
            </a:pPr>
            <a:fld id="{E6D10184-8E0C-134A-98BA-1CF102D34E54}" type="slidenum">
              <a:rPr lang="en-US" altLang="ja-JP"/>
              <a:pPr>
                <a:defRPr/>
              </a:pPr>
              <a:t>‹#›</a:t>
            </a:fld>
            <a:endParaRPr lang="en-US" altLang="ja-JP"/>
          </a:p>
        </p:txBody>
      </p:sp>
    </p:spTree>
    <p:extLst>
      <p:ext uri="{BB962C8B-B14F-4D97-AF65-F5344CB8AC3E}">
        <p14:creationId xmlns:p14="http://schemas.microsoft.com/office/powerpoint/2010/main" val="11896414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7"/>
          <p:cNvSpPr>
            <a:spLocks noGrp="1" noChangeArrowheads="1"/>
          </p:cNvSpPr>
          <p:nvPr>
            <p:ph type="sldNum" sz="quarter" idx="12"/>
          </p:nvPr>
        </p:nvSpPr>
        <p:spPr>
          <a:ln/>
        </p:spPr>
        <p:txBody>
          <a:bodyPr/>
          <a:lstStyle>
            <a:lvl1pPr>
              <a:defRPr/>
            </a:lvl1pPr>
          </a:lstStyle>
          <a:p>
            <a:pPr>
              <a:defRPr/>
            </a:pPr>
            <a:fld id="{52B0F0E7-A647-8B40-9CE0-E2A4B3E3D316}" type="slidenum">
              <a:rPr lang="en-US" altLang="ja-JP"/>
              <a:pPr>
                <a:defRPr/>
              </a:pPr>
              <a:t>‹#›</a:t>
            </a:fld>
            <a:endParaRPr lang="en-US" altLang="ja-JP"/>
          </a:p>
        </p:txBody>
      </p:sp>
    </p:spTree>
    <p:extLst>
      <p:ext uri="{BB962C8B-B14F-4D97-AF65-F5344CB8AC3E}">
        <p14:creationId xmlns:p14="http://schemas.microsoft.com/office/powerpoint/2010/main" val="10252023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Line 2"/>
          <p:cNvSpPr>
            <a:spLocks noChangeShapeType="1"/>
          </p:cNvSpPr>
          <p:nvPr/>
        </p:nvSpPr>
        <p:spPr bwMode="auto">
          <a:xfrm>
            <a:off x="7962900" y="152400"/>
            <a:ext cx="0" cy="1524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027" name="Rectangle 3"/>
          <p:cNvSpPr>
            <a:spLocks noGrp="1" noChangeArrowheads="1"/>
          </p:cNvSpPr>
          <p:nvPr>
            <p:ph type="title"/>
          </p:nvPr>
        </p:nvSpPr>
        <p:spPr bwMode="auto">
          <a:xfrm>
            <a:off x="457200" y="122238"/>
            <a:ext cx="75438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ja-JP" altLang="en-US"/>
              <a:t>マスタ タイトルの書式設定</a:t>
            </a:r>
          </a:p>
        </p:txBody>
      </p:sp>
      <p:sp>
        <p:nvSpPr>
          <p:cNvPr id="1028" name="Rectangle 4"/>
          <p:cNvSpPr>
            <a:spLocks noGrp="1" noChangeArrowheads="1"/>
          </p:cNvSpPr>
          <p:nvPr>
            <p:ph type="body" idx="1"/>
          </p:nvPr>
        </p:nvSpPr>
        <p:spPr bwMode="auto">
          <a:xfrm>
            <a:off x="457200" y="1719263"/>
            <a:ext cx="8229600" cy="441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22533" name="Rectangle 5"/>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buClrTx/>
              <a:buSzTx/>
              <a:buFontTx/>
              <a:buNone/>
              <a:defRPr kumimoji="0" sz="1000">
                <a:latin typeface="Arial" charset="0"/>
                <a:ea typeface="ＭＳ Ｐゴシック" panose="020B0600070205080204" pitchFamily="50" charset="-128"/>
              </a:defRPr>
            </a:lvl1pPr>
          </a:lstStyle>
          <a:p>
            <a:pPr>
              <a:defRPr/>
            </a:pPr>
            <a:endParaRPr lang="en-US" altLang="ja-JP"/>
          </a:p>
        </p:txBody>
      </p:sp>
      <p:sp>
        <p:nvSpPr>
          <p:cNvPr id="22534" name="Rectangle 6"/>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buClrTx/>
              <a:buSzTx/>
              <a:buFontTx/>
              <a:buNone/>
              <a:defRPr kumimoji="0" sz="1000">
                <a:latin typeface="Arial" charset="0"/>
                <a:ea typeface="ＭＳ Ｐゴシック" panose="020B0600070205080204" pitchFamily="50" charset="-128"/>
              </a:defRPr>
            </a:lvl1pPr>
          </a:lstStyle>
          <a:p>
            <a:pPr>
              <a:defRPr/>
            </a:pPr>
            <a:endParaRPr lang="en-US" altLang="ja-JP"/>
          </a:p>
        </p:txBody>
      </p:sp>
      <p:sp>
        <p:nvSpPr>
          <p:cNvPr id="22535" name="Rectangle 7"/>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buClrTx/>
              <a:buSzTx/>
              <a:buFontTx/>
              <a:buNone/>
              <a:defRPr kumimoji="0" sz="1000">
                <a:latin typeface="Arial" panose="020B0604020202020204" pitchFamily="34" charset="0"/>
                <a:ea typeface="ＭＳ Ｐゴシック" panose="020B0600070205080204" pitchFamily="50" charset="-128"/>
              </a:defRPr>
            </a:lvl1pPr>
          </a:lstStyle>
          <a:p>
            <a:pPr>
              <a:defRPr/>
            </a:pPr>
            <a:fld id="{D1DC27DD-9836-BD4B-970E-3D7C6761A97D}" type="slidenum">
              <a:rPr lang="en-US" altLang="ja-JP"/>
              <a:pPr>
                <a:defRPr/>
              </a:pPr>
              <a:t>‹#›</a:t>
            </a:fld>
            <a:endParaRPr lang="en-US" altLang="ja-JP"/>
          </a:p>
        </p:txBody>
      </p:sp>
      <p:grpSp>
        <p:nvGrpSpPr>
          <p:cNvPr id="1032" name="Group 8"/>
          <p:cNvGrpSpPr>
            <a:grpSpLocks/>
          </p:cNvGrpSpPr>
          <p:nvPr/>
        </p:nvGrpSpPr>
        <p:grpSpPr bwMode="auto">
          <a:xfrm>
            <a:off x="8153400" y="152400"/>
            <a:ext cx="792163" cy="1295400"/>
            <a:chOff x="5136" y="960"/>
            <a:chExt cx="528" cy="864"/>
          </a:xfrm>
        </p:grpSpPr>
        <p:sp>
          <p:nvSpPr>
            <p:cNvPr id="1033" name="Oval 9"/>
            <p:cNvSpPr>
              <a:spLocks noChangeArrowheads="1"/>
            </p:cNvSpPr>
            <p:nvPr/>
          </p:nvSpPr>
          <p:spPr bwMode="auto">
            <a:xfrm>
              <a:off x="5136" y="960"/>
              <a:ext cx="80" cy="80"/>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1pPr>
              <a:lvl2pPr marL="742950" indent="-28575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2pPr>
              <a:lvl3pPr marL="11430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3pPr>
              <a:lvl4pPr marL="16002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eaLnBrk="1" hangingPunct="1">
                <a:buClrTx/>
                <a:buSzTx/>
                <a:buFontTx/>
                <a:buNone/>
                <a:defRPr/>
              </a:pPr>
              <a:endParaRPr lang="ja-JP" altLang="en-US" smtClean="0"/>
            </a:p>
          </p:txBody>
        </p:sp>
        <p:sp>
          <p:nvSpPr>
            <p:cNvPr id="1034" name="Oval 10"/>
            <p:cNvSpPr>
              <a:spLocks noChangeArrowheads="1"/>
            </p:cNvSpPr>
            <p:nvPr/>
          </p:nvSpPr>
          <p:spPr bwMode="auto">
            <a:xfrm>
              <a:off x="5248" y="960"/>
              <a:ext cx="79" cy="80"/>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1pPr>
              <a:lvl2pPr marL="742950" indent="-28575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2pPr>
              <a:lvl3pPr marL="11430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3pPr>
              <a:lvl4pPr marL="16002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eaLnBrk="1" hangingPunct="1">
                <a:buClrTx/>
                <a:buSzTx/>
                <a:buFontTx/>
                <a:buNone/>
                <a:defRPr/>
              </a:pPr>
              <a:endParaRPr lang="ja-JP" altLang="en-US" smtClean="0"/>
            </a:p>
          </p:txBody>
        </p:sp>
        <p:sp>
          <p:nvSpPr>
            <p:cNvPr id="1035" name="Oval 11"/>
            <p:cNvSpPr>
              <a:spLocks noChangeArrowheads="1"/>
            </p:cNvSpPr>
            <p:nvPr/>
          </p:nvSpPr>
          <p:spPr bwMode="auto">
            <a:xfrm>
              <a:off x="5360" y="960"/>
              <a:ext cx="76" cy="80"/>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1pPr>
              <a:lvl2pPr marL="742950" indent="-28575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2pPr>
              <a:lvl3pPr marL="11430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3pPr>
              <a:lvl4pPr marL="16002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eaLnBrk="1" hangingPunct="1">
                <a:buClrTx/>
                <a:buSzTx/>
                <a:buFontTx/>
                <a:buNone/>
                <a:defRPr/>
              </a:pPr>
              <a:endParaRPr lang="ja-JP" altLang="en-US" smtClean="0"/>
            </a:p>
          </p:txBody>
        </p:sp>
        <p:sp>
          <p:nvSpPr>
            <p:cNvPr id="1036" name="Oval 12"/>
            <p:cNvSpPr>
              <a:spLocks noChangeArrowheads="1"/>
            </p:cNvSpPr>
            <p:nvPr/>
          </p:nvSpPr>
          <p:spPr bwMode="auto">
            <a:xfrm>
              <a:off x="5136" y="1072"/>
              <a:ext cx="80" cy="77"/>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1pPr>
              <a:lvl2pPr marL="742950" indent="-28575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2pPr>
              <a:lvl3pPr marL="11430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3pPr>
              <a:lvl4pPr marL="16002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eaLnBrk="1" hangingPunct="1">
                <a:buClrTx/>
                <a:buSzTx/>
                <a:buFontTx/>
                <a:buNone/>
                <a:defRPr/>
              </a:pPr>
              <a:endParaRPr lang="ja-JP" altLang="en-US" smtClean="0"/>
            </a:p>
          </p:txBody>
        </p:sp>
        <p:sp>
          <p:nvSpPr>
            <p:cNvPr id="1037" name="Oval 13"/>
            <p:cNvSpPr>
              <a:spLocks noChangeArrowheads="1"/>
            </p:cNvSpPr>
            <p:nvPr/>
          </p:nvSpPr>
          <p:spPr bwMode="auto">
            <a:xfrm>
              <a:off x="5248" y="1072"/>
              <a:ext cx="79" cy="77"/>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1pPr>
              <a:lvl2pPr marL="742950" indent="-28575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2pPr>
              <a:lvl3pPr marL="11430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3pPr>
              <a:lvl4pPr marL="16002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eaLnBrk="1" hangingPunct="1">
                <a:buClrTx/>
                <a:buSzTx/>
                <a:buFontTx/>
                <a:buNone/>
                <a:defRPr/>
              </a:pPr>
              <a:endParaRPr lang="ja-JP" altLang="en-US" smtClean="0"/>
            </a:p>
          </p:txBody>
        </p:sp>
        <p:sp>
          <p:nvSpPr>
            <p:cNvPr id="1038" name="Oval 14"/>
            <p:cNvSpPr>
              <a:spLocks noChangeArrowheads="1"/>
            </p:cNvSpPr>
            <p:nvPr/>
          </p:nvSpPr>
          <p:spPr bwMode="auto">
            <a:xfrm>
              <a:off x="5360" y="1072"/>
              <a:ext cx="76" cy="77"/>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1pPr>
              <a:lvl2pPr marL="742950" indent="-28575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2pPr>
              <a:lvl3pPr marL="11430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3pPr>
              <a:lvl4pPr marL="16002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eaLnBrk="1" hangingPunct="1">
                <a:buClrTx/>
                <a:buSzTx/>
                <a:buFontTx/>
                <a:buNone/>
                <a:defRPr/>
              </a:pPr>
              <a:endParaRPr lang="ja-JP" altLang="en-US" smtClean="0"/>
            </a:p>
          </p:txBody>
        </p:sp>
        <p:sp>
          <p:nvSpPr>
            <p:cNvPr id="1039" name="Oval 15"/>
            <p:cNvSpPr>
              <a:spLocks noChangeArrowheads="1"/>
            </p:cNvSpPr>
            <p:nvPr/>
          </p:nvSpPr>
          <p:spPr bwMode="auto">
            <a:xfrm>
              <a:off x="5472" y="1072"/>
              <a:ext cx="76" cy="77"/>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1pPr>
              <a:lvl2pPr marL="742950" indent="-28575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2pPr>
              <a:lvl3pPr marL="11430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3pPr>
              <a:lvl4pPr marL="16002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eaLnBrk="1" hangingPunct="1">
                <a:buClrTx/>
                <a:buSzTx/>
                <a:buFontTx/>
                <a:buNone/>
                <a:defRPr/>
              </a:pPr>
              <a:endParaRPr lang="ja-JP" altLang="en-US" smtClean="0"/>
            </a:p>
          </p:txBody>
        </p:sp>
        <p:sp>
          <p:nvSpPr>
            <p:cNvPr id="1040" name="Oval 16"/>
            <p:cNvSpPr>
              <a:spLocks noChangeArrowheads="1"/>
            </p:cNvSpPr>
            <p:nvPr/>
          </p:nvSpPr>
          <p:spPr bwMode="auto">
            <a:xfrm>
              <a:off x="5136" y="1184"/>
              <a:ext cx="80" cy="76"/>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1pPr>
              <a:lvl2pPr marL="742950" indent="-28575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2pPr>
              <a:lvl3pPr marL="11430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3pPr>
              <a:lvl4pPr marL="16002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eaLnBrk="1" hangingPunct="1">
                <a:buClrTx/>
                <a:buSzTx/>
                <a:buFontTx/>
                <a:buNone/>
                <a:defRPr/>
              </a:pPr>
              <a:endParaRPr lang="ja-JP" altLang="en-US" smtClean="0"/>
            </a:p>
          </p:txBody>
        </p:sp>
        <p:sp>
          <p:nvSpPr>
            <p:cNvPr id="1041" name="Oval 17"/>
            <p:cNvSpPr>
              <a:spLocks noChangeArrowheads="1"/>
            </p:cNvSpPr>
            <p:nvPr/>
          </p:nvSpPr>
          <p:spPr bwMode="auto">
            <a:xfrm>
              <a:off x="5248" y="1184"/>
              <a:ext cx="79" cy="76"/>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1pPr>
              <a:lvl2pPr marL="742950" indent="-28575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2pPr>
              <a:lvl3pPr marL="11430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3pPr>
              <a:lvl4pPr marL="16002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eaLnBrk="1" hangingPunct="1">
                <a:buClrTx/>
                <a:buSzTx/>
                <a:buFontTx/>
                <a:buNone/>
                <a:defRPr/>
              </a:pPr>
              <a:endParaRPr lang="ja-JP" altLang="en-US" smtClean="0"/>
            </a:p>
          </p:txBody>
        </p:sp>
        <p:sp>
          <p:nvSpPr>
            <p:cNvPr id="1042" name="Oval 18"/>
            <p:cNvSpPr>
              <a:spLocks noChangeArrowheads="1"/>
            </p:cNvSpPr>
            <p:nvPr/>
          </p:nvSpPr>
          <p:spPr bwMode="auto">
            <a:xfrm>
              <a:off x="5360" y="1184"/>
              <a:ext cx="76" cy="76"/>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1pPr>
              <a:lvl2pPr marL="742950" indent="-28575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2pPr>
              <a:lvl3pPr marL="11430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3pPr>
              <a:lvl4pPr marL="16002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eaLnBrk="1" hangingPunct="1">
                <a:buClrTx/>
                <a:buSzTx/>
                <a:buFontTx/>
                <a:buNone/>
                <a:defRPr/>
              </a:pPr>
              <a:endParaRPr lang="ja-JP" altLang="en-US" smtClean="0"/>
            </a:p>
          </p:txBody>
        </p:sp>
        <p:sp>
          <p:nvSpPr>
            <p:cNvPr id="1043" name="Oval 19"/>
            <p:cNvSpPr>
              <a:spLocks noChangeArrowheads="1"/>
            </p:cNvSpPr>
            <p:nvPr/>
          </p:nvSpPr>
          <p:spPr bwMode="auto">
            <a:xfrm>
              <a:off x="5472" y="1184"/>
              <a:ext cx="76" cy="76"/>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1pPr>
              <a:lvl2pPr marL="742950" indent="-28575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2pPr>
              <a:lvl3pPr marL="11430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3pPr>
              <a:lvl4pPr marL="16002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eaLnBrk="1" hangingPunct="1">
                <a:buClrTx/>
                <a:buSzTx/>
                <a:buFontTx/>
                <a:buNone/>
                <a:defRPr/>
              </a:pPr>
              <a:endParaRPr lang="ja-JP" altLang="en-US" smtClean="0"/>
            </a:p>
          </p:txBody>
        </p:sp>
        <p:sp>
          <p:nvSpPr>
            <p:cNvPr id="1044" name="Oval 20"/>
            <p:cNvSpPr>
              <a:spLocks noChangeArrowheads="1"/>
            </p:cNvSpPr>
            <p:nvPr/>
          </p:nvSpPr>
          <p:spPr bwMode="auto">
            <a:xfrm>
              <a:off x="5584" y="1184"/>
              <a:ext cx="80" cy="76"/>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1pPr>
              <a:lvl2pPr marL="742950" indent="-28575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2pPr>
              <a:lvl3pPr marL="11430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3pPr>
              <a:lvl4pPr marL="16002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eaLnBrk="1" hangingPunct="1">
                <a:buClrTx/>
                <a:buSzTx/>
                <a:buFontTx/>
                <a:buNone/>
                <a:defRPr/>
              </a:pPr>
              <a:endParaRPr lang="ja-JP" altLang="en-US" smtClean="0"/>
            </a:p>
          </p:txBody>
        </p:sp>
        <p:sp>
          <p:nvSpPr>
            <p:cNvPr id="1045" name="Oval 21"/>
            <p:cNvSpPr>
              <a:spLocks noChangeArrowheads="1"/>
            </p:cNvSpPr>
            <p:nvPr/>
          </p:nvSpPr>
          <p:spPr bwMode="auto">
            <a:xfrm>
              <a:off x="5136" y="1296"/>
              <a:ext cx="80" cy="80"/>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1pPr>
              <a:lvl2pPr marL="742950" indent="-28575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2pPr>
              <a:lvl3pPr marL="11430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3pPr>
              <a:lvl4pPr marL="16002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eaLnBrk="1" hangingPunct="1">
                <a:buClrTx/>
                <a:buSzTx/>
                <a:buFontTx/>
                <a:buNone/>
                <a:defRPr/>
              </a:pPr>
              <a:endParaRPr lang="ja-JP" altLang="en-US" smtClean="0"/>
            </a:p>
          </p:txBody>
        </p:sp>
        <p:sp>
          <p:nvSpPr>
            <p:cNvPr id="1046" name="Oval 22"/>
            <p:cNvSpPr>
              <a:spLocks noChangeArrowheads="1"/>
            </p:cNvSpPr>
            <p:nvPr/>
          </p:nvSpPr>
          <p:spPr bwMode="auto">
            <a:xfrm>
              <a:off x="5248" y="1296"/>
              <a:ext cx="79" cy="80"/>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1pPr>
              <a:lvl2pPr marL="742950" indent="-28575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2pPr>
              <a:lvl3pPr marL="11430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3pPr>
              <a:lvl4pPr marL="16002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eaLnBrk="1" hangingPunct="1">
                <a:buClrTx/>
                <a:buSzTx/>
                <a:buFontTx/>
                <a:buNone/>
                <a:defRPr/>
              </a:pPr>
              <a:endParaRPr lang="ja-JP" altLang="en-US" smtClean="0"/>
            </a:p>
          </p:txBody>
        </p:sp>
        <p:sp>
          <p:nvSpPr>
            <p:cNvPr id="1047" name="Oval 23"/>
            <p:cNvSpPr>
              <a:spLocks noChangeArrowheads="1"/>
            </p:cNvSpPr>
            <p:nvPr/>
          </p:nvSpPr>
          <p:spPr bwMode="auto">
            <a:xfrm>
              <a:off x="5360" y="1296"/>
              <a:ext cx="76" cy="80"/>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1pPr>
              <a:lvl2pPr marL="742950" indent="-28575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2pPr>
              <a:lvl3pPr marL="11430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3pPr>
              <a:lvl4pPr marL="16002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eaLnBrk="1" hangingPunct="1">
                <a:buClrTx/>
                <a:buSzTx/>
                <a:buFontTx/>
                <a:buNone/>
                <a:defRPr/>
              </a:pPr>
              <a:endParaRPr lang="ja-JP" altLang="en-US" smtClean="0"/>
            </a:p>
          </p:txBody>
        </p:sp>
        <p:sp>
          <p:nvSpPr>
            <p:cNvPr id="1048" name="Oval 24"/>
            <p:cNvSpPr>
              <a:spLocks noChangeArrowheads="1"/>
            </p:cNvSpPr>
            <p:nvPr/>
          </p:nvSpPr>
          <p:spPr bwMode="auto">
            <a:xfrm>
              <a:off x="5472" y="1296"/>
              <a:ext cx="76" cy="80"/>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1pPr>
              <a:lvl2pPr marL="742950" indent="-28575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2pPr>
              <a:lvl3pPr marL="11430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3pPr>
              <a:lvl4pPr marL="16002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eaLnBrk="1" hangingPunct="1">
                <a:buClrTx/>
                <a:buSzTx/>
                <a:buFontTx/>
                <a:buNone/>
                <a:defRPr/>
              </a:pPr>
              <a:endParaRPr lang="ja-JP" altLang="en-US" smtClean="0"/>
            </a:p>
          </p:txBody>
        </p:sp>
        <p:sp>
          <p:nvSpPr>
            <p:cNvPr id="1049" name="Oval 25"/>
            <p:cNvSpPr>
              <a:spLocks noChangeArrowheads="1"/>
            </p:cNvSpPr>
            <p:nvPr/>
          </p:nvSpPr>
          <p:spPr bwMode="auto">
            <a:xfrm>
              <a:off x="5136" y="1408"/>
              <a:ext cx="80" cy="80"/>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1pPr>
              <a:lvl2pPr marL="742950" indent="-28575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2pPr>
              <a:lvl3pPr marL="11430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3pPr>
              <a:lvl4pPr marL="16002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eaLnBrk="1" hangingPunct="1">
                <a:buClrTx/>
                <a:buSzTx/>
                <a:buFontTx/>
                <a:buNone/>
                <a:defRPr/>
              </a:pPr>
              <a:endParaRPr lang="ja-JP" altLang="en-US" smtClean="0"/>
            </a:p>
          </p:txBody>
        </p:sp>
        <p:sp>
          <p:nvSpPr>
            <p:cNvPr id="1050" name="Oval 26"/>
            <p:cNvSpPr>
              <a:spLocks noChangeArrowheads="1"/>
            </p:cNvSpPr>
            <p:nvPr/>
          </p:nvSpPr>
          <p:spPr bwMode="auto">
            <a:xfrm>
              <a:off x="5248" y="1408"/>
              <a:ext cx="79" cy="80"/>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1pPr>
              <a:lvl2pPr marL="742950" indent="-28575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2pPr>
              <a:lvl3pPr marL="11430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3pPr>
              <a:lvl4pPr marL="16002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eaLnBrk="1" hangingPunct="1">
                <a:buClrTx/>
                <a:buSzTx/>
                <a:buFontTx/>
                <a:buNone/>
                <a:defRPr/>
              </a:pPr>
              <a:endParaRPr lang="ja-JP" altLang="en-US" smtClean="0"/>
            </a:p>
          </p:txBody>
        </p:sp>
        <p:sp>
          <p:nvSpPr>
            <p:cNvPr id="1051" name="Oval 27"/>
            <p:cNvSpPr>
              <a:spLocks noChangeArrowheads="1"/>
            </p:cNvSpPr>
            <p:nvPr/>
          </p:nvSpPr>
          <p:spPr bwMode="auto">
            <a:xfrm>
              <a:off x="5360" y="1408"/>
              <a:ext cx="76" cy="80"/>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1pPr>
              <a:lvl2pPr marL="742950" indent="-28575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2pPr>
              <a:lvl3pPr marL="11430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3pPr>
              <a:lvl4pPr marL="16002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eaLnBrk="1" hangingPunct="1">
                <a:buClrTx/>
                <a:buSzTx/>
                <a:buFontTx/>
                <a:buNone/>
                <a:defRPr/>
              </a:pPr>
              <a:endParaRPr lang="ja-JP" altLang="en-US" smtClean="0"/>
            </a:p>
          </p:txBody>
        </p:sp>
        <p:sp>
          <p:nvSpPr>
            <p:cNvPr id="1052" name="Oval 28"/>
            <p:cNvSpPr>
              <a:spLocks noChangeArrowheads="1"/>
            </p:cNvSpPr>
            <p:nvPr/>
          </p:nvSpPr>
          <p:spPr bwMode="auto">
            <a:xfrm>
              <a:off x="5472" y="1408"/>
              <a:ext cx="76" cy="80"/>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1pPr>
              <a:lvl2pPr marL="742950" indent="-28575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2pPr>
              <a:lvl3pPr marL="11430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3pPr>
              <a:lvl4pPr marL="16002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eaLnBrk="1" hangingPunct="1">
                <a:buClrTx/>
                <a:buSzTx/>
                <a:buFontTx/>
                <a:buNone/>
                <a:defRPr/>
              </a:pPr>
              <a:endParaRPr lang="ja-JP" altLang="en-US" smtClean="0"/>
            </a:p>
          </p:txBody>
        </p:sp>
        <p:sp>
          <p:nvSpPr>
            <p:cNvPr id="1053" name="Oval 29"/>
            <p:cNvSpPr>
              <a:spLocks noChangeArrowheads="1"/>
            </p:cNvSpPr>
            <p:nvPr/>
          </p:nvSpPr>
          <p:spPr bwMode="auto">
            <a:xfrm>
              <a:off x="5584" y="1408"/>
              <a:ext cx="80" cy="80"/>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1pPr>
              <a:lvl2pPr marL="742950" indent="-28575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2pPr>
              <a:lvl3pPr marL="11430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3pPr>
              <a:lvl4pPr marL="16002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eaLnBrk="1" hangingPunct="1">
                <a:buClrTx/>
                <a:buSzTx/>
                <a:buFontTx/>
                <a:buNone/>
                <a:defRPr/>
              </a:pPr>
              <a:endParaRPr lang="ja-JP" altLang="en-US" smtClean="0"/>
            </a:p>
          </p:txBody>
        </p:sp>
        <p:sp>
          <p:nvSpPr>
            <p:cNvPr id="1054" name="Oval 30"/>
            <p:cNvSpPr>
              <a:spLocks noChangeArrowheads="1"/>
            </p:cNvSpPr>
            <p:nvPr/>
          </p:nvSpPr>
          <p:spPr bwMode="auto">
            <a:xfrm>
              <a:off x="5136" y="1520"/>
              <a:ext cx="80" cy="79"/>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1pPr>
              <a:lvl2pPr marL="742950" indent="-28575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2pPr>
              <a:lvl3pPr marL="11430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3pPr>
              <a:lvl4pPr marL="16002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eaLnBrk="1" hangingPunct="1">
                <a:buClrTx/>
                <a:buSzTx/>
                <a:buFontTx/>
                <a:buNone/>
                <a:defRPr/>
              </a:pPr>
              <a:endParaRPr lang="ja-JP" altLang="en-US" smtClean="0"/>
            </a:p>
          </p:txBody>
        </p:sp>
        <p:sp>
          <p:nvSpPr>
            <p:cNvPr id="1055" name="Oval 31"/>
            <p:cNvSpPr>
              <a:spLocks noChangeArrowheads="1"/>
            </p:cNvSpPr>
            <p:nvPr/>
          </p:nvSpPr>
          <p:spPr bwMode="auto">
            <a:xfrm>
              <a:off x="5248" y="1520"/>
              <a:ext cx="79" cy="79"/>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1pPr>
              <a:lvl2pPr marL="742950" indent="-28575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2pPr>
              <a:lvl3pPr marL="11430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3pPr>
              <a:lvl4pPr marL="16002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eaLnBrk="1" hangingPunct="1">
                <a:buClrTx/>
                <a:buSzTx/>
                <a:buFontTx/>
                <a:buNone/>
                <a:defRPr/>
              </a:pPr>
              <a:endParaRPr lang="ja-JP" altLang="en-US" smtClean="0"/>
            </a:p>
          </p:txBody>
        </p:sp>
        <p:sp>
          <p:nvSpPr>
            <p:cNvPr id="1056" name="Oval 32"/>
            <p:cNvSpPr>
              <a:spLocks noChangeArrowheads="1"/>
            </p:cNvSpPr>
            <p:nvPr/>
          </p:nvSpPr>
          <p:spPr bwMode="auto">
            <a:xfrm>
              <a:off x="5360" y="1520"/>
              <a:ext cx="76" cy="79"/>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1pPr>
              <a:lvl2pPr marL="742950" indent="-28575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2pPr>
              <a:lvl3pPr marL="11430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3pPr>
              <a:lvl4pPr marL="16002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eaLnBrk="1" hangingPunct="1">
                <a:buClrTx/>
                <a:buSzTx/>
                <a:buFontTx/>
                <a:buNone/>
                <a:defRPr/>
              </a:pPr>
              <a:endParaRPr lang="ja-JP" altLang="en-US" smtClean="0"/>
            </a:p>
          </p:txBody>
        </p:sp>
        <p:sp>
          <p:nvSpPr>
            <p:cNvPr id="1057" name="Oval 33"/>
            <p:cNvSpPr>
              <a:spLocks noChangeArrowheads="1"/>
            </p:cNvSpPr>
            <p:nvPr/>
          </p:nvSpPr>
          <p:spPr bwMode="auto">
            <a:xfrm>
              <a:off x="5472" y="1520"/>
              <a:ext cx="76" cy="79"/>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1pPr>
              <a:lvl2pPr marL="742950" indent="-28575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2pPr>
              <a:lvl3pPr marL="11430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3pPr>
              <a:lvl4pPr marL="16002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eaLnBrk="1" hangingPunct="1">
                <a:buClrTx/>
                <a:buSzTx/>
                <a:buFontTx/>
                <a:buNone/>
                <a:defRPr/>
              </a:pPr>
              <a:endParaRPr lang="ja-JP" altLang="en-US" smtClean="0"/>
            </a:p>
          </p:txBody>
        </p:sp>
        <p:sp>
          <p:nvSpPr>
            <p:cNvPr id="1058" name="Oval 34"/>
            <p:cNvSpPr>
              <a:spLocks noChangeArrowheads="1"/>
            </p:cNvSpPr>
            <p:nvPr/>
          </p:nvSpPr>
          <p:spPr bwMode="auto">
            <a:xfrm>
              <a:off x="5136" y="1632"/>
              <a:ext cx="80" cy="76"/>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1pPr>
              <a:lvl2pPr marL="742950" indent="-28575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2pPr>
              <a:lvl3pPr marL="11430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3pPr>
              <a:lvl4pPr marL="16002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eaLnBrk="1" hangingPunct="1">
                <a:buClrTx/>
                <a:buSzTx/>
                <a:buFontTx/>
                <a:buNone/>
                <a:defRPr/>
              </a:pPr>
              <a:endParaRPr lang="ja-JP" altLang="en-US" smtClean="0"/>
            </a:p>
          </p:txBody>
        </p:sp>
        <p:sp>
          <p:nvSpPr>
            <p:cNvPr id="1059" name="Oval 35"/>
            <p:cNvSpPr>
              <a:spLocks noChangeArrowheads="1"/>
            </p:cNvSpPr>
            <p:nvPr/>
          </p:nvSpPr>
          <p:spPr bwMode="auto">
            <a:xfrm>
              <a:off x="5248" y="1632"/>
              <a:ext cx="79" cy="76"/>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1pPr>
              <a:lvl2pPr marL="742950" indent="-28575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2pPr>
              <a:lvl3pPr marL="11430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3pPr>
              <a:lvl4pPr marL="16002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eaLnBrk="1" hangingPunct="1">
                <a:buClrTx/>
                <a:buSzTx/>
                <a:buFontTx/>
                <a:buNone/>
                <a:defRPr/>
              </a:pPr>
              <a:endParaRPr lang="ja-JP" altLang="en-US" smtClean="0"/>
            </a:p>
          </p:txBody>
        </p:sp>
        <p:sp>
          <p:nvSpPr>
            <p:cNvPr id="1060" name="Oval 36"/>
            <p:cNvSpPr>
              <a:spLocks noChangeArrowheads="1"/>
            </p:cNvSpPr>
            <p:nvPr/>
          </p:nvSpPr>
          <p:spPr bwMode="auto">
            <a:xfrm>
              <a:off x="5360" y="1632"/>
              <a:ext cx="76" cy="76"/>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1pPr>
              <a:lvl2pPr marL="742950" indent="-28575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2pPr>
              <a:lvl3pPr marL="11430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3pPr>
              <a:lvl4pPr marL="16002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eaLnBrk="1" hangingPunct="1">
                <a:buClrTx/>
                <a:buSzTx/>
                <a:buFontTx/>
                <a:buNone/>
                <a:defRPr/>
              </a:pPr>
              <a:endParaRPr lang="ja-JP" altLang="en-US" smtClean="0"/>
            </a:p>
          </p:txBody>
        </p:sp>
        <p:sp>
          <p:nvSpPr>
            <p:cNvPr id="1061" name="Oval 37"/>
            <p:cNvSpPr>
              <a:spLocks noChangeArrowheads="1"/>
            </p:cNvSpPr>
            <p:nvPr/>
          </p:nvSpPr>
          <p:spPr bwMode="auto">
            <a:xfrm>
              <a:off x="5472" y="1632"/>
              <a:ext cx="76" cy="76"/>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1pPr>
              <a:lvl2pPr marL="742950" indent="-28575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2pPr>
              <a:lvl3pPr marL="11430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3pPr>
              <a:lvl4pPr marL="16002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eaLnBrk="1" hangingPunct="1">
                <a:buClrTx/>
                <a:buSzTx/>
                <a:buFontTx/>
                <a:buNone/>
                <a:defRPr/>
              </a:pPr>
              <a:endParaRPr lang="ja-JP" altLang="en-US" smtClean="0"/>
            </a:p>
          </p:txBody>
        </p:sp>
        <p:sp>
          <p:nvSpPr>
            <p:cNvPr id="1062" name="Oval 38"/>
            <p:cNvSpPr>
              <a:spLocks noChangeArrowheads="1"/>
            </p:cNvSpPr>
            <p:nvPr/>
          </p:nvSpPr>
          <p:spPr bwMode="auto">
            <a:xfrm>
              <a:off x="5248" y="1744"/>
              <a:ext cx="79" cy="80"/>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1pPr>
              <a:lvl2pPr marL="742950" indent="-28575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2pPr>
              <a:lvl3pPr marL="11430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3pPr>
              <a:lvl4pPr marL="16002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eaLnBrk="1" hangingPunct="1">
                <a:buClrTx/>
                <a:buSzTx/>
                <a:buFontTx/>
                <a:buNone/>
                <a:defRPr/>
              </a:pPr>
              <a:endParaRPr lang="ja-JP" altLang="en-US" smtClean="0"/>
            </a:p>
          </p:txBody>
        </p:sp>
        <p:sp>
          <p:nvSpPr>
            <p:cNvPr id="1063" name="Oval 39"/>
            <p:cNvSpPr>
              <a:spLocks noChangeArrowheads="1"/>
            </p:cNvSpPr>
            <p:nvPr/>
          </p:nvSpPr>
          <p:spPr bwMode="auto">
            <a:xfrm>
              <a:off x="5472" y="1744"/>
              <a:ext cx="76" cy="80"/>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1pPr>
              <a:lvl2pPr marL="742950" indent="-28575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2pPr>
              <a:lvl3pPr marL="11430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3pPr>
              <a:lvl4pPr marL="16002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eaLnBrk="1" hangingPunct="1">
                <a:buClrTx/>
                <a:buSzTx/>
                <a:buFontTx/>
                <a:buNone/>
                <a:defRPr/>
              </a:pPr>
              <a:endParaRPr lang="ja-JP" altLang="en-US" smtClean="0"/>
            </a:p>
          </p:txBody>
        </p:sp>
      </p:grpSp>
    </p:spTree>
  </p:cSld>
  <p:clrMap bg1="lt1" tx1="dk1" bg2="lt2" tx2="dk2" accent1="accent1" accent2="accent2" accent3="accent3" accent4="accent4" accent5="accent5" accent6="accent6" hlink="hlink" folHlink="folHlink"/>
  <p:sldLayoutIdLst>
    <p:sldLayoutId id="2147483751"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 id="2147483748" r:id="rId12"/>
    <p:sldLayoutId id="2147483749" r:id="rId13"/>
    <p:sldLayoutId id="2147483750" r:id="rId14"/>
  </p:sldLayoutIdLst>
  <p:timing>
    <p:tnLst>
      <p:par>
        <p:cTn id="1" dur="indefinite" restart="never" nodeType="tmRoot"/>
      </p:par>
    </p:tnLst>
  </p:timing>
  <p:hf hdr="0" ftr="0" dt="0"/>
  <p:txStyles>
    <p:titleStyle>
      <a:lvl1pPr algn="l" rtl="0" eaLnBrk="0" fontAlgn="base" hangingPunct="0">
        <a:spcBef>
          <a:spcPct val="0"/>
        </a:spcBef>
        <a:spcAft>
          <a:spcPct val="0"/>
        </a:spcAft>
        <a:defRPr kumimoji="1" sz="3900" b="1">
          <a:solidFill>
            <a:schemeClr val="tx2"/>
          </a:solidFill>
          <a:latin typeface="+mj-lt"/>
          <a:ea typeface="+mj-ea"/>
          <a:cs typeface="+mj-cs"/>
        </a:defRPr>
      </a:lvl1pPr>
      <a:lvl2pPr algn="l" rtl="0" eaLnBrk="0" fontAlgn="base" hangingPunct="0">
        <a:spcBef>
          <a:spcPct val="0"/>
        </a:spcBef>
        <a:spcAft>
          <a:spcPct val="0"/>
        </a:spcAft>
        <a:defRPr kumimoji="1" sz="3900" b="1">
          <a:solidFill>
            <a:schemeClr val="tx2"/>
          </a:solidFill>
          <a:latin typeface="Arial" charset="0"/>
          <a:ea typeface="ＭＳ Ｐゴシック" pitchFamily="50" charset="-128"/>
        </a:defRPr>
      </a:lvl2pPr>
      <a:lvl3pPr algn="l" rtl="0" eaLnBrk="0" fontAlgn="base" hangingPunct="0">
        <a:spcBef>
          <a:spcPct val="0"/>
        </a:spcBef>
        <a:spcAft>
          <a:spcPct val="0"/>
        </a:spcAft>
        <a:defRPr kumimoji="1" sz="3900" b="1">
          <a:solidFill>
            <a:schemeClr val="tx2"/>
          </a:solidFill>
          <a:latin typeface="Arial" charset="0"/>
          <a:ea typeface="ＭＳ Ｐゴシック" pitchFamily="50" charset="-128"/>
        </a:defRPr>
      </a:lvl3pPr>
      <a:lvl4pPr algn="l" rtl="0" eaLnBrk="0" fontAlgn="base" hangingPunct="0">
        <a:spcBef>
          <a:spcPct val="0"/>
        </a:spcBef>
        <a:spcAft>
          <a:spcPct val="0"/>
        </a:spcAft>
        <a:defRPr kumimoji="1" sz="3900" b="1">
          <a:solidFill>
            <a:schemeClr val="tx2"/>
          </a:solidFill>
          <a:latin typeface="Arial" charset="0"/>
          <a:ea typeface="ＭＳ Ｐゴシック" pitchFamily="50" charset="-128"/>
        </a:defRPr>
      </a:lvl4pPr>
      <a:lvl5pPr algn="l" rtl="0" eaLnBrk="0" fontAlgn="base" hangingPunct="0">
        <a:spcBef>
          <a:spcPct val="0"/>
        </a:spcBef>
        <a:spcAft>
          <a:spcPct val="0"/>
        </a:spcAft>
        <a:defRPr kumimoji="1" sz="3900" b="1">
          <a:solidFill>
            <a:schemeClr val="tx2"/>
          </a:solidFill>
          <a:latin typeface="Arial" charset="0"/>
          <a:ea typeface="ＭＳ Ｐゴシック" pitchFamily="50" charset="-128"/>
        </a:defRPr>
      </a:lvl5pPr>
      <a:lvl6pPr marL="457200" algn="l" rtl="0" fontAlgn="base">
        <a:spcBef>
          <a:spcPct val="0"/>
        </a:spcBef>
        <a:spcAft>
          <a:spcPct val="0"/>
        </a:spcAft>
        <a:defRPr kumimoji="1" sz="3900" b="1">
          <a:solidFill>
            <a:schemeClr val="tx2"/>
          </a:solidFill>
          <a:latin typeface="Arial" charset="0"/>
          <a:ea typeface="ＭＳ Ｐゴシック" pitchFamily="50" charset="-128"/>
        </a:defRPr>
      </a:lvl6pPr>
      <a:lvl7pPr marL="914400" algn="l" rtl="0" fontAlgn="base">
        <a:spcBef>
          <a:spcPct val="0"/>
        </a:spcBef>
        <a:spcAft>
          <a:spcPct val="0"/>
        </a:spcAft>
        <a:defRPr kumimoji="1" sz="3900" b="1">
          <a:solidFill>
            <a:schemeClr val="tx2"/>
          </a:solidFill>
          <a:latin typeface="Arial" charset="0"/>
          <a:ea typeface="ＭＳ Ｐゴシック" pitchFamily="50" charset="-128"/>
        </a:defRPr>
      </a:lvl7pPr>
      <a:lvl8pPr marL="1371600" algn="l" rtl="0" fontAlgn="base">
        <a:spcBef>
          <a:spcPct val="0"/>
        </a:spcBef>
        <a:spcAft>
          <a:spcPct val="0"/>
        </a:spcAft>
        <a:defRPr kumimoji="1" sz="3900" b="1">
          <a:solidFill>
            <a:schemeClr val="tx2"/>
          </a:solidFill>
          <a:latin typeface="Arial" charset="0"/>
          <a:ea typeface="ＭＳ Ｐゴシック" pitchFamily="50" charset="-128"/>
        </a:defRPr>
      </a:lvl8pPr>
      <a:lvl9pPr marL="1828800" algn="l" rtl="0" fontAlgn="base">
        <a:spcBef>
          <a:spcPct val="0"/>
        </a:spcBef>
        <a:spcAft>
          <a:spcPct val="0"/>
        </a:spcAft>
        <a:defRPr kumimoji="1" sz="3900" b="1">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lr>
          <a:schemeClr val="tx2"/>
        </a:buClr>
        <a:buSzPct val="70000"/>
        <a:buFont typeface="Wingdings" charset="2"/>
        <a:buChar char="l"/>
        <a:defRPr kumimoji="1"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charset="2"/>
        <a:buChar char="l"/>
        <a:defRPr kumimoji="1" sz="2600">
          <a:solidFill>
            <a:schemeClr val="tx1"/>
          </a:solidFill>
          <a:latin typeface="+mn-lt"/>
          <a:ea typeface="+mn-ea"/>
        </a:defRPr>
      </a:lvl2pPr>
      <a:lvl3pPr marL="987425" indent="-293688" algn="l" rtl="0" eaLnBrk="0" fontAlgn="base" hangingPunct="0">
        <a:spcBef>
          <a:spcPct val="20000"/>
        </a:spcBef>
        <a:spcAft>
          <a:spcPct val="0"/>
        </a:spcAft>
        <a:buClr>
          <a:schemeClr val="accent1"/>
        </a:buClr>
        <a:buSzPct val="70000"/>
        <a:buFont typeface="Wingdings" charset="2"/>
        <a:buChar char="l"/>
        <a:defRPr kumimoji="1" sz="2300">
          <a:solidFill>
            <a:schemeClr val="tx1"/>
          </a:solidFill>
          <a:latin typeface="+mn-lt"/>
          <a:ea typeface="+mn-ea"/>
        </a:defRPr>
      </a:lvl3pPr>
      <a:lvl4pPr marL="1281113" indent="-292100" algn="l" rtl="0" eaLnBrk="0" fontAlgn="base" hangingPunct="0">
        <a:spcBef>
          <a:spcPct val="20000"/>
        </a:spcBef>
        <a:spcAft>
          <a:spcPct val="0"/>
        </a:spcAft>
        <a:buClr>
          <a:schemeClr val="tx2"/>
        </a:buClr>
        <a:buSzPct val="75000"/>
        <a:buFont typeface="Wingdings" charset="2"/>
        <a:buChar char="§"/>
        <a:defRPr kumimoji="1" sz="2000">
          <a:solidFill>
            <a:schemeClr val="tx1"/>
          </a:solidFill>
          <a:latin typeface="+mn-lt"/>
          <a:ea typeface="+mn-ea"/>
        </a:defRPr>
      </a:lvl4pPr>
      <a:lvl5pPr marL="1598613" indent="-315913" algn="l" rtl="0" eaLnBrk="0" fontAlgn="base" hangingPunct="0">
        <a:spcBef>
          <a:spcPct val="20000"/>
        </a:spcBef>
        <a:spcAft>
          <a:spcPct val="0"/>
        </a:spcAft>
        <a:buClr>
          <a:schemeClr val="folHlink"/>
        </a:buClr>
        <a:buSzPct val="80000"/>
        <a:buFont typeface="Wingdings" charset="2"/>
        <a:buChar char="§"/>
        <a:defRPr kumimoji="1" sz="2000">
          <a:solidFill>
            <a:schemeClr val="tx1"/>
          </a:solidFill>
          <a:latin typeface="+mn-lt"/>
          <a:ea typeface="+mn-ea"/>
        </a:defRPr>
      </a:lvl5pPr>
      <a:lvl6pPr marL="2055813" indent="-315913" algn="l" rtl="0" fontAlgn="base">
        <a:spcBef>
          <a:spcPct val="20000"/>
        </a:spcBef>
        <a:spcAft>
          <a:spcPct val="0"/>
        </a:spcAft>
        <a:buClr>
          <a:schemeClr val="folHlink"/>
        </a:buClr>
        <a:buSzPct val="80000"/>
        <a:buFont typeface="Wingdings" pitchFamily="2" charset="2"/>
        <a:buChar char="§"/>
        <a:defRPr kumimoji="1" sz="2000">
          <a:solidFill>
            <a:schemeClr val="tx1"/>
          </a:solidFill>
          <a:latin typeface="+mn-lt"/>
          <a:ea typeface="+mn-ea"/>
        </a:defRPr>
      </a:lvl6pPr>
      <a:lvl7pPr marL="2513013" indent="-315913" algn="l" rtl="0" fontAlgn="base">
        <a:spcBef>
          <a:spcPct val="20000"/>
        </a:spcBef>
        <a:spcAft>
          <a:spcPct val="0"/>
        </a:spcAft>
        <a:buClr>
          <a:schemeClr val="folHlink"/>
        </a:buClr>
        <a:buSzPct val="80000"/>
        <a:buFont typeface="Wingdings" pitchFamily="2" charset="2"/>
        <a:buChar char="§"/>
        <a:defRPr kumimoji="1" sz="2000">
          <a:solidFill>
            <a:schemeClr val="tx1"/>
          </a:solidFill>
          <a:latin typeface="+mn-lt"/>
          <a:ea typeface="+mn-ea"/>
        </a:defRPr>
      </a:lvl7pPr>
      <a:lvl8pPr marL="2970213" indent="-315913" algn="l" rtl="0" fontAlgn="base">
        <a:spcBef>
          <a:spcPct val="20000"/>
        </a:spcBef>
        <a:spcAft>
          <a:spcPct val="0"/>
        </a:spcAft>
        <a:buClr>
          <a:schemeClr val="folHlink"/>
        </a:buClr>
        <a:buSzPct val="80000"/>
        <a:buFont typeface="Wingdings" pitchFamily="2" charset="2"/>
        <a:buChar char="§"/>
        <a:defRPr kumimoji="1" sz="2000">
          <a:solidFill>
            <a:schemeClr val="tx1"/>
          </a:solidFill>
          <a:latin typeface="+mn-lt"/>
          <a:ea typeface="+mn-ea"/>
        </a:defRPr>
      </a:lvl8pPr>
      <a:lvl9pPr marL="3427413" indent="-315913" algn="l" rtl="0" fontAlgn="base">
        <a:spcBef>
          <a:spcPct val="20000"/>
        </a:spcBef>
        <a:spcAft>
          <a:spcPct val="0"/>
        </a:spcAft>
        <a:buClr>
          <a:schemeClr val="folHlink"/>
        </a:buClr>
        <a:buSzPct val="80000"/>
        <a:buFont typeface="Wingdings" pitchFamily="2" charset="2"/>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1.bin"/><Relationship Id="rId7" Type="http://schemas.openxmlformats.org/officeDocument/2006/relationships/image" Target="../media/image12.wmf"/><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12.bin"/><Relationship Id="rId5" Type="http://schemas.openxmlformats.org/officeDocument/2006/relationships/image" Target="../media/image3.png"/><Relationship Id="rId4" Type="http://schemas.openxmlformats.org/officeDocument/2006/relationships/image" Target="../media/image11.w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14.PNG"/><Relationship Id="rId5" Type="http://schemas.openxmlformats.org/officeDocument/2006/relationships/image" Target="../media/image3.png"/><Relationship Id="rId4" Type="http://schemas.openxmlformats.org/officeDocument/2006/relationships/image" Target="../media/image13.wmf"/></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6.wmf"/><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oleObject" Target="../embeddings/oleObject15.bin"/><Relationship Id="rId5" Type="http://schemas.openxmlformats.org/officeDocument/2006/relationships/image" Target="../media/image15.wmf"/><Relationship Id="rId4" Type="http://schemas.openxmlformats.org/officeDocument/2006/relationships/oleObject" Target="../embeddings/oleObject14.bin"/></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6.bin"/><Relationship Id="rId7" Type="http://schemas.openxmlformats.org/officeDocument/2006/relationships/image" Target="../media/image13.wmf"/><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oleObject" Target="../embeddings/oleObject17.bin"/><Relationship Id="rId5" Type="http://schemas.openxmlformats.org/officeDocument/2006/relationships/image" Target="../media/image3.png"/><Relationship Id="rId4" Type="http://schemas.openxmlformats.org/officeDocument/2006/relationships/image" Target="../media/image17.w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8.bin"/><Relationship Id="rId7" Type="http://schemas.openxmlformats.org/officeDocument/2006/relationships/image" Target="../media/image13.wmf"/><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oleObject" Target="../embeddings/oleObject19.bin"/><Relationship Id="rId5" Type="http://schemas.openxmlformats.org/officeDocument/2006/relationships/image" Target="../media/image3.png"/><Relationship Id="rId4" Type="http://schemas.openxmlformats.org/officeDocument/2006/relationships/image" Target="../media/image17.wmf"/></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3.png"/><Relationship Id="rId5" Type="http://schemas.openxmlformats.org/officeDocument/2006/relationships/image" Target="../media/image18.wmf"/><Relationship Id="rId4" Type="http://schemas.openxmlformats.org/officeDocument/2006/relationships/oleObject" Target="../embeddings/oleObject20.bin"/></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23.bin"/><Relationship Id="rId3" Type="http://schemas.openxmlformats.org/officeDocument/2006/relationships/image" Target="../media/image3.png"/><Relationship Id="rId7" Type="http://schemas.openxmlformats.org/officeDocument/2006/relationships/image" Target="../media/image22.wmf"/><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oleObject" Target="../embeddings/oleObject22.bin"/><Relationship Id="rId5" Type="http://schemas.openxmlformats.org/officeDocument/2006/relationships/image" Target="../media/image21.wmf"/><Relationship Id="rId4" Type="http://schemas.openxmlformats.org/officeDocument/2006/relationships/oleObject" Target="../embeddings/oleObject21.bin"/><Relationship Id="rId9" Type="http://schemas.openxmlformats.org/officeDocument/2006/relationships/image" Target="../media/image23.wmf"/></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0.wmf"/><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oleObject" Target="../embeddings/oleObject25.bin"/><Relationship Id="rId5" Type="http://schemas.openxmlformats.org/officeDocument/2006/relationships/image" Target="../media/image9.wmf"/><Relationship Id="rId4" Type="http://schemas.openxmlformats.org/officeDocument/2006/relationships/oleObject" Target="../embeddings/oleObject24.bin"/></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26.bin"/><Relationship Id="rId7" Type="http://schemas.openxmlformats.org/officeDocument/2006/relationships/image" Target="../media/image12.wmf"/><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oleObject" Target="../embeddings/oleObject27.bin"/><Relationship Id="rId5" Type="http://schemas.openxmlformats.org/officeDocument/2006/relationships/image" Target="../media/image3.png"/><Relationship Id="rId4" Type="http://schemas.openxmlformats.org/officeDocument/2006/relationships/image" Target="../media/image11.wmf"/></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6.wmf"/><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oleObject" Target="../embeddings/oleObject29.bin"/><Relationship Id="rId5" Type="http://schemas.openxmlformats.org/officeDocument/2006/relationships/image" Target="../media/image24.wmf"/><Relationship Id="rId4" Type="http://schemas.openxmlformats.org/officeDocument/2006/relationships/oleObject" Target="../embeddings/oleObject28.bin"/></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30.bin"/><Relationship Id="rId7" Type="http://schemas.openxmlformats.org/officeDocument/2006/relationships/image" Target="../media/image26.wmf"/><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oleObject" Target="../embeddings/oleObject31.bin"/><Relationship Id="rId5" Type="http://schemas.openxmlformats.org/officeDocument/2006/relationships/image" Target="../media/image3.png"/><Relationship Id="rId4" Type="http://schemas.openxmlformats.org/officeDocument/2006/relationships/image" Target="../media/image25.wmf"/></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32.bin"/><Relationship Id="rId7" Type="http://schemas.openxmlformats.org/officeDocument/2006/relationships/image" Target="../media/image28.wmf"/><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oleObject" Target="../embeddings/oleObject33.bin"/><Relationship Id="rId5" Type="http://schemas.openxmlformats.org/officeDocument/2006/relationships/image" Target="../media/image3.png"/><Relationship Id="rId4" Type="http://schemas.openxmlformats.org/officeDocument/2006/relationships/image" Target="../media/image27.wmf"/></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34.bin"/><Relationship Id="rId7" Type="http://schemas.openxmlformats.org/officeDocument/2006/relationships/image" Target="../media/image29.wmf"/><Relationship Id="rId2" Type="http://schemas.openxmlformats.org/officeDocument/2006/relationships/slideLayout" Target="../slideLayouts/slideLayout2.xml"/><Relationship Id="rId1" Type="http://schemas.openxmlformats.org/officeDocument/2006/relationships/vmlDrawing" Target="../drawings/vmlDrawing18.vml"/><Relationship Id="rId6" Type="http://schemas.openxmlformats.org/officeDocument/2006/relationships/oleObject" Target="../embeddings/oleObject35.bin"/><Relationship Id="rId5" Type="http://schemas.openxmlformats.org/officeDocument/2006/relationships/image" Target="../media/image3.png"/><Relationship Id="rId4" Type="http://schemas.openxmlformats.org/officeDocument/2006/relationships/image" Target="../media/image24.wmf"/></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36.bin"/><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vmlDrawing" Target="../drawings/vmlDrawing19.vml"/><Relationship Id="rId6" Type="http://schemas.openxmlformats.org/officeDocument/2006/relationships/image" Target="../media/image27.wmf"/><Relationship Id="rId5" Type="http://schemas.openxmlformats.org/officeDocument/2006/relationships/oleObject" Target="../embeddings/oleObject37.bin"/><Relationship Id="rId4" Type="http://schemas.openxmlformats.org/officeDocument/2006/relationships/image" Target="../media/image30.wmf"/></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38.bin"/><Relationship Id="rId7" Type="http://schemas.openxmlformats.org/officeDocument/2006/relationships/image" Target="../media/image28.wmf"/><Relationship Id="rId2" Type="http://schemas.openxmlformats.org/officeDocument/2006/relationships/slideLayout" Target="../slideLayouts/slideLayout2.xml"/><Relationship Id="rId1" Type="http://schemas.openxmlformats.org/officeDocument/2006/relationships/vmlDrawing" Target="../drawings/vmlDrawing20.vml"/><Relationship Id="rId6" Type="http://schemas.openxmlformats.org/officeDocument/2006/relationships/oleObject" Target="../embeddings/oleObject39.bin"/><Relationship Id="rId5" Type="http://schemas.openxmlformats.org/officeDocument/2006/relationships/image" Target="../media/image3.png"/><Relationship Id="rId4" Type="http://schemas.openxmlformats.org/officeDocument/2006/relationships/image" Target="../media/image27.wmf"/></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40.bin"/><Relationship Id="rId7" Type="http://schemas.openxmlformats.org/officeDocument/2006/relationships/image" Target="../media/image28.wmf"/><Relationship Id="rId2" Type="http://schemas.openxmlformats.org/officeDocument/2006/relationships/slideLayout" Target="../slideLayouts/slideLayout2.xml"/><Relationship Id="rId1" Type="http://schemas.openxmlformats.org/officeDocument/2006/relationships/vmlDrawing" Target="../drawings/vmlDrawing21.vml"/><Relationship Id="rId6" Type="http://schemas.openxmlformats.org/officeDocument/2006/relationships/oleObject" Target="../embeddings/oleObject41.bin"/><Relationship Id="rId5" Type="http://schemas.openxmlformats.org/officeDocument/2006/relationships/image" Target="../media/image3.png"/><Relationship Id="rId4" Type="http://schemas.openxmlformats.org/officeDocument/2006/relationships/image" Target="../media/image27.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42.bin"/><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vmlDrawing" Target="../drawings/vmlDrawing22.vml"/><Relationship Id="rId6" Type="http://schemas.openxmlformats.org/officeDocument/2006/relationships/image" Target="../media/image27.wmf"/><Relationship Id="rId5" Type="http://schemas.openxmlformats.org/officeDocument/2006/relationships/oleObject" Target="../embeddings/oleObject43.bin"/><Relationship Id="rId4" Type="http://schemas.openxmlformats.org/officeDocument/2006/relationships/image" Target="../media/image31.wmf"/></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44.bin"/><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vmlDrawing" Target="../drawings/vmlDrawing23.vml"/><Relationship Id="rId6" Type="http://schemas.openxmlformats.org/officeDocument/2006/relationships/image" Target="../media/image27.wmf"/><Relationship Id="rId5" Type="http://schemas.openxmlformats.org/officeDocument/2006/relationships/oleObject" Target="../embeddings/oleObject45.bin"/><Relationship Id="rId4" Type="http://schemas.openxmlformats.org/officeDocument/2006/relationships/image" Target="../media/image32.wmf"/></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3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oleObject" Target="../embeddings/oleObject48.bin"/><Relationship Id="rId3" Type="http://schemas.openxmlformats.org/officeDocument/2006/relationships/oleObject" Target="../embeddings/oleObject46.bin"/><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vmlDrawing" Target="../drawings/vmlDrawing24.vml"/><Relationship Id="rId6" Type="http://schemas.openxmlformats.org/officeDocument/2006/relationships/image" Target="../media/image37.wmf"/><Relationship Id="rId5" Type="http://schemas.openxmlformats.org/officeDocument/2006/relationships/oleObject" Target="../embeddings/oleObject47.bin"/><Relationship Id="rId4" Type="http://schemas.openxmlformats.org/officeDocument/2006/relationships/image" Target="../media/image36.wmf"/><Relationship Id="rId9" Type="http://schemas.openxmlformats.org/officeDocument/2006/relationships/image" Target="../media/image38.wmf"/></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wmf"/><Relationship Id="rId5" Type="http://schemas.openxmlformats.org/officeDocument/2006/relationships/oleObject" Target="../embeddings/oleObject1.bin"/><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oleObject" Target="../embeddings/oleObject2.bin"/><Relationship Id="rId7" Type="http://schemas.openxmlformats.org/officeDocument/2006/relationships/image" Target="../media/image5.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3.png"/><Relationship Id="rId4" Type="http://schemas.openxmlformats.org/officeDocument/2006/relationships/image" Target="../media/image4.wmf"/></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oleObject" Target="../embeddings/oleObject4.bin"/><Relationship Id="rId7" Type="http://schemas.openxmlformats.org/officeDocument/2006/relationships/image" Target="../media/image5.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5.bin"/><Relationship Id="rId5" Type="http://schemas.openxmlformats.org/officeDocument/2006/relationships/image" Target="../media/image3.png"/><Relationship Id="rId4" Type="http://schemas.openxmlformats.org/officeDocument/2006/relationships/image" Target="../media/image4.wmf"/><Relationship Id="rId9" Type="http://schemas.openxmlformats.org/officeDocument/2006/relationships/image" Target="../media/image7.wmf"/></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oleObject" Target="../embeddings/oleObject7.bin"/><Relationship Id="rId7" Type="http://schemas.openxmlformats.org/officeDocument/2006/relationships/image" Target="../media/image5.w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8.bin"/><Relationship Id="rId5" Type="http://schemas.openxmlformats.org/officeDocument/2006/relationships/image" Target="../media/image3.png"/><Relationship Id="rId4" Type="http://schemas.openxmlformats.org/officeDocument/2006/relationships/image" Target="../media/image4.wmf"/></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0.w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10.bin"/><Relationship Id="rId5" Type="http://schemas.openxmlformats.org/officeDocument/2006/relationships/image" Target="../media/image9.wmf"/><Relationship Id="rId4" Type="http://schemas.openxmlformats.org/officeDocument/2006/relationships/oleObject" Target="../embeddings/oleObject9.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179512" y="1340768"/>
            <a:ext cx="7135936" cy="2088232"/>
          </a:xfrm>
        </p:spPr>
        <p:txBody>
          <a:bodyPr/>
          <a:lstStyle/>
          <a:p>
            <a:pPr eaLnBrk="1" hangingPunct="1"/>
            <a:r>
              <a:rPr lang="en-US" altLang="ja-JP" sz="4000" dirty="0" smtClean="0"/>
              <a:t>YESS</a:t>
            </a:r>
            <a:r>
              <a:rPr lang="ja-JP" altLang="en-US" sz="4000" dirty="0" smtClean="0"/>
              <a:t>運用マニュアル</a:t>
            </a:r>
            <a:r>
              <a:rPr lang="en-US" altLang="ja-JP" sz="4000" smtClean="0"/>
              <a:t/>
            </a:r>
            <a:br>
              <a:rPr lang="en-US" altLang="ja-JP" sz="4000" smtClean="0"/>
            </a:br>
            <a:r>
              <a:rPr lang="en-US" altLang="ja-JP" sz="4000" smtClean="0"/>
              <a:t>RIJYEM</a:t>
            </a:r>
            <a:endParaRPr lang="ja-JP" altLang="en-US" sz="4000" dirty="0"/>
          </a:p>
        </p:txBody>
      </p:sp>
      <p:sp>
        <p:nvSpPr>
          <p:cNvPr id="3" name="テキスト ボックス 2"/>
          <p:cNvSpPr txBox="1"/>
          <p:nvPr/>
        </p:nvSpPr>
        <p:spPr bwMode="auto">
          <a:xfrm>
            <a:off x="2123728" y="5445224"/>
            <a:ext cx="5191720" cy="584775"/>
          </a:xfrm>
          <a:prstGeom prst="rect">
            <a:avLst/>
          </a:prstGeom>
          <a:noFill/>
          <a:ln w="38100" cmpd="dbl">
            <a:noFill/>
            <a:miter lim="800000"/>
            <a:headEnd/>
            <a:tailEnd/>
          </a:ln>
        </p:spPr>
        <p:txBody>
          <a:bodyPr wrap="square" rtlCol="0">
            <a:spAutoFit/>
          </a:bodyPr>
          <a:lstStyle/>
          <a:p>
            <a:pPr algn="r"/>
            <a:r>
              <a:rPr lang="en-US" altLang="ja-JP" sz="1600" dirty="0" smtClean="0"/>
              <a:t>RIJYEM YESS</a:t>
            </a:r>
            <a:r>
              <a:rPr lang="ja-JP" altLang="en-US" sz="1600" dirty="0" smtClean="0"/>
              <a:t>策定委員会</a:t>
            </a:r>
            <a:endParaRPr lang="en-US" altLang="ja-JP" sz="1600" dirty="0" smtClean="0"/>
          </a:p>
          <a:p>
            <a:pPr algn="r"/>
            <a:r>
              <a:rPr lang="ja-JP" altLang="en-US" sz="1600" dirty="0"/>
              <a:t>研修</a:t>
            </a:r>
            <a:r>
              <a:rPr lang="ja-JP" altLang="en-US" sz="1600" dirty="0" smtClean="0"/>
              <a:t>委員　本間啓介</a:t>
            </a:r>
            <a:endParaRPr lang="en-US" altLang="ja-JP" sz="1600" dirty="0" smtClean="0"/>
          </a:p>
        </p:txBody>
      </p:sp>
      <p:sp>
        <p:nvSpPr>
          <p:cNvPr id="2" name="テキスト ボックス 1"/>
          <p:cNvSpPr txBox="1"/>
          <p:nvPr/>
        </p:nvSpPr>
        <p:spPr bwMode="auto">
          <a:xfrm>
            <a:off x="395536" y="1801187"/>
            <a:ext cx="4176464" cy="369332"/>
          </a:xfrm>
          <a:prstGeom prst="rect">
            <a:avLst/>
          </a:prstGeom>
          <a:noFill/>
          <a:ln w="38100" cmpd="dbl">
            <a:noFill/>
            <a:miter lim="800000"/>
            <a:headEnd/>
            <a:tailEnd/>
          </a:ln>
        </p:spPr>
        <p:txBody>
          <a:bodyPr wrap="square" rtlCol="0">
            <a:spAutoFit/>
          </a:bodyPr>
          <a:lstStyle/>
          <a:p>
            <a:r>
              <a:rPr kumimoji="1" lang="en-US" altLang="ja-JP" dirty="0" smtClean="0"/>
              <a:t>Youth Exchange Support System</a:t>
            </a:r>
            <a:endParaRPr kumimoji="1" lang="ja-JP" altLang="en-US" dirty="0" smtClean="0"/>
          </a:p>
        </p:txBody>
      </p:sp>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2709" y="3199585"/>
            <a:ext cx="3482037" cy="987158"/>
          </a:xfrm>
          <a:prstGeom prst="rect">
            <a:avLst/>
          </a:prstGeom>
          <a:noFill/>
        </p:spPr>
      </p:pic>
      <p:sp>
        <p:nvSpPr>
          <p:cNvPr id="6" name="正方形/長方形 5"/>
          <p:cNvSpPr/>
          <p:nvPr/>
        </p:nvSpPr>
        <p:spPr>
          <a:xfrm>
            <a:off x="3551064" y="6385798"/>
            <a:ext cx="3868431" cy="369332"/>
          </a:xfrm>
          <a:prstGeom prst="rect">
            <a:avLst/>
          </a:prstGeom>
        </p:spPr>
        <p:txBody>
          <a:bodyPr wrap="none">
            <a:spAutoFit/>
          </a:bodyPr>
          <a:lstStyle/>
          <a:p>
            <a:pPr algn="ctr"/>
            <a:r>
              <a:rPr lang="en-US" altLang="ja-JP" dirty="0"/>
              <a:t>©2017 </a:t>
            </a:r>
            <a:r>
              <a:rPr lang="en-US" altLang="ja-JP" dirty="0" smtClean="0"/>
              <a:t>RIJYEM. </a:t>
            </a:r>
            <a:r>
              <a:rPr lang="en-US" altLang="ja-JP" dirty="0"/>
              <a:t>All rights reserved. </a:t>
            </a:r>
            <a:endParaRPr lang="ja-JP" altLang="en-US" dirty="0"/>
          </a:p>
        </p:txBody>
      </p:sp>
      <p:sp>
        <p:nvSpPr>
          <p:cNvPr id="7" name="テキスト ボックス 6"/>
          <p:cNvSpPr txBox="1"/>
          <p:nvPr/>
        </p:nvSpPr>
        <p:spPr bwMode="auto">
          <a:xfrm>
            <a:off x="382709" y="3853591"/>
            <a:ext cx="1512168" cy="292388"/>
          </a:xfrm>
          <a:prstGeom prst="rect">
            <a:avLst/>
          </a:prstGeom>
          <a:solidFill>
            <a:srgbClr val="5286E9"/>
          </a:solidFill>
          <a:ln w="38100" cmpd="dbl">
            <a:noFill/>
            <a:miter lim="800000"/>
            <a:headEnd/>
            <a:tailEnd/>
          </a:ln>
        </p:spPr>
        <p:txBody>
          <a:bodyPr wrap="square" rtlCol="0">
            <a:spAutoFit/>
          </a:bodyPr>
          <a:lstStyle/>
          <a:p>
            <a:pPr algn="r"/>
            <a:r>
              <a:rPr kumimoji="1" lang="en-US" altLang="ja-JP" sz="1300" dirty="0" smtClean="0">
                <a:solidFill>
                  <a:schemeClr val="bg1"/>
                </a:solidFill>
              </a:rPr>
              <a:t>RIJYEM</a:t>
            </a:r>
          </a:p>
        </p:txBody>
      </p:sp>
      <p:sp>
        <p:nvSpPr>
          <p:cNvPr id="5" name="スライド番号プレースホルダー 4"/>
          <p:cNvSpPr>
            <a:spLocks noGrp="1"/>
          </p:cNvSpPr>
          <p:nvPr>
            <p:ph type="sldNum" sz="quarter" idx="12"/>
          </p:nvPr>
        </p:nvSpPr>
        <p:spPr/>
        <p:txBody>
          <a:bodyPr/>
          <a:lstStyle/>
          <a:p>
            <a:pPr>
              <a:defRPr/>
            </a:pPr>
            <a:fld id="{22B6BEF2-F84F-8642-91FB-971031A0987D}" type="slidenum">
              <a:rPr lang="en-US" altLang="ja-JP" smtClean="0"/>
              <a:pPr>
                <a:defRPr/>
              </a:pPr>
              <a:t>1</a:t>
            </a:fld>
            <a:endParaRPr lang="en-US" altLang="ja-JP" dirty="0"/>
          </a:p>
        </p:txBody>
      </p:sp>
      <p:sp>
        <p:nvSpPr>
          <p:cNvPr id="9" name="正方形/長方形 8"/>
          <p:cNvSpPr/>
          <p:nvPr/>
        </p:nvSpPr>
        <p:spPr>
          <a:xfrm>
            <a:off x="2017502" y="4583882"/>
            <a:ext cx="5108996" cy="646331"/>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ja-JP" altLang="en-US" dirty="0" smtClean="0"/>
              <a:t>マニュアルダウンロード</a:t>
            </a:r>
            <a:r>
              <a:rPr lang="ja-JP" altLang="en-US" dirty="0"/>
              <a:t>　</a:t>
            </a:r>
            <a:r>
              <a:rPr lang="ja-JP" altLang="en-US" dirty="0" smtClean="0"/>
              <a:t>　　https</a:t>
            </a:r>
            <a:r>
              <a:rPr lang="ja-JP" altLang="en-US" dirty="0"/>
              <a:t>://rijyec.org</a:t>
            </a:r>
            <a:r>
              <a:rPr lang="ja-JP" altLang="en-US" dirty="0" smtClean="0"/>
              <a:t>/</a:t>
            </a:r>
            <a:endParaRPr lang="en-US" altLang="ja-JP" dirty="0"/>
          </a:p>
          <a:p>
            <a:r>
              <a:rPr lang="ja-JP" altLang="en-US" dirty="0" smtClean="0"/>
              <a:t>各種資料→</a:t>
            </a:r>
            <a:r>
              <a:rPr lang="en-US" altLang="ja-JP" dirty="0" smtClean="0"/>
              <a:t>YESS</a:t>
            </a:r>
            <a:r>
              <a:rPr lang="ja-JP" altLang="en-US" dirty="0"/>
              <a:t>マニュアル</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オブジェクト 2"/>
          <p:cNvGraphicFramePr>
            <a:graphicFrameLocks noChangeAspect="1"/>
          </p:cNvGraphicFramePr>
          <p:nvPr>
            <p:extLst>
              <p:ext uri="{D42A27DB-BD31-4B8C-83A1-F6EECF244321}">
                <p14:modId xmlns:p14="http://schemas.microsoft.com/office/powerpoint/2010/main" val="2614333072"/>
              </p:ext>
            </p:extLst>
          </p:nvPr>
        </p:nvGraphicFramePr>
        <p:xfrm>
          <a:off x="659904" y="4360770"/>
          <a:ext cx="6096000" cy="1711325"/>
        </p:xfrm>
        <a:graphic>
          <a:graphicData uri="http://schemas.openxmlformats.org/presentationml/2006/ole">
            <mc:AlternateContent xmlns:mc="http://schemas.openxmlformats.org/markup-compatibility/2006">
              <mc:Choice xmlns:v="urn:schemas-microsoft-com:vml" Requires="v">
                <p:oleObj spid="_x0000_s47202" name="Image" r:id="rId3" imgW="13790160" imgH="3872880" progId="Photoshop.Image.13">
                  <p:embed/>
                </p:oleObj>
              </mc:Choice>
              <mc:Fallback>
                <p:oleObj name="Image" r:id="rId3" imgW="13790160" imgH="3872880" progId="Photoshop.Image.13">
                  <p:embed/>
                  <p:pic>
                    <p:nvPicPr>
                      <p:cNvPr id="0" name=""/>
                      <p:cNvPicPr/>
                      <p:nvPr/>
                    </p:nvPicPr>
                    <p:blipFill>
                      <a:blip r:embed="rId4"/>
                      <a:stretch>
                        <a:fillRect/>
                      </a:stretch>
                    </p:blipFill>
                    <p:spPr>
                      <a:xfrm>
                        <a:off x="659904" y="4360770"/>
                        <a:ext cx="6096000" cy="1711325"/>
                      </a:xfrm>
                      <a:prstGeom prst="rect">
                        <a:avLst/>
                      </a:prstGeom>
                      <a:ln>
                        <a:solidFill>
                          <a:schemeClr val="tx1"/>
                        </a:solidFill>
                      </a:ln>
                    </p:spPr>
                  </p:pic>
                </p:oleObj>
              </mc:Fallback>
            </mc:AlternateContent>
          </a:graphicData>
        </a:graphic>
      </p:graphicFrame>
      <p:sp>
        <p:nvSpPr>
          <p:cNvPr id="2" name="タイトル 1"/>
          <p:cNvSpPr>
            <a:spLocks noGrp="1"/>
          </p:cNvSpPr>
          <p:nvPr>
            <p:ph type="title"/>
          </p:nvPr>
        </p:nvSpPr>
        <p:spPr>
          <a:xfrm>
            <a:off x="179512" y="900720"/>
            <a:ext cx="9145016" cy="516917"/>
          </a:xfrm>
        </p:spPr>
        <p:txBody>
          <a:bodyPr/>
          <a:lstStyle/>
          <a:p>
            <a:r>
              <a:rPr kumimoji="1" lang="ja-JP" altLang="en-US" dirty="0" smtClean="0"/>
              <a:t>　</a:t>
            </a:r>
            <a:r>
              <a:rPr kumimoji="1" lang="en-US" altLang="ja-JP" dirty="0" smtClean="0"/>
              <a:t/>
            </a:r>
            <a:br>
              <a:rPr kumimoji="1" lang="en-US" altLang="ja-JP" dirty="0" smtClean="0"/>
            </a:br>
            <a:r>
              <a:rPr kumimoji="1" lang="en-US" altLang="ja-JP" sz="2800" dirty="0" smtClean="0"/>
              <a:t>10</a:t>
            </a:r>
            <a:r>
              <a:rPr kumimoji="1" lang="ja-JP" altLang="en-US" sz="2800" dirty="0" smtClean="0"/>
              <a:t>月</a:t>
            </a:r>
            <a:r>
              <a:rPr kumimoji="1" lang="en-US" altLang="ja-JP" sz="2800" dirty="0" smtClean="0"/>
              <a:t>-</a:t>
            </a:r>
            <a:r>
              <a:rPr kumimoji="1" lang="ja-JP" altLang="en-US" sz="2800" dirty="0" smtClean="0"/>
              <a:t>１２月　</a:t>
            </a:r>
            <a:r>
              <a:rPr kumimoji="1" lang="en-US" altLang="ja-JP" sz="2800" dirty="0" smtClean="0"/>
              <a:t>OBS</a:t>
            </a:r>
            <a:r>
              <a:rPr kumimoji="1" lang="ja-JP" altLang="en-US" sz="2800" dirty="0" smtClean="0"/>
              <a:t>学生本登録（地区委員会）</a:t>
            </a:r>
            <a:endParaRPr kumimoji="1" lang="ja-JP" altLang="en-US" sz="3200" dirty="0"/>
          </a:p>
        </p:txBody>
      </p:sp>
      <p:cxnSp>
        <p:nvCxnSpPr>
          <p:cNvPr id="4" name="直線コネクタ 3"/>
          <p:cNvCxnSpPr/>
          <p:nvPr/>
        </p:nvCxnSpPr>
        <p:spPr>
          <a:xfrm>
            <a:off x="179512" y="1484784"/>
            <a:ext cx="89644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bwMode="auto">
          <a:xfrm>
            <a:off x="467544" y="1515949"/>
            <a:ext cx="8568952" cy="461665"/>
          </a:xfrm>
          <a:prstGeom prst="rect">
            <a:avLst/>
          </a:prstGeom>
          <a:noFill/>
          <a:ln w="38100" cmpd="dbl">
            <a:noFill/>
            <a:miter lim="800000"/>
            <a:headEnd/>
            <a:tailEnd/>
          </a:ln>
        </p:spPr>
        <p:txBody>
          <a:bodyPr wrap="square" rtlCol="0">
            <a:spAutoFit/>
          </a:bodyPr>
          <a:lstStyle/>
          <a:p>
            <a:r>
              <a:rPr lang="ja-JP" altLang="en-US" sz="2400" dirty="0" smtClean="0"/>
              <a:t>申込フォームから</a:t>
            </a:r>
            <a:r>
              <a:rPr lang="ja-JP" altLang="en-US" sz="2400" dirty="0"/>
              <a:t>応募</a:t>
            </a:r>
            <a:r>
              <a:rPr lang="ja-JP" altLang="en-US" sz="2400" dirty="0" smtClean="0"/>
              <a:t>してきますが、本登録が必要です。</a:t>
            </a:r>
            <a:endParaRPr lang="en-US" altLang="ja-JP" sz="2400" dirty="0" smtClean="0"/>
          </a:p>
        </p:txBody>
      </p:sp>
      <p:pic>
        <p:nvPicPr>
          <p:cNvPr id="14" name="図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1520" y="133772"/>
            <a:ext cx="1512168" cy="568128"/>
          </a:xfrm>
          <a:prstGeom prst="rect">
            <a:avLst/>
          </a:prstGeom>
        </p:spPr>
      </p:pic>
      <p:sp>
        <p:nvSpPr>
          <p:cNvPr id="5" name="テキスト ボックス 4"/>
          <p:cNvSpPr txBox="1"/>
          <p:nvPr/>
        </p:nvSpPr>
        <p:spPr bwMode="auto">
          <a:xfrm>
            <a:off x="467544" y="1960321"/>
            <a:ext cx="7920880" cy="307777"/>
          </a:xfrm>
          <a:prstGeom prst="rect">
            <a:avLst/>
          </a:prstGeom>
          <a:noFill/>
          <a:ln w="12700" cmpd="sng">
            <a:noFill/>
            <a:miter lim="800000"/>
            <a:headEnd/>
            <a:tailEnd/>
          </a:ln>
        </p:spPr>
        <p:txBody>
          <a:bodyPr wrap="square" rtlCol="0">
            <a:spAutoFit/>
          </a:bodyPr>
          <a:lstStyle/>
          <a:p>
            <a:r>
              <a:rPr lang="ja-JP" altLang="en-US" sz="1400" dirty="0" smtClean="0"/>
              <a:t>本登録のタイミングは地区によって違いますが、随時もしくは合否が決まってからと思います。</a:t>
            </a:r>
            <a:endParaRPr lang="en-US" altLang="ja-JP" sz="1400" dirty="0" smtClean="0"/>
          </a:p>
        </p:txBody>
      </p:sp>
      <p:sp>
        <p:nvSpPr>
          <p:cNvPr id="11" name="右矢印 10"/>
          <p:cNvSpPr/>
          <p:nvPr/>
        </p:nvSpPr>
        <p:spPr>
          <a:xfrm rot="5400000">
            <a:off x="3955181" y="3836739"/>
            <a:ext cx="246764" cy="648072"/>
          </a:xfrm>
          <a:prstGeom prst="rightArrow">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bwMode="auto">
          <a:xfrm>
            <a:off x="467544" y="2883326"/>
            <a:ext cx="1782452" cy="692497"/>
          </a:xfrm>
          <a:prstGeom prst="rect">
            <a:avLst/>
          </a:prstGeom>
          <a:noFill/>
          <a:ln w="12700" cmpd="sng">
            <a:solidFill>
              <a:schemeClr val="tx1"/>
            </a:solidFill>
            <a:miter lim="800000"/>
            <a:headEnd/>
            <a:tailEnd/>
          </a:ln>
        </p:spPr>
        <p:txBody>
          <a:bodyPr wrap="square" rtlCol="0">
            <a:spAutoFit/>
          </a:bodyPr>
          <a:lstStyle/>
          <a:p>
            <a:r>
              <a:rPr kumimoji="1" lang="ja-JP" altLang="en-US" sz="1300" dirty="0" smtClean="0"/>
              <a:t>申込フォームから登録があるとこのボタンが表示されます</a:t>
            </a:r>
          </a:p>
        </p:txBody>
      </p:sp>
      <p:sp>
        <p:nvSpPr>
          <p:cNvPr id="13" name="テキスト ボックス 12"/>
          <p:cNvSpPr txBox="1"/>
          <p:nvPr/>
        </p:nvSpPr>
        <p:spPr bwMode="auto">
          <a:xfrm>
            <a:off x="3923928" y="5774918"/>
            <a:ext cx="3782164" cy="692497"/>
          </a:xfrm>
          <a:prstGeom prst="rect">
            <a:avLst/>
          </a:prstGeom>
          <a:solidFill>
            <a:schemeClr val="bg1"/>
          </a:solidFill>
          <a:ln w="12700" cmpd="sng">
            <a:solidFill>
              <a:schemeClr val="tx1"/>
            </a:solidFill>
            <a:miter lim="800000"/>
            <a:headEnd/>
            <a:tailEnd/>
          </a:ln>
        </p:spPr>
        <p:txBody>
          <a:bodyPr wrap="square" rtlCol="0">
            <a:spAutoFit/>
          </a:bodyPr>
          <a:lstStyle/>
          <a:p>
            <a:r>
              <a:rPr lang="ja-JP" altLang="en-US" sz="1300" dirty="0" smtClean="0"/>
              <a:t>交換</a:t>
            </a:r>
            <a:r>
              <a:rPr lang="ja-JP" altLang="en-US" sz="1300" dirty="0"/>
              <a:t>年度</a:t>
            </a:r>
            <a:r>
              <a:rPr lang="ja-JP" altLang="en-US" sz="1300" dirty="0" smtClean="0"/>
              <a:t>を選んでから本登録ボタンを押します。</a:t>
            </a:r>
            <a:endParaRPr lang="en-US" altLang="ja-JP" sz="1300" dirty="0" smtClean="0"/>
          </a:p>
          <a:p>
            <a:r>
              <a:rPr kumimoji="1" lang="ja-JP" altLang="en-US" sz="1300" dirty="0" smtClean="0"/>
              <a:t>交換年度は、渡航する日の年度になります、通常は次年度の場合が多いです。</a:t>
            </a:r>
          </a:p>
        </p:txBody>
      </p:sp>
      <p:cxnSp>
        <p:nvCxnSpPr>
          <p:cNvPr id="15" name="直線矢印コネクタ 14"/>
          <p:cNvCxnSpPr/>
          <p:nvPr/>
        </p:nvCxnSpPr>
        <p:spPr>
          <a:xfrm>
            <a:off x="2286000" y="3373856"/>
            <a:ext cx="485800"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10" name="グループ化 9"/>
          <p:cNvGrpSpPr/>
          <p:nvPr/>
        </p:nvGrpSpPr>
        <p:grpSpPr>
          <a:xfrm>
            <a:off x="2771800" y="2337509"/>
            <a:ext cx="4568079" cy="1592880"/>
            <a:chOff x="3131840" y="2194379"/>
            <a:chExt cx="4568079" cy="1592880"/>
          </a:xfrm>
        </p:grpSpPr>
        <p:graphicFrame>
          <p:nvGraphicFramePr>
            <p:cNvPr id="6" name="オブジェクト 5"/>
            <p:cNvGraphicFramePr>
              <a:graphicFrameLocks noChangeAspect="1"/>
            </p:cNvGraphicFramePr>
            <p:nvPr>
              <p:extLst>
                <p:ext uri="{D42A27DB-BD31-4B8C-83A1-F6EECF244321}">
                  <p14:modId xmlns:p14="http://schemas.microsoft.com/office/powerpoint/2010/main" val="231718650"/>
                </p:ext>
              </p:extLst>
            </p:nvPr>
          </p:nvGraphicFramePr>
          <p:xfrm>
            <a:off x="3131840" y="2194379"/>
            <a:ext cx="4568079" cy="1592880"/>
          </p:xfrm>
          <a:graphic>
            <a:graphicData uri="http://schemas.openxmlformats.org/presentationml/2006/ole">
              <mc:AlternateContent xmlns:mc="http://schemas.openxmlformats.org/markup-compatibility/2006">
                <mc:Choice xmlns:v="urn:schemas-microsoft-com:vml" Requires="v">
                  <p:oleObj spid="_x0000_s47203" name="Image" r:id="rId6" imgW="13333320" imgH="4647600" progId="Photoshop.Image.13">
                    <p:embed/>
                  </p:oleObj>
                </mc:Choice>
                <mc:Fallback>
                  <p:oleObj name="Image" r:id="rId6" imgW="13333320" imgH="4647600" progId="Photoshop.Image.13">
                    <p:embed/>
                    <p:pic>
                      <p:nvPicPr>
                        <p:cNvPr id="0" name=""/>
                        <p:cNvPicPr/>
                        <p:nvPr/>
                      </p:nvPicPr>
                      <p:blipFill>
                        <a:blip r:embed="rId7"/>
                        <a:stretch>
                          <a:fillRect/>
                        </a:stretch>
                      </p:blipFill>
                      <p:spPr>
                        <a:xfrm>
                          <a:off x="3131840" y="2194379"/>
                          <a:ext cx="4568079" cy="1592880"/>
                        </a:xfrm>
                        <a:prstGeom prst="rect">
                          <a:avLst/>
                        </a:prstGeom>
                        <a:ln>
                          <a:solidFill>
                            <a:schemeClr val="tx1"/>
                          </a:solidFill>
                        </a:ln>
                      </p:spPr>
                    </p:pic>
                  </p:oleObj>
                </mc:Fallback>
              </mc:AlternateContent>
            </a:graphicData>
          </a:graphic>
        </p:graphicFrame>
        <p:sp>
          <p:nvSpPr>
            <p:cNvPr id="24" name="テキスト ボックス 23"/>
            <p:cNvSpPr txBox="1"/>
            <p:nvPr/>
          </p:nvSpPr>
          <p:spPr bwMode="auto">
            <a:xfrm>
              <a:off x="3203848" y="3192254"/>
              <a:ext cx="864096" cy="76944"/>
            </a:xfrm>
            <a:prstGeom prst="rect">
              <a:avLst/>
            </a:prstGeom>
            <a:solidFill>
              <a:srgbClr val="D40808"/>
            </a:solidFill>
            <a:ln w="12700" cmpd="sng">
              <a:noFill/>
              <a:miter lim="800000"/>
              <a:headEnd/>
              <a:tailEnd/>
            </a:ln>
          </p:spPr>
          <p:txBody>
            <a:bodyPr wrap="square" lIns="0" tIns="0" rIns="0" bIns="0" rtlCol="0">
              <a:spAutoFit/>
            </a:bodyPr>
            <a:lstStyle/>
            <a:p>
              <a:r>
                <a:rPr lang="ja-JP" altLang="en-US" sz="500" dirty="0">
                  <a:solidFill>
                    <a:schemeClr val="bg1"/>
                  </a:solidFill>
                </a:rPr>
                <a:t>交換学生申込（登録）有り（</a:t>
              </a:r>
              <a:r>
                <a:rPr lang="en-US" altLang="ja-JP" sz="500" dirty="0">
                  <a:solidFill>
                    <a:schemeClr val="bg1"/>
                  </a:solidFill>
                </a:rPr>
                <a:t>1</a:t>
              </a:r>
              <a:r>
                <a:rPr lang="ja-JP" altLang="en-US" sz="500" dirty="0">
                  <a:solidFill>
                    <a:schemeClr val="bg1"/>
                  </a:solidFill>
                </a:rPr>
                <a:t>件</a:t>
              </a:r>
              <a:r>
                <a:rPr lang="ja-JP" altLang="en-US" sz="500" dirty="0" smtClean="0">
                  <a:solidFill>
                    <a:schemeClr val="bg1"/>
                  </a:solidFill>
                </a:rPr>
                <a:t>）</a:t>
              </a:r>
              <a:endParaRPr lang="en-US" altLang="ja-JP" sz="500" dirty="0">
                <a:solidFill>
                  <a:schemeClr val="bg1"/>
                </a:solidFill>
              </a:endParaRPr>
            </a:p>
          </p:txBody>
        </p:sp>
      </p:grpSp>
      <p:sp>
        <p:nvSpPr>
          <p:cNvPr id="7" name="スライド番号プレースホルダー 6"/>
          <p:cNvSpPr>
            <a:spLocks noGrp="1"/>
          </p:cNvSpPr>
          <p:nvPr>
            <p:ph type="sldNum" sz="quarter" idx="12"/>
          </p:nvPr>
        </p:nvSpPr>
        <p:spPr/>
        <p:txBody>
          <a:bodyPr/>
          <a:lstStyle/>
          <a:p>
            <a:pPr>
              <a:defRPr/>
            </a:pPr>
            <a:fld id="{0331EEB5-871C-3C46-BA86-090CCFE8305C}" type="slidenum">
              <a:rPr lang="en-US" altLang="ja-JP" smtClean="0"/>
              <a:pPr>
                <a:defRPr/>
              </a:pPr>
              <a:t>10</a:t>
            </a:fld>
            <a:endParaRPr lang="en-US" altLang="ja-JP" dirty="0"/>
          </a:p>
        </p:txBody>
      </p:sp>
    </p:spTree>
    <p:extLst>
      <p:ext uri="{BB962C8B-B14F-4D97-AF65-F5344CB8AC3E}">
        <p14:creationId xmlns:p14="http://schemas.microsoft.com/office/powerpoint/2010/main" val="42537702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オブジェクト 2"/>
          <p:cNvGraphicFramePr>
            <a:graphicFrameLocks noChangeAspect="1"/>
          </p:cNvGraphicFramePr>
          <p:nvPr>
            <p:extLst>
              <p:ext uri="{D42A27DB-BD31-4B8C-83A1-F6EECF244321}">
                <p14:modId xmlns:p14="http://schemas.microsoft.com/office/powerpoint/2010/main" val="2731083709"/>
              </p:ext>
            </p:extLst>
          </p:nvPr>
        </p:nvGraphicFramePr>
        <p:xfrm>
          <a:off x="6732240" y="1814408"/>
          <a:ext cx="2058048" cy="1823806"/>
        </p:xfrm>
        <a:graphic>
          <a:graphicData uri="http://schemas.openxmlformats.org/presentationml/2006/ole">
            <mc:AlternateContent xmlns:mc="http://schemas.openxmlformats.org/markup-compatibility/2006">
              <mc:Choice xmlns:v="urn:schemas-microsoft-com:vml" Requires="v">
                <p:oleObj spid="_x0000_s41028" name="Image" r:id="rId3" imgW="7364880" imgH="6526800" progId="Photoshop.Image.13">
                  <p:embed/>
                </p:oleObj>
              </mc:Choice>
              <mc:Fallback>
                <p:oleObj name="Image" r:id="rId3" imgW="7364880" imgH="6526800" progId="Photoshop.Image.13">
                  <p:embed/>
                  <p:pic>
                    <p:nvPicPr>
                      <p:cNvPr id="0" name=""/>
                      <p:cNvPicPr/>
                      <p:nvPr/>
                    </p:nvPicPr>
                    <p:blipFill>
                      <a:blip r:embed="rId4"/>
                      <a:stretch>
                        <a:fillRect/>
                      </a:stretch>
                    </p:blipFill>
                    <p:spPr>
                      <a:xfrm>
                        <a:off x="6732240" y="1814408"/>
                        <a:ext cx="2058048" cy="1823806"/>
                      </a:xfrm>
                      <a:prstGeom prst="rect">
                        <a:avLst/>
                      </a:prstGeom>
                      <a:noFill/>
                      <a:ln w="12700">
                        <a:solidFill>
                          <a:schemeClr val="tx1"/>
                        </a:solidFill>
                      </a:ln>
                    </p:spPr>
                  </p:pic>
                </p:oleObj>
              </mc:Fallback>
            </mc:AlternateContent>
          </a:graphicData>
        </a:graphic>
      </p:graphicFrame>
      <p:sp>
        <p:nvSpPr>
          <p:cNvPr id="2" name="タイトル 1"/>
          <p:cNvSpPr>
            <a:spLocks noGrp="1"/>
          </p:cNvSpPr>
          <p:nvPr>
            <p:ph type="title"/>
          </p:nvPr>
        </p:nvSpPr>
        <p:spPr/>
        <p:txBody>
          <a:bodyPr/>
          <a:lstStyle/>
          <a:p>
            <a:r>
              <a:rPr lang="ja-JP" altLang="en-US" sz="3200" dirty="0" smtClean="0"/>
              <a:t>学生情報編集の画面</a:t>
            </a:r>
            <a:endParaRPr kumimoji="1" lang="ja-JP" altLang="en-US" sz="3200" dirty="0"/>
          </a:p>
        </p:txBody>
      </p:sp>
      <p:cxnSp>
        <p:nvCxnSpPr>
          <p:cNvPr id="4" name="直線コネクタ 3"/>
          <p:cNvCxnSpPr/>
          <p:nvPr/>
        </p:nvCxnSpPr>
        <p:spPr>
          <a:xfrm>
            <a:off x="179512" y="1484784"/>
            <a:ext cx="89644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4" name="図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1520" y="133772"/>
            <a:ext cx="1512168" cy="568128"/>
          </a:xfrm>
          <a:prstGeom prst="rect">
            <a:avLst/>
          </a:prstGeom>
        </p:spPr>
      </p:pic>
      <p:cxnSp>
        <p:nvCxnSpPr>
          <p:cNvPr id="8" name="直線矢印コネクタ 7"/>
          <p:cNvCxnSpPr/>
          <p:nvPr/>
        </p:nvCxnSpPr>
        <p:spPr>
          <a:xfrm flipV="1">
            <a:off x="8033556" y="3212976"/>
            <a:ext cx="87100" cy="918978"/>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テキスト ボックス 10"/>
          <p:cNvSpPr txBox="1"/>
          <p:nvPr/>
        </p:nvSpPr>
        <p:spPr bwMode="auto">
          <a:xfrm>
            <a:off x="7620000" y="4131954"/>
            <a:ext cx="1001312" cy="261610"/>
          </a:xfrm>
          <a:prstGeom prst="rect">
            <a:avLst/>
          </a:prstGeom>
          <a:solidFill>
            <a:schemeClr val="bg1">
              <a:alpha val="67000"/>
            </a:schemeClr>
          </a:solidFill>
          <a:ln w="12700" cmpd="sng">
            <a:solidFill>
              <a:schemeClr val="tx1"/>
            </a:solidFill>
            <a:miter lim="800000"/>
            <a:headEnd/>
            <a:tailEnd/>
          </a:ln>
        </p:spPr>
        <p:txBody>
          <a:bodyPr wrap="square" rtlCol="0">
            <a:spAutoFit/>
          </a:bodyPr>
          <a:lstStyle/>
          <a:p>
            <a:r>
              <a:rPr kumimoji="1" lang="ja-JP" altLang="en-US" sz="1100" dirty="0" smtClean="0"/>
              <a:t>編集ボタン</a:t>
            </a:r>
          </a:p>
        </p:txBody>
      </p:sp>
      <p:sp>
        <p:nvSpPr>
          <p:cNvPr id="5" name="スライド番号プレースホルダー 4"/>
          <p:cNvSpPr>
            <a:spLocks noGrp="1"/>
          </p:cNvSpPr>
          <p:nvPr>
            <p:ph type="sldNum" sz="quarter" idx="12"/>
          </p:nvPr>
        </p:nvSpPr>
        <p:spPr/>
        <p:txBody>
          <a:bodyPr/>
          <a:lstStyle/>
          <a:p>
            <a:pPr>
              <a:defRPr/>
            </a:pPr>
            <a:fld id="{0331EEB5-871C-3C46-BA86-090CCFE8305C}" type="slidenum">
              <a:rPr lang="en-US" altLang="ja-JP" smtClean="0"/>
              <a:pPr>
                <a:defRPr/>
              </a:pPr>
              <a:t>11</a:t>
            </a:fld>
            <a:endParaRPr lang="en-US" altLang="ja-JP" dirty="0"/>
          </a:p>
        </p:txBody>
      </p:sp>
      <p:pic>
        <p:nvPicPr>
          <p:cNvPr id="7" name="図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5087" y="1597838"/>
            <a:ext cx="6208113" cy="4994265"/>
          </a:xfrm>
          <a:prstGeom prst="rect">
            <a:avLst/>
          </a:prstGeom>
          <a:ln>
            <a:solidFill>
              <a:schemeClr val="tx1"/>
            </a:solidFill>
          </a:ln>
        </p:spPr>
      </p:pic>
      <p:cxnSp>
        <p:nvCxnSpPr>
          <p:cNvPr id="12" name="直線矢印コネクタ 11"/>
          <p:cNvCxnSpPr/>
          <p:nvPr/>
        </p:nvCxnSpPr>
        <p:spPr>
          <a:xfrm flipV="1">
            <a:off x="4499992" y="2564904"/>
            <a:ext cx="2232248" cy="36004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円/楕円 12"/>
          <p:cNvSpPr/>
          <p:nvPr/>
        </p:nvSpPr>
        <p:spPr>
          <a:xfrm>
            <a:off x="1907704" y="1530691"/>
            <a:ext cx="936104" cy="412430"/>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0160551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83487" y="159429"/>
            <a:ext cx="8796887" cy="1295400"/>
          </a:xfrm>
        </p:spPr>
        <p:txBody>
          <a:bodyPr/>
          <a:lstStyle/>
          <a:p>
            <a:r>
              <a:rPr lang="en-US" altLang="ja-JP" sz="3200" dirty="0" smtClean="0">
                <a:solidFill>
                  <a:srgbClr val="FF0000"/>
                </a:solidFill>
              </a:rPr>
              <a:t>【</a:t>
            </a:r>
            <a:r>
              <a:rPr lang="ja-JP" altLang="en-US" sz="3200" dirty="0" smtClean="0">
                <a:solidFill>
                  <a:srgbClr val="FF0000"/>
                </a:solidFill>
              </a:rPr>
              <a:t>重要</a:t>
            </a:r>
            <a:r>
              <a:rPr lang="en-US" altLang="ja-JP" sz="3200" dirty="0" smtClean="0">
                <a:solidFill>
                  <a:srgbClr val="FF0000"/>
                </a:solidFill>
              </a:rPr>
              <a:t>】</a:t>
            </a:r>
            <a:r>
              <a:rPr lang="en-US" altLang="ja-JP" sz="3200" dirty="0" smtClean="0"/>
              <a:t>12</a:t>
            </a:r>
            <a:r>
              <a:rPr lang="ja-JP" altLang="en-US" sz="3200" dirty="0" smtClean="0"/>
              <a:t>月</a:t>
            </a:r>
            <a:r>
              <a:rPr lang="en-US" altLang="ja-JP" sz="3200" dirty="0" smtClean="0"/>
              <a:t>-2</a:t>
            </a:r>
            <a:r>
              <a:rPr lang="ja-JP" altLang="en-US" sz="3200" dirty="0" smtClean="0"/>
              <a:t>月　</a:t>
            </a:r>
            <a:r>
              <a:rPr lang="en-US" altLang="ja-JP" sz="3200" dirty="0" smtClean="0"/>
              <a:t>OBS</a:t>
            </a:r>
            <a:r>
              <a:rPr lang="ja-JP" altLang="en-US" sz="3200" dirty="0" smtClean="0"/>
              <a:t>クラブ</a:t>
            </a:r>
            <a:r>
              <a:rPr lang="ja-JP" altLang="en-US" sz="3200" dirty="0"/>
              <a:t>登録</a:t>
            </a:r>
            <a:r>
              <a:rPr lang="ja-JP" altLang="en-US" sz="3200" dirty="0" smtClean="0">
                <a:latin typeface="+mn-ea"/>
                <a:ea typeface="+mn-ea"/>
              </a:rPr>
              <a:t>（地区</a:t>
            </a:r>
            <a:r>
              <a:rPr lang="ja-JP" altLang="en-US" sz="3200" dirty="0">
                <a:latin typeface="+mn-ea"/>
                <a:ea typeface="+mn-ea"/>
              </a:rPr>
              <a:t>委員会</a:t>
            </a:r>
            <a:r>
              <a:rPr lang="ja-JP" altLang="en-US" sz="3200" dirty="0" smtClean="0">
                <a:latin typeface="+mn-ea"/>
                <a:ea typeface="+mn-ea"/>
              </a:rPr>
              <a:t>）</a:t>
            </a:r>
            <a:endParaRPr lang="ja-JP" altLang="en-US" sz="4000" dirty="0">
              <a:latin typeface="+mn-ea"/>
              <a:ea typeface="+mn-ea"/>
            </a:endParaRPr>
          </a:p>
        </p:txBody>
      </p:sp>
      <p:cxnSp>
        <p:nvCxnSpPr>
          <p:cNvPr id="4" name="直線コネクタ 3"/>
          <p:cNvCxnSpPr/>
          <p:nvPr/>
        </p:nvCxnSpPr>
        <p:spPr>
          <a:xfrm>
            <a:off x="179512" y="1484784"/>
            <a:ext cx="89644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4" name="図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133772"/>
            <a:ext cx="1512168" cy="568128"/>
          </a:xfrm>
          <a:prstGeom prst="rect">
            <a:avLst/>
          </a:prstGeom>
        </p:spPr>
      </p:pic>
      <p:cxnSp>
        <p:nvCxnSpPr>
          <p:cNvPr id="26" name="直線コネクタ 25"/>
          <p:cNvCxnSpPr/>
          <p:nvPr/>
        </p:nvCxnSpPr>
        <p:spPr>
          <a:xfrm>
            <a:off x="179512" y="1484784"/>
            <a:ext cx="89644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テキスト ボックス 28"/>
          <p:cNvSpPr txBox="1"/>
          <p:nvPr/>
        </p:nvSpPr>
        <p:spPr bwMode="auto">
          <a:xfrm>
            <a:off x="264381" y="1624627"/>
            <a:ext cx="7691995" cy="461665"/>
          </a:xfrm>
          <a:prstGeom prst="rect">
            <a:avLst/>
          </a:prstGeom>
          <a:noFill/>
          <a:ln w="38100" cmpd="dbl">
            <a:noFill/>
            <a:miter lim="800000"/>
            <a:headEnd/>
            <a:tailEnd/>
          </a:ln>
        </p:spPr>
        <p:txBody>
          <a:bodyPr wrap="square" rtlCol="0">
            <a:spAutoFit/>
          </a:bodyPr>
          <a:lstStyle/>
          <a:p>
            <a:r>
              <a:rPr lang="ja-JP" altLang="en-US" sz="2400" kern="0" dirty="0" smtClean="0"/>
              <a:t>学生データにクラブを登録する。（マッチング）</a:t>
            </a:r>
            <a:endParaRPr lang="en-US" altLang="ja-JP" sz="2400" kern="0" dirty="0"/>
          </a:p>
        </p:txBody>
      </p:sp>
      <p:graphicFrame>
        <p:nvGraphicFramePr>
          <p:cNvPr id="30" name="オブジェクト 29"/>
          <p:cNvGraphicFramePr>
            <a:graphicFrameLocks noChangeAspect="1"/>
          </p:cNvGraphicFramePr>
          <p:nvPr>
            <p:extLst>
              <p:ext uri="{D42A27DB-BD31-4B8C-83A1-F6EECF244321}">
                <p14:modId xmlns:p14="http://schemas.microsoft.com/office/powerpoint/2010/main" val="1306209194"/>
              </p:ext>
            </p:extLst>
          </p:nvPr>
        </p:nvGraphicFramePr>
        <p:xfrm>
          <a:off x="673671" y="2996952"/>
          <a:ext cx="2606458" cy="1800200"/>
        </p:xfrm>
        <a:graphic>
          <a:graphicData uri="http://schemas.openxmlformats.org/presentationml/2006/ole">
            <mc:AlternateContent xmlns:mc="http://schemas.openxmlformats.org/markup-compatibility/2006">
              <mc:Choice xmlns:v="urn:schemas-microsoft-com:vml" Requires="v">
                <p:oleObj spid="_x0000_s23780" name="Image" r:id="rId4" imgW="6856920" imgH="4736160" progId="Photoshop.Image.13">
                  <p:embed/>
                </p:oleObj>
              </mc:Choice>
              <mc:Fallback>
                <p:oleObj name="Image" r:id="rId4" imgW="6856920" imgH="4736160" progId="Photoshop.Image.13">
                  <p:embed/>
                  <p:pic>
                    <p:nvPicPr>
                      <p:cNvPr id="0" name=""/>
                      <p:cNvPicPr/>
                      <p:nvPr/>
                    </p:nvPicPr>
                    <p:blipFill>
                      <a:blip r:embed="rId5"/>
                      <a:stretch>
                        <a:fillRect/>
                      </a:stretch>
                    </p:blipFill>
                    <p:spPr>
                      <a:xfrm>
                        <a:off x="673671" y="2996952"/>
                        <a:ext cx="2606458" cy="1800200"/>
                      </a:xfrm>
                      <a:prstGeom prst="rect">
                        <a:avLst/>
                      </a:prstGeom>
                      <a:ln>
                        <a:solidFill>
                          <a:schemeClr val="tx1"/>
                        </a:solidFill>
                      </a:ln>
                    </p:spPr>
                  </p:pic>
                </p:oleObj>
              </mc:Fallback>
            </mc:AlternateContent>
          </a:graphicData>
        </a:graphic>
      </p:graphicFrame>
      <p:cxnSp>
        <p:nvCxnSpPr>
          <p:cNvPr id="33" name="直線矢印コネクタ 32"/>
          <p:cNvCxnSpPr/>
          <p:nvPr/>
        </p:nvCxnSpPr>
        <p:spPr>
          <a:xfrm flipH="1" flipV="1">
            <a:off x="2460119" y="3527478"/>
            <a:ext cx="186352" cy="582998"/>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4" name="テキスト ボックス 33"/>
          <p:cNvSpPr txBox="1"/>
          <p:nvPr/>
        </p:nvSpPr>
        <p:spPr bwMode="auto">
          <a:xfrm>
            <a:off x="2286431" y="4110476"/>
            <a:ext cx="1613848" cy="492443"/>
          </a:xfrm>
          <a:prstGeom prst="rect">
            <a:avLst/>
          </a:prstGeom>
          <a:solidFill>
            <a:schemeClr val="bg1"/>
          </a:solidFill>
          <a:ln w="12700" cmpd="sng">
            <a:solidFill>
              <a:schemeClr val="tx1"/>
            </a:solidFill>
            <a:miter lim="800000"/>
            <a:headEnd/>
            <a:tailEnd/>
          </a:ln>
        </p:spPr>
        <p:txBody>
          <a:bodyPr wrap="square" rtlCol="0">
            <a:spAutoFit/>
          </a:bodyPr>
          <a:lstStyle/>
          <a:p>
            <a:r>
              <a:rPr lang="ja-JP" altLang="en-US" sz="1300" dirty="0" smtClean="0"/>
              <a:t>「クラブ情報」を</a:t>
            </a:r>
            <a:r>
              <a:rPr kumimoji="1" lang="ja-JP" altLang="en-US" sz="1300" dirty="0" smtClean="0"/>
              <a:t>クリックする。</a:t>
            </a:r>
          </a:p>
        </p:txBody>
      </p:sp>
      <p:graphicFrame>
        <p:nvGraphicFramePr>
          <p:cNvPr id="35" name="オブジェクト 34"/>
          <p:cNvGraphicFramePr>
            <a:graphicFrameLocks noChangeAspect="1"/>
          </p:cNvGraphicFramePr>
          <p:nvPr>
            <p:extLst>
              <p:ext uri="{D42A27DB-BD31-4B8C-83A1-F6EECF244321}">
                <p14:modId xmlns:p14="http://schemas.microsoft.com/office/powerpoint/2010/main" val="454935367"/>
              </p:ext>
            </p:extLst>
          </p:nvPr>
        </p:nvGraphicFramePr>
        <p:xfrm>
          <a:off x="4860032" y="3541769"/>
          <a:ext cx="3240360" cy="2623535"/>
        </p:xfrm>
        <a:graphic>
          <a:graphicData uri="http://schemas.openxmlformats.org/presentationml/2006/ole">
            <mc:AlternateContent xmlns:mc="http://schemas.openxmlformats.org/markup-compatibility/2006">
              <mc:Choice xmlns:v="urn:schemas-microsoft-com:vml" Requires="v">
                <p:oleObj spid="_x0000_s23781" name="Image" r:id="rId6" imgW="7606080" imgH="6158520" progId="Photoshop.Image.13">
                  <p:embed/>
                </p:oleObj>
              </mc:Choice>
              <mc:Fallback>
                <p:oleObj name="Image" r:id="rId6" imgW="7606080" imgH="6158520" progId="Photoshop.Image.13">
                  <p:embed/>
                  <p:pic>
                    <p:nvPicPr>
                      <p:cNvPr id="0" name=""/>
                      <p:cNvPicPr/>
                      <p:nvPr/>
                    </p:nvPicPr>
                    <p:blipFill>
                      <a:blip r:embed="rId7"/>
                      <a:stretch>
                        <a:fillRect/>
                      </a:stretch>
                    </p:blipFill>
                    <p:spPr>
                      <a:xfrm>
                        <a:off x="4860032" y="3541769"/>
                        <a:ext cx="3240360" cy="2623535"/>
                      </a:xfrm>
                      <a:prstGeom prst="rect">
                        <a:avLst/>
                      </a:prstGeom>
                      <a:ln>
                        <a:solidFill>
                          <a:schemeClr val="tx1"/>
                        </a:solidFill>
                      </a:ln>
                    </p:spPr>
                  </p:pic>
                </p:oleObj>
              </mc:Fallback>
            </mc:AlternateContent>
          </a:graphicData>
        </a:graphic>
      </p:graphicFrame>
      <p:cxnSp>
        <p:nvCxnSpPr>
          <p:cNvPr id="36" name="直線矢印コネクタ 35"/>
          <p:cNvCxnSpPr/>
          <p:nvPr/>
        </p:nvCxnSpPr>
        <p:spPr>
          <a:xfrm flipH="1">
            <a:off x="5393760" y="4853536"/>
            <a:ext cx="330368" cy="221463"/>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7" name="テキスト ボックス 36"/>
          <p:cNvSpPr txBox="1"/>
          <p:nvPr/>
        </p:nvSpPr>
        <p:spPr bwMode="auto">
          <a:xfrm>
            <a:off x="6355088" y="5646293"/>
            <a:ext cx="1728192" cy="492443"/>
          </a:xfrm>
          <a:prstGeom prst="rect">
            <a:avLst/>
          </a:prstGeom>
          <a:solidFill>
            <a:schemeClr val="bg1"/>
          </a:solidFill>
          <a:ln w="12700" cmpd="sng">
            <a:solidFill>
              <a:schemeClr val="tx1"/>
            </a:solidFill>
            <a:miter lim="800000"/>
            <a:headEnd/>
            <a:tailEnd/>
          </a:ln>
        </p:spPr>
        <p:txBody>
          <a:bodyPr wrap="square" rtlCol="0">
            <a:spAutoFit/>
          </a:bodyPr>
          <a:lstStyle/>
          <a:p>
            <a:r>
              <a:rPr lang="ja-JP" altLang="en-US" sz="1300" dirty="0"/>
              <a:t>クラブ</a:t>
            </a:r>
            <a:r>
              <a:rPr lang="ja-JP" altLang="en-US" sz="1300" dirty="0" smtClean="0"/>
              <a:t>を選択して「クラブ登録を」押す。</a:t>
            </a:r>
            <a:endParaRPr kumimoji="1" lang="ja-JP" altLang="en-US" sz="1300" dirty="0" smtClean="0"/>
          </a:p>
        </p:txBody>
      </p:sp>
      <p:cxnSp>
        <p:nvCxnSpPr>
          <p:cNvPr id="38" name="直線矢印コネクタ 37"/>
          <p:cNvCxnSpPr>
            <a:stCxn id="37" idx="0"/>
          </p:cNvCxnSpPr>
          <p:nvPr/>
        </p:nvCxnSpPr>
        <p:spPr>
          <a:xfrm flipV="1">
            <a:off x="7219184" y="5452125"/>
            <a:ext cx="256440" cy="194168"/>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1" name="テキスト ボックス 40"/>
          <p:cNvSpPr txBox="1"/>
          <p:nvPr/>
        </p:nvSpPr>
        <p:spPr bwMode="auto">
          <a:xfrm>
            <a:off x="395536" y="2150278"/>
            <a:ext cx="6492385" cy="523220"/>
          </a:xfrm>
          <a:prstGeom prst="rect">
            <a:avLst/>
          </a:prstGeom>
          <a:noFill/>
          <a:ln w="12700" cmpd="sng">
            <a:solidFill>
              <a:schemeClr val="tx1"/>
            </a:solidFill>
            <a:miter lim="800000"/>
            <a:headEnd/>
            <a:tailEnd/>
          </a:ln>
        </p:spPr>
        <p:txBody>
          <a:bodyPr wrap="square" rtlCol="0">
            <a:spAutoFit/>
          </a:bodyPr>
          <a:lstStyle/>
          <a:p>
            <a:r>
              <a:rPr lang="ja-JP" altLang="en-US" sz="1400" dirty="0" smtClean="0"/>
              <a:t>学生とクラブを結びつけることができるのは地区委員会だけです。</a:t>
            </a:r>
            <a:endParaRPr lang="en-US" altLang="ja-JP" sz="1400" dirty="0" smtClean="0"/>
          </a:p>
          <a:p>
            <a:r>
              <a:rPr kumimoji="1" lang="ja-JP" altLang="en-US" sz="1400" dirty="0" smtClean="0"/>
              <a:t>この</a:t>
            </a:r>
            <a:r>
              <a:rPr kumimoji="1" lang="ja-JP" altLang="en-US" sz="1400" dirty="0"/>
              <a:t>作業</a:t>
            </a:r>
            <a:r>
              <a:rPr kumimoji="1" lang="ja-JP" altLang="en-US" sz="1400" dirty="0" smtClean="0"/>
              <a:t>をすることでクラブに作業を分担していただくことができるようになります。</a:t>
            </a:r>
          </a:p>
        </p:txBody>
      </p:sp>
      <p:sp>
        <p:nvSpPr>
          <p:cNvPr id="42" name="右矢印 41"/>
          <p:cNvSpPr/>
          <p:nvPr/>
        </p:nvSpPr>
        <p:spPr>
          <a:xfrm rot="401819">
            <a:off x="4044706" y="3450992"/>
            <a:ext cx="432048" cy="648072"/>
          </a:xfrm>
          <a:prstGeom prst="rightArrow">
            <a:avLst/>
          </a:prstGeom>
          <a:solidFill>
            <a:schemeClr val="bg1"/>
          </a:solid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テキスト ボックス 43"/>
          <p:cNvSpPr txBox="1"/>
          <p:nvPr/>
        </p:nvSpPr>
        <p:spPr bwMode="auto">
          <a:xfrm>
            <a:off x="5663238" y="4161039"/>
            <a:ext cx="2857105" cy="692497"/>
          </a:xfrm>
          <a:prstGeom prst="rect">
            <a:avLst/>
          </a:prstGeom>
          <a:solidFill>
            <a:schemeClr val="bg1">
              <a:alpha val="81000"/>
            </a:schemeClr>
          </a:solidFill>
          <a:ln w="12700" cmpd="sng">
            <a:solidFill>
              <a:schemeClr val="tx1"/>
            </a:solidFill>
            <a:miter lim="800000"/>
            <a:headEnd/>
            <a:tailEnd/>
          </a:ln>
        </p:spPr>
        <p:txBody>
          <a:bodyPr wrap="square" rtlCol="0">
            <a:spAutoFit/>
          </a:bodyPr>
          <a:lstStyle/>
          <a:p>
            <a:r>
              <a:rPr lang="en-US" altLang="ja-JP" sz="1300" dirty="0" smtClean="0"/>
              <a:t>3</a:t>
            </a:r>
            <a:r>
              <a:rPr lang="ja-JP" altLang="en-US" sz="1300" dirty="0" smtClean="0"/>
              <a:t>文字以上入力すると候補が出ます。</a:t>
            </a:r>
            <a:endParaRPr lang="en-US" altLang="ja-JP" sz="1300" dirty="0" smtClean="0"/>
          </a:p>
          <a:p>
            <a:r>
              <a:rPr kumimoji="1" lang="en-US" altLang="ja-JP" sz="1300" dirty="0"/>
              <a:t>3</a:t>
            </a:r>
            <a:r>
              <a:rPr kumimoji="1" lang="ja-JP" altLang="en-US" sz="1300" dirty="0" smtClean="0"/>
              <a:t>文字以下の場合はスペースを入れると候補が出ます。</a:t>
            </a:r>
          </a:p>
        </p:txBody>
      </p:sp>
      <p:sp>
        <p:nvSpPr>
          <p:cNvPr id="3" name="円/楕円 2"/>
          <p:cNvSpPr/>
          <p:nvPr/>
        </p:nvSpPr>
        <p:spPr>
          <a:xfrm>
            <a:off x="2195736" y="3036024"/>
            <a:ext cx="720080" cy="392976"/>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7331666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pPr>
              <a:defRPr/>
            </a:pPr>
            <a:fld id="{0331EEB5-871C-3C46-BA86-090CCFE8305C}" type="slidenum">
              <a:rPr lang="en-US" altLang="ja-JP" smtClean="0"/>
              <a:pPr>
                <a:defRPr/>
              </a:pPr>
              <a:t>13</a:t>
            </a:fld>
            <a:endParaRPr lang="en-US" altLang="ja-JP" dirty="0"/>
          </a:p>
        </p:txBody>
      </p:sp>
      <p:sp>
        <p:nvSpPr>
          <p:cNvPr id="5" name="タイトル 1"/>
          <p:cNvSpPr>
            <a:spLocks noGrp="1"/>
          </p:cNvSpPr>
          <p:nvPr>
            <p:ph type="title"/>
          </p:nvPr>
        </p:nvSpPr>
        <p:spPr>
          <a:xfrm>
            <a:off x="457200" y="548680"/>
            <a:ext cx="7543800" cy="652934"/>
          </a:xfrm>
        </p:spPr>
        <p:txBody>
          <a:bodyPr/>
          <a:lstStyle/>
          <a:p>
            <a:r>
              <a:rPr lang="ja-JP" altLang="en-US" sz="2800" dirty="0" smtClean="0"/>
              <a:t>登録した学生を削除したい場合</a:t>
            </a:r>
            <a:endParaRPr kumimoji="1" lang="ja-JP" altLang="en-US" sz="2800" dirty="0"/>
          </a:p>
        </p:txBody>
      </p:sp>
      <p:sp>
        <p:nvSpPr>
          <p:cNvPr id="6" name="スライド番号プレースホルダー 3"/>
          <p:cNvSpPr txBox="1">
            <a:spLocks/>
          </p:cNvSpPr>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ja-JP"/>
            </a:defPPr>
            <a:lvl1pPr algn="r" rtl="0" eaLnBrk="1" fontAlgn="base" hangingPunct="1">
              <a:spcBef>
                <a:spcPct val="0"/>
              </a:spcBef>
              <a:spcAft>
                <a:spcPct val="0"/>
              </a:spcAft>
              <a:buClrTx/>
              <a:buSzTx/>
              <a:buFontTx/>
              <a:buNone/>
              <a:defRPr kumimoji="0" sz="1800" kern="1200">
                <a:solidFill>
                  <a:schemeClr val="tx1"/>
                </a:solidFill>
                <a:latin typeface="Arial" panose="020B060402020202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kumimoji="1"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kumimoji="1"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defRPr/>
            </a:pPr>
            <a:fld id="{0331EEB5-871C-3C46-BA86-090CCFE8305C}" type="slidenum">
              <a:rPr lang="en-US" altLang="ja-JP" smtClean="0"/>
              <a:pPr>
                <a:defRPr/>
              </a:pPr>
              <a:t>13</a:t>
            </a:fld>
            <a:endParaRPr lang="en-US" altLang="ja-JP" dirty="0"/>
          </a:p>
        </p:txBody>
      </p:sp>
      <p:cxnSp>
        <p:nvCxnSpPr>
          <p:cNvPr id="7" name="直線コネクタ 6"/>
          <p:cNvCxnSpPr/>
          <p:nvPr/>
        </p:nvCxnSpPr>
        <p:spPr>
          <a:xfrm>
            <a:off x="179512" y="1268760"/>
            <a:ext cx="89644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8" name="オブジェクト 7"/>
          <p:cNvGraphicFramePr>
            <a:graphicFrameLocks noChangeAspect="1"/>
          </p:cNvGraphicFramePr>
          <p:nvPr>
            <p:extLst>
              <p:ext uri="{D42A27DB-BD31-4B8C-83A1-F6EECF244321}">
                <p14:modId xmlns:p14="http://schemas.microsoft.com/office/powerpoint/2010/main" val="564509616"/>
              </p:ext>
            </p:extLst>
          </p:nvPr>
        </p:nvGraphicFramePr>
        <p:xfrm>
          <a:off x="3378940" y="1407815"/>
          <a:ext cx="4577436" cy="4898928"/>
        </p:xfrm>
        <a:graphic>
          <a:graphicData uri="http://schemas.openxmlformats.org/presentationml/2006/ole">
            <mc:AlternateContent xmlns:mc="http://schemas.openxmlformats.org/markup-compatibility/2006">
              <mc:Choice xmlns:v="urn:schemas-microsoft-com:vml" Requires="v">
                <p:oleObj spid="_x0000_s49194" name="Image" r:id="rId3" imgW="13053960" imgH="13968000" progId="Photoshop.Image.13">
                  <p:embed/>
                </p:oleObj>
              </mc:Choice>
              <mc:Fallback>
                <p:oleObj name="Image" r:id="rId3" imgW="13053960" imgH="13968000" progId="Photoshop.Image.13">
                  <p:embed/>
                  <p:pic>
                    <p:nvPicPr>
                      <p:cNvPr id="0" name=""/>
                      <p:cNvPicPr/>
                      <p:nvPr/>
                    </p:nvPicPr>
                    <p:blipFill>
                      <a:blip r:embed="rId4"/>
                      <a:stretch>
                        <a:fillRect/>
                      </a:stretch>
                    </p:blipFill>
                    <p:spPr>
                      <a:xfrm>
                        <a:off x="3378940" y="1407815"/>
                        <a:ext cx="4577436" cy="4898928"/>
                      </a:xfrm>
                      <a:prstGeom prst="rect">
                        <a:avLst/>
                      </a:prstGeom>
                      <a:ln>
                        <a:solidFill>
                          <a:schemeClr val="tx1"/>
                        </a:solidFill>
                      </a:ln>
                    </p:spPr>
                  </p:pic>
                </p:oleObj>
              </mc:Fallback>
            </mc:AlternateContent>
          </a:graphicData>
        </a:graphic>
      </p:graphicFrame>
      <p:pic>
        <p:nvPicPr>
          <p:cNvPr id="9" name="図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1520" y="188640"/>
            <a:ext cx="1512168" cy="568128"/>
          </a:xfrm>
          <a:prstGeom prst="rect">
            <a:avLst/>
          </a:prstGeom>
        </p:spPr>
      </p:pic>
      <p:cxnSp>
        <p:nvCxnSpPr>
          <p:cNvPr id="10" name="直線コネクタ 9"/>
          <p:cNvCxnSpPr/>
          <p:nvPr/>
        </p:nvCxnSpPr>
        <p:spPr>
          <a:xfrm>
            <a:off x="3378940" y="3717032"/>
            <a:ext cx="4220046" cy="0"/>
          </a:xfrm>
          <a:prstGeom prst="line">
            <a:avLst/>
          </a:prstGeom>
          <a:ln w="19050" cmpd="dbl">
            <a:solidFill>
              <a:schemeClr val="tx1"/>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11" name="直線矢印コネクタ 10"/>
          <p:cNvCxnSpPr/>
          <p:nvPr/>
        </p:nvCxnSpPr>
        <p:spPr>
          <a:xfrm flipH="1">
            <a:off x="5868144" y="4890254"/>
            <a:ext cx="199392" cy="33894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テキスト ボックス 11"/>
          <p:cNvSpPr txBox="1"/>
          <p:nvPr/>
        </p:nvSpPr>
        <p:spPr bwMode="auto">
          <a:xfrm>
            <a:off x="6035375" y="4149080"/>
            <a:ext cx="2651425" cy="892552"/>
          </a:xfrm>
          <a:prstGeom prst="rect">
            <a:avLst/>
          </a:prstGeom>
          <a:solidFill>
            <a:schemeClr val="bg1">
              <a:alpha val="81000"/>
            </a:schemeClr>
          </a:solidFill>
          <a:ln w="12700" cmpd="sng">
            <a:solidFill>
              <a:schemeClr val="tx1"/>
            </a:solidFill>
            <a:miter lim="800000"/>
            <a:headEnd/>
            <a:tailEnd/>
          </a:ln>
        </p:spPr>
        <p:txBody>
          <a:bodyPr wrap="square" rtlCol="0">
            <a:spAutoFit/>
          </a:bodyPr>
          <a:lstStyle/>
          <a:p>
            <a:r>
              <a:rPr lang="ja-JP" altLang="en-US" sz="1300" dirty="0" smtClean="0"/>
              <a:t>こちらで、消去できます。</a:t>
            </a:r>
            <a:endParaRPr lang="en-US" altLang="ja-JP" sz="1300" dirty="0" smtClean="0"/>
          </a:p>
          <a:p>
            <a:r>
              <a:rPr kumimoji="1" lang="ja-JP" altLang="en-US" sz="1300" dirty="0"/>
              <a:t>データ</a:t>
            </a:r>
            <a:r>
              <a:rPr kumimoji="1" lang="ja-JP" altLang="en-US" sz="1300" dirty="0" smtClean="0"/>
              <a:t>は残りますが表向き別の扱いに</a:t>
            </a:r>
            <a:r>
              <a:rPr kumimoji="1" lang="ja-JP" altLang="en-US" sz="1300" dirty="0" smtClean="0"/>
              <a:t>なり</a:t>
            </a:r>
            <a:r>
              <a:rPr lang="ja-JP" altLang="en-US" sz="1300" dirty="0"/>
              <a:t>無</a:t>
            </a:r>
            <a:r>
              <a:rPr kumimoji="1" lang="ja-JP" altLang="en-US" sz="1300" dirty="0" smtClean="0"/>
              <a:t>い</a:t>
            </a:r>
            <a:r>
              <a:rPr kumimoji="1" lang="ja-JP" altLang="en-US" sz="1300" dirty="0" smtClean="0"/>
              <a:t>ものとして動作します。</a:t>
            </a:r>
          </a:p>
        </p:txBody>
      </p:sp>
      <p:sp>
        <p:nvSpPr>
          <p:cNvPr id="13" name="テキスト ボックス 12"/>
          <p:cNvSpPr txBox="1"/>
          <p:nvPr/>
        </p:nvSpPr>
        <p:spPr bwMode="auto">
          <a:xfrm>
            <a:off x="481474" y="1425745"/>
            <a:ext cx="2746648" cy="892552"/>
          </a:xfrm>
          <a:prstGeom prst="rect">
            <a:avLst/>
          </a:prstGeom>
          <a:noFill/>
          <a:ln w="12700" cmpd="sng">
            <a:solidFill>
              <a:schemeClr val="tx1"/>
            </a:solidFill>
            <a:miter lim="800000"/>
            <a:headEnd/>
            <a:tailEnd/>
          </a:ln>
        </p:spPr>
        <p:txBody>
          <a:bodyPr wrap="square" rtlCol="0">
            <a:spAutoFit/>
          </a:bodyPr>
          <a:lstStyle/>
          <a:p>
            <a:r>
              <a:rPr kumimoji="1" lang="ja-JP" altLang="en-US" sz="1300" dirty="0" smtClean="0"/>
              <a:t>システム上削除はできませんが、表向きないようにすることはできます。</a:t>
            </a:r>
            <a:endParaRPr kumimoji="1" lang="en-US" altLang="ja-JP" sz="1300" dirty="0" smtClean="0"/>
          </a:p>
          <a:p>
            <a:endParaRPr lang="en-US" altLang="ja-JP" sz="1300" dirty="0"/>
          </a:p>
          <a:p>
            <a:r>
              <a:rPr kumimoji="1" lang="ja-JP" altLang="en-US" sz="1300" dirty="0" smtClean="0"/>
              <a:t>それは、消去を行います。</a:t>
            </a:r>
          </a:p>
        </p:txBody>
      </p:sp>
      <p:graphicFrame>
        <p:nvGraphicFramePr>
          <p:cNvPr id="14" name="オブジェクト 13"/>
          <p:cNvGraphicFramePr>
            <a:graphicFrameLocks noChangeAspect="1"/>
          </p:cNvGraphicFramePr>
          <p:nvPr>
            <p:extLst>
              <p:ext uri="{D42A27DB-BD31-4B8C-83A1-F6EECF244321}">
                <p14:modId xmlns:p14="http://schemas.microsoft.com/office/powerpoint/2010/main" val="3925974968"/>
              </p:ext>
            </p:extLst>
          </p:nvPr>
        </p:nvGraphicFramePr>
        <p:xfrm>
          <a:off x="481474" y="2590521"/>
          <a:ext cx="2058048" cy="1823806"/>
        </p:xfrm>
        <a:graphic>
          <a:graphicData uri="http://schemas.openxmlformats.org/presentationml/2006/ole">
            <mc:AlternateContent xmlns:mc="http://schemas.openxmlformats.org/markup-compatibility/2006">
              <mc:Choice xmlns:v="urn:schemas-microsoft-com:vml" Requires="v">
                <p:oleObj spid="_x0000_s49195" name="Image" r:id="rId6" imgW="7364880" imgH="6526800" progId="Photoshop.Image.13">
                  <p:embed/>
                </p:oleObj>
              </mc:Choice>
              <mc:Fallback>
                <p:oleObj name="Image" r:id="rId6" imgW="7364880" imgH="6526800" progId="Photoshop.Image.13">
                  <p:embed/>
                  <p:pic>
                    <p:nvPicPr>
                      <p:cNvPr id="0" name=""/>
                      <p:cNvPicPr/>
                      <p:nvPr/>
                    </p:nvPicPr>
                    <p:blipFill>
                      <a:blip r:embed="rId7"/>
                      <a:stretch>
                        <a:fillRect/>
                      </a:stretch>
                    </p:blipFill>
                    <p:spPr>
                      <a:xfrm>
                        <a:off x="481474" y="2590521"/>
                        <a:ext cx="2058048" cy="1823806"/>
                      </a:xfrm>
                      <a:prstGeom prst="rect">
                        <a:avLst/>
                      </a:prstGeom>
                      <a:noFill/>
                      <a:ln w="12700">
                        <a:solidFill>
                          <a:schemeClr val="tx1"/>
                        </a:solidFill>
                      </a:ln>
                    </p:spPr>
                  </p:pic>
                </p:oleObj>
              </mc:Fallback>
            </mc:AlternateContent>
          </a:graphicData>
        </a:graphic>
      </p:graphicFrame>
      <p:cxnSp>
        <p:nvCxnSpPr>
          <p:cNvPr id="15" name="直線矢印コネクタ 14"/>
          <p:cNvCxnSpPr/>
          <p:nvPr/>
        </p:nvCxnSpPr>
        <p:spPr>
          <a:xfrm flipV="1">
            <a:off x="1313308" y="3958672"/>
            <a:ext cx="506134" cy="61358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テキスト ボックス 15"/>
          <p:cNvSpPr txBox="1"/>
          <p:nvPr/>
        </p:nvSpPr>
        <p:spPr bwMode="auto">
          <a:xfrm>
            <a:off x="474344" y="4639399"/>
            <a:ext cx="1001312" cy="261610"/>
          </a:xfrm>
          <a:prstGeom prst="rect">
            <a:avLst/>
          </a:prstGeom>
          <a:solidFill>
            <a:schemeClr val="bg1">
              <a:alpha val="67000"/>
            </a:schemeClr>
          </a:solidFill>
          <a:ln w="12700" cmpd="sng">
            <a:solidFill>
              <a:schemeClr val="tx1"/>
            </a:solidFill>
            <a:miter lim="800000"/>
            <a:headEnd/>
            <a:tailEnd/>
          </a:ln>
        </p:spPr>
        <p:txBody>
          <a:bodyPr wrap="square" rtlCol="0">
            <a:spAutoFit/>
          </a:bodyPr>
          <a:lstStyle/>
          <a:p>
            <a:r>
              <a:rPr kumimoji="1" lang="ja-JP" altLang="en-US" sz="1100" dirty="0" smtClean="0"/>
              <a:t>編集ボタン</a:t>
            </a:r>
          </a:p>
        </p:txBody>
      </p:sp>
      <p:sp>
        <p:nvSpPr>
          <p:cNvPr id="2" name="右矢印 1"/>
          <p:cNvSpPr/>
          <p:nvPr/>
        </p:nvSpPr>
        <p:spPr>
          <a:xfrm>
            <a:off x="2771800" y="3068960"/>
            <a:ext cx="360040" cy="792088"/>
          </a:xfrm>
          <a:prstGeom prst="rightArrow">
            <a:avLst/>
          </a:prstGeom>
          <a:noFill/>
          <a:ln w="952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3344089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pPr>
              <a:defRPr/>
            </a:pPr>
            <a:fld id="{0331EEB5-871C-3C46-BA86-090CCFE8305C}" type="slidenum">
              <a:rPr lang="en-US" altLang="ja-JP" smtClean="0"/>
              <a:pPr>
                <a:defRPr/>
              </a:pPr>
              <a:t>14</a:t>
            </a:fld>
            <a:endParaRPr lang="en-US" altLang="ja-JP" dirty="0"/>
          </a:p>
        </p:txBody>
      </p:sp>
      <p:sp>
        <p:nvSpPr>
          <p:cNvPr id="5" name="タイトル 1"/>
          <p:cNvSpPr>
            <a:spLocks noGrp="1"/>
          </p:cNvSpPr>
          <p:nvPr>
            <p:ph type="title"/>
          </p:nvPr>
        </p:nvSpPr>
        <p:spPr>
          <a:xfrm>
            <a:off x="457200" y="548680"/>
            <a:ext cx="7543800" cy="652934"/>
          </a:xfrm>
        </p:spPr>
        <p:txBody>
          <a:bodyPr/>
          <a:lstStyle/>
          <a:p>
            <a:r>
              <a:rPr lang="ja-JP" altLang="en-US" sz="2800" dirty="0" smtClean="0"/>
              <a:t>学生のログイン</a:t>
            </a:r>
            <a:r>
              <a:rPr lang="en-US" altLang="ja-JP" sz="2800" dirty="0" smtClean="0"/>
              <a:t>ID</a:t>
            </a:r>
            <a:r>
              <a:rPr lang="ja-JP" altLang="en-US" sz="2800" dirty="0" err="1" smtClean="0"/>
              <a:t>、</a:t>
            </a:r>
            <a:r>
              <a:rPr lang="ja-JP" altLang="en-US" sz="2800" dirty="0" smtClean="0"/>
              <a:t>パスワードの変更</a:t>
            </a:r>
            <a:endParaRPr kumimoji="1" lang="ja-JP" altLang="en-US" sz="2800" dirty="0"/>
          </a:p>
        </p:txBody>
      </p:sp>
      <p:sp>
        <p:nvSpPr>
          <p:cNvPr id="6" name="スライド番号プレースホルダー 3"/>
          <p:cNvSpPr txBox="1">
            <a:spLocks/>
          </p:cNvSpPr>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ja-JP"/>
            </a:defPPr>
            <a:lvl1pPr algn="r" rtl="0" eaLnBrk="1" fontAlgn="base" hangingPunct="1">
              <a:spcBef>
                <a:spcPct val="0"/>
              </a:spcBef>
              <a:spcAft>
                <a:spcPct val="0"/>
              </a:spcAft>
              <a:buClrTx/>
              <a:buSzTx/>
              <a:buFontTx/>
              <a:buNone/>
              <a:defRPr kumimoji="0" sz="1800" kern="1200">
                <a:solidFill>
                  <a:schemeClr val="tx1"/>
                </a:solidFill>
                <a:latin typeface="Arial" panose="020B060402020202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kumimoji="1"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kumimoji="1"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defRPr/>
            </a:pPr>
            <a:fld id="{0331EEB5-871C-3C46-BA86-090CCFE8305C}" type="slidenum">
              <a:rPr lang="en-US" altLang="ja-JP" smtClean="0"/>
              <a:pPr>
                <a:defRPr/>
              </a:pPr>
              <a:t>14</a:t>
            </a:fld>
            <a:endParaRPr lang="en-US" altLang="ja-JP" dirty="0"/>
          </a:p>
        </p:txBody>
      </p:sp>
      <p:cxnSp>
        <p:nvCxnSpPr>
          <p:cNvPr id="7" name="直線コネクタ 6"/>
          <p:cNvCxnSpPr/>
          <p:nvPr/>
        </p:nvCxnSpPr>
        <p:spPr>
          <a:xfrm>
            <a:off x="179512" y="1268760"/>
            <a:ext cx="89644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8" name="オブジェクト 7"/>
          <p:cNvGraphicFramePr>
            <a:graphicFrameLocks noChangeAspect="1"/>
          </p:cNvGraphicFramePr>
          <p:nvPr>
            <p:extLst>
              <p:ext uri="{D42A27DB-BD31-4B8C-83A1-F6EECF244321}">
                <p14:modId xmlns:p14="http://schemas.microsoft.com/office/powerpoint/2010/main" val="564509616"/>
              </p:ext>
            </p:extLst>
          </p:nvPr>
        </p:nvGraphicFramePr>
        <p:xfrm>
          <a:off x="3378940" y="1407815"/>
          <a:ext cx="4577436" cy="4898928"/>
        </p:xfrm>
        <a:graphic>
          <a:graphicData uri="http://schemas.openxmlformats.org/presentationml/2006/ole">
            <mc:AlternateContent xmlns:mc="http://schemas.openxmlformats.org/markup-compatibility/2006">
              <mc:Choice xmlns:v="urn:schemas-microsoft-com:vml" Requires="v">
                <p:oleObj spid="_x0000_s50180" name="Image" r:id="rId3" imgW="13053960" imgH="13968000" progId="Photoshop.Image.13">
                  <p:embed/>
                </p:oleObj>
              </mc:Choice>
              <mc:Fallback>
                <p:oleObj name="Image" r:id="rId3" imgW="13053960" imgH="13968000" progId="Photoshop.Image.13">
                  <p:embed/>
                  <p:pic>
                    <p:nvPicPr>
                      <p:cNvPr id="0" name=""/>
                      <p:cNvPicPr/>
                      <p:nvPr/>
                    </p:nvPicPr>
                    <p:blipFill>
                      <a:blip r:embed="rId4"/>
                      <a:stretch>
                        <a:fillRect/>
                      </a:stretch>
                    </p:blipFill>
                    <p:spPr>
                      <a:xfrm>
                        <a:off x="3378940" y="1407815"/>
                        <a:ext cx="4577436" cy="4898928"/>
                      </a:xfrm>
                      <a:prstGeom prst="rect">
                        <a:avLst/>
                      </a:prstGeom>
                      <a:ln>
                        <a:solidFill>
                          <a:schemeClr val="tx1"/>
                        </a:solidFill>
                      </a:ln>
                    </p:spPr>
                  </p:pic>
                </p:oleObj>
              </mc:Fallback>
            </mc:AlternateContent>
          </a:graphicData>
        </a:graphic>
      </p:graphicFrame>
      <p:pic>
        <p:nvPicPr>
          <p:cNvPr id="9" name="図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1520" y="188640"/>
            <a:ext cx="1512168" cy="568128"/>
          </a:xfrm>
          <a:prstGeom prst="rect">
            <a:avLst/>
          </a:prstGeom>
        </p:spPr>
      </p:pic>
      <p:cxnSp>
        <p:nvCxnSpPr>
          <p:cNvPr id="10" name="直線コネクタ 9"/>
          <p:cNvCxnSpPr/>
          <p:nvPr/>
        </p:nvCxnSpPr>
        <p:spPr>
          <a:xfrm>
            <a:off x="3378940" y="3717032"/>
            <a:ext cx="4220046" cy="0"/>
          </a:xfrm>
          <a:prstGeom prst="line">
            <a:avLst/>
          </a:prstGeom>
          <a:ln w="19050" cmpd="dbl">
            <a:solidFill>
              <a:schemeClr val="tx1"/>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11" name="直線矢印コネクタ 10"/>
          <p:cNvCxnSpPr/>
          <p:nvPr/>
        </p:nvCxnSpPr>
        <p:spPr>
          <a:xfrm flipH="1" flipV="1">
            <a:off x="4462535" y="4396373"/>
            <a:ext cx="993234" cy="446638"/>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テキスト ボックス 11"/>
          <p:cNvSpPr txBox="1"/>
          <p:nvPr/>
        </p:nvSpPr>
        <p:spPr bwMode="auto">
          <a:xfrm>
            <a:off x="5455769" y="4783869"/>
            <a:ext cx="2356591" cy="692497"/>
          </a:xfrm>
          <a:prstGeom prst="rect">
            <a:avLst/>
          </a:prstGeom>
          <a:solidFill>
            <a:schemeClr val="bg1">
              <a:alpha val="81000"/>
            </a:schemeClr>
          </a:solidFill>
          <a:ln w="12700" cmpd="sng">
            <a:solidFill>
              <a:schemeClr val="tx1"/>
            </a:solidFill>
            <a:miter lim="800000"/>
            <a:headEnd/>
            <a:tailEnd/>
          </a:ln>
        </p:spPr>
        <p:txBody>
          <a:bodyPr wrap="square" rtlCol="0">
            <a:spAutoFit/>
          </a:bodyPr>
          <a:lstStyle/>
          <a:p>
            <a:r>
              <a:rPr lang="ja-JP" altLang="en-US" sz="1300" dirty="0" smtClean="0"/>
              <a:t>こちらに入力します。</a:t>
            </a:r>
            <a:endParaRPr lang="en-US" altLang="ja-JP" sz="1300" dirty="0" smtClean="0"/>
          </a:p>
          <a:p>
            <a:r>
              <a:rPr kumimoji="1" lang="en-US" altLang="ja-JP" sz="1300" dirty="0" smtClean="0"/>
              <a:t>ID</a:t>
            </a:r>
            <a:r>
              <a:rPr kumimoji="1" lang="ja-JP" altLang="en-US" sz="1300" dirty="0" err="1" smtClean="0"/>
              <a:t>、</a:t>
            </a:r>
            <a:r>
              <a:rPr kumimoji="1" lang="ja-JP" altLang="en-US" sz="1300" dirty="0" smtClean="0"/>
              <a:t>パスワードともに</a:t>
            </a:r>
            <a:r>
              <a:rPr kumimoji="1" lang="en-US" altLang="ja-JP" sz="1300" dirty="0" smtClean="0"/>
              <a:t>8</a:t>
            </a:r>
            <a:r>
              <a:rPr kumimoji="1" lang="ja-JP" altLang="en-US" sz="1300" dirty="0" smtClean="0"/>
              <a:t>桁以上です。</a:t>
            </a:r>
            <a:endParaRPr kumimoji="1" lang="ja-JP" altLang="en-US" sz="1300" dirty="0" smtClean="0"/>
          </a:p>
        </p:txBody>
      </p:sp>
      <p:sp>
        <p:nvSpPr>
          <p:cNvPr id="13" name="テキスト ボックス 12"/>
          <p:cNvSpPr txBox="1"/>
          <p:nvPr/>
        </p:nvSpPr>
        <p:spPr bwMode="auto">
          <a:xfrm>
            <a:off x="481474" y="1425745"/>
            <a:ext cx="2746648" cy="692497"/>
          </a:xfrm>
          <a:prstGeom prst="rect">
            <a:avLst/>
          </a:prstGeom>
          <a:noFill/>
          <a:ln w="12700" cmpd="sng">
            <a:solidFill>
              <a:schemeClr val="tx1"/>
            </a:solidFill>
            <a:miter lim="800000"/>
            <a:headEnd/>
            <a:tailEnd/>
          </a:ln>
        </p:spPr>
        <p:txBody>
          <a:bodyPr wrap="square" rtlCol="0">
            <a:spAutoFit/>
          </a:bodyPr>
          <a:lstStyle/>
          <a:p>
            <a:r>
              <a:rPr kumimoji="1" lang="ja-JP" altLang="en-US" sz="1300" dirty="0" smtClean="0"/>
              <a:t>ログイン</a:t>
            </a:r>
            <a:r>
              <a:rPr kumimoji="1" lang="en-US" altLang="ja-JP" sz="1300" dirty="0" smtClean="0"/>
              <a:t>ID</a:t>
            </a:r>
            <a:r>
              <a:rPr kumimoji="1" lang="ja-JP" altLang="en-US" sz="1300" dirty="0" smtClean="0"/>
              <a:t>やパスワードを忘れてしまった場合、再設定もしくは変更することができます。（</a:t>
            </a:r>
            <a:r>
              <a:rPr kumimoji="1" lang="en-US" altLang="ja-JP" sz="1300" dirty="0" smtClean="0"/>
              <a:t>8</a:t>
            </a:r>
            <a:r>
              <a:rPr kumimoji="1" lang="ja-JP" altLang="en-US" sz="1300" dirty="0" smtClean="0"/>
              <a:t>桁以上）</a:t>
            </a:r>
            <a:endParaRPr kumimoji="1" lang="ja-JP" altLang="en-US" sz="1300" dirty="0" smtClean="0"/>
          </a:p>
        </p:txBody>
      </p:sp>
      <p:graphicFrame>
        <p:nvGraphicFramePr>
          <p:cNvPr id="14" name="オブジェクト 13"/>
          <p:cNvGraphicFramePr>
            <a:graphicFrameLocks noChangeAspect="1"/>
          </p:cNvGraphicFramePr>
          <p:nvPr>
            <p:extLst>
              <p:ext uri="{D42A27DB-BD31-4B8C-83A1-F6EECF244321}">
                <p14:modId xmlns:p14="http://schemas.microsoft.com/office/powerpoint/2010/main" val="3925974968"/>
              </p:ext>
            </p:extLst>
          </p:nvPr>
        </p:nvGraphicFramePr>
        <p:xfrm>
          <a:off x="481474" y="2590521"/>
          <a:ext cx="2058048" cy="1823806"/>
        </p:xfrm>
        <a:graphic>
          <a:graphicData uri="http://schemas.openxmlformats.org/presentationml/2006/ole">
            <mc:AlternateContent xmlns:mc="http://schemas.openxmlformats.org/markup-compatibility/2006">
              <mc:Choice xmlns:v="urn:schemas-microsoft-com:vml" Requires="v">
                <p:oleObj spid="_x0000_s50181" name="Image" r:id="rId6" imgW="7364880" imgH="6526800" progId="Photoshop.Image.13">
                  <p:embed/>
                </p:oleObj>
              </mc:Choice>
              <mc:Fallback>
                <p:oleObj name="Image" r:id="rId6" imgW="7364880" imgH="6526800" progId="Photoshop.Image.13">
                  <p:embed/>
                  <p:pic>
                    <p:nvPicPr>
                      <p:cNvPr id="0" name=""/>
                      <p:cNvPicPr/>
                      <p:nvPr/>
                    </p:nvPicPr>
                    <p:blipFill>
                      <a:blip r:embed="rId7"/>
                      <a:stretch>
                        <a:fillRect/>
                      </a:stretch>
                    </p:blipFill>
                    <p:spPr>
                      <a:xfrm>
                        <a:off x="481474" y="2590521"/>
                        <a:ext cx="2058048" cy="1823806"/>
                      </a:xfrm>
                      <a:prstGeom prst="rect">
                        <a:avLst/>
                      </a:prstGeom>
                      <a:noFill/>
                      <a:ln w="12700">
                        <a:solidFill>
                          <a:schemeClr val="tx1"/>
                        </a:solidFill>
                      </a:ln>
                    </p:spPr>
                  </p:pic>
                </p:oleObj>
              </mc:Fallback>
            </mc:AlternateContent>
          </a:graphicData>
        </a:graphic>
      </p:graphicFrame>
      <p:cxnSp>
        <p:nvCxnSpPr>
          <p:cNvPr id="15" name="直線矢印コネクタ 14"/>
          <p:cNvCxnSpPr/>
          <p:nvPr/>
        </p:nvCxnSpPr>
        <p:spPr>
          <a:xfrm flipV="1">
            <a:off x="1313308" y="3958672"/>
            <a:ext cx="506134" cy="61358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テキスト ボックス 15"/>
          <p:cNvSpPr txBox="1"/>
          <p:nvPr/>
        </p:nvSpPr>
        <p:spPr bwMode="auto">
          <a:xfrm>
            <a:off x="474344" y="4639399"/>
            <a:ext cx="1001312" cy="261610"/>
          </a:xfrm>
          <a:prstGeom prst="rect">
            <a:avLst/>
          </a:prstGeom>
          <a:solidFill>
            <a:schemeClr val="bg1">
              <a:alpha val="67000"/>
            </a:schemeClr>
          </a:solidFill>
          <a:ln w="12700" cmpd="sng">
            <a:solidFill>
              <a:schemeClr val="tx1"/>
            </a:solidFill>
            <a:miter lim="800000"/>
            <a:headEnd/>
            <a:tailEnd/>
          </a:ln>
        </p:spPr>
        <p:txBody>
          <a:bodyPr wrap="square" rtlCol="0">
            <a:spAutoFit/>
          </a:bodyPr>
          <a:lstStyle/>
          <a:p>
            <a:r>
              <a:rPr kumimoji="1" lang="ja-JP" altLang="en-US" sz="1100" dirty="0" smtClean="0"/>
              <a:t>編集ボタン</a:t>
            </a:r>
          </a:p>
        </p:txBody>
      </p:sp>
      <p:sp>
        <p:nvSpPr>
          <p:cNvPr id="2" name="右矢印 1"/>
          <p:cNvSpPr/>
          <p:nvPr/>
        </p:nvSpPr>
        <p:spPr>
          <a:xfrm>
            <a:off x="2771800" y="3068960"/>
            <a:ext cx="360040" cy="792088"/>
          </a:xfrm>
          <a:prstGeom prst="rightArrow">
            <a:avLst/>
          </a:prstGeom>
          <a:noFill/>
          <a:ln w="952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9" name="直線矢印コネクタ 18"/>
          <p:cNvCxnSpPr/>
          <p:nvPr/>
        </p:nvCxnSpPr>
        <p:spPr>
          <a:xfrm flipH="1" flipV="1">
            <a:off x="6155968" y="4385012"/>
            <a:ext cx="1008320" cy="385192"/>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74694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オブジェクト 2"/>
          <p:cNvGraphicFramePr>
            <a:graphicFrameLocks noChangeAspect="1"/>
          </p:cNvGraphicFramePr>
          <p:nvPr>
            <p:extLst>
              <p:ext uri="{D42A27DB-BD31-4B8C-83A1-F6EECF244321}">
                <p14:modId xmlns:p14="http://schemas.microsoft.com/office/powerpoint/2010/main" val="4241954377"/>
              </p:ext>
            </p:extLst>
          </p:nvPr>
        </p:nvGraphicFramePr>
        <p:xfrm>
          <a:off x="1263032" y="1911971"/>
          <a:ext cx="6096000" cy="3549650"/>
        </p:xfrm>
        <a:graphic>
          <a:graphicData uri="http://schemas.openxmlformats.org/presentationml/2006/ole">
            <mc:AlternateContent xmlns:mc="http://schemas.openxmlformats.org/markup-compatibility/2006">
              <mc:Choice xmlns:v="urn:schemas-microsoft-com:vml" Requires="v">
                <p:oleObj spid="_x0000_s26721" name="Image" r:id="rId4" imgW="16202880" imgH="9434880" progId="Photoshop.Image.13">
                  <p:embed/>
                </p:oleObj>
              </mc:Choice>
              <mc:Fallback>
                <p:oleObj name="Image" r:id="rId4" imgW="16202880" imgH="9434880" progId="Photoshop.Image.13">
                  <p:embed/>
                  <p:pic>
                    <p:nvPicPr>
                      <p:cNvPr id="0" name=""/>
                      <p:cNvPicPr/>
                      <p:nvPr/>
                    </p:nvPicPr>
                    <p:blipFill>
                      <a:blip r:embed="rId5"/>
                      <a:stretch>
                        <a:fillRect/>
                      </a:stretch>
                    </p:blipFill>
                    <p:spPr>
                      <a:xfrm>
                        <a:off x="1263032" y="1911971"/>
                        <a:ext cx="6096000" cy="3549650"/>
                      </a:xfrm>
                      <a:prstGeom prst="rect">
                        <a:avLst/>
                      </a:prstGeom>
                    </p:spPr>
                  </p:pic>
                </p:oleObj>
              </mc:Fallback>
            </mc:AlternateContent>
          </a:graphicData>
        </a:graphic>
      </p:graphicFrame>
      <p:sp>
        <p:nvSpPr>
          <p:cNvPr id="2" name="タイトル 1"/>
          <p:cNvSpPr>
            <a:spLocks noGrp="1"/>
          </p:cNvSpPr>
          <p:nvPr>
            <p:ph type="title"/>
          </p:nvPr>
        </p:nvSpPr>
        <p:spPr/>
        <p:txBody>
          <a:bodyPr/>
          <a:lstStyle/>
          <a:p>
            <a:r>
              <a:rPr lang="ja-JP" altLang="en-US" sz="3200" dirty="0" smtClean="0"/>
              <a:t>学生リストの画面の説明</a:t>
            </a:r>
            <a:endParaRPr kumimoji="1" lang="ja-JP" altLang="en-US" sz="3200" dirty="0"/>
          </a:p>
        </p:txBody>
      </p:sp>
      <p:cxnSp>
        <p:nvCxnSpPr>
          <p:cNvPr id="4" name="直線コネクタ 3"/>
          <p:cNvCxnSpPr/>
          <p:nvPr/>
        </p:nvCxnSpPr>
        <p:spPr>
          <a:xfrm>
            <a:off x="68000" y="1417638"/>
            <a:ext cx="89644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4" name="図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1520" y="133772"/>
            <a:ext cx="1512168" cy="568128"/>
          </a:xfrm>
          <a:prstGeom prst="rect">
            <a:avLst/>
          </a:prstGeom>
        </p:spPr>
      </p:pic>
      <p:cxnSp>
        <p:nvCxnSpPr>
          <p:cNvPr id="8" name="直線矢印コネクタ 7"/>
          <p:cNvCxnSpPr/>
          <p:nvPr/>
        </p:nvCxnSpPr>
        <p:spPr>
          <a:xfrm>
            <a:off x="1137278" y="3788988"/>
            <a:ext cx="302374" cy="17446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テキスト ボックス 10"/>
          <p:cNvSpPr txBox="1"/>
          <p:nvPr/>
        </p:nvSpPr>
        <p:spPr bwMode="auto">
          <a:xfrm>
            <a:off x="210811" y="3508468"/>
            <a:ext cx="936104" cy="261610"/>
          </a:xfrm>
          <a:prstGeom prst="rect">
            <a:avLst/>
          </a:prstGeom>
          <a:noFill/>
          <a:ln w="12700" cmpd="sng">
            <a:solidFill>
              <a:schemeClr val="tx1"/>
            </a:solidFill>
            <a:miter lim="800000"/>
            <a:headEnd/>
            <a:tailEnd/>
          </a:ln>
        </p:spPr>
        <p:txBody>
          <a:bodyPr wrap="square" rtlCol="0">
            <a:spAutoFit/>
          </a:bodyPr>
          <a:lstStyle/>
          <a:p>
            <a:r>
              <a:rPr kumimoji="1" lang="ja-JP" altLang="en-US" sz="1100" dirty="0" smtClean="0"/>
              <a:t>長期、短期</a:t>
            </a:r>
          </a:p>
        </p:txBody>
      </p:sp>
      <p:cxnSp>
        <p:nvCxnSpPr>
          <p:cNvPr id="13" name="直線矢印コネクタ 12"/>
          <p:cNvCxnSpPr/>
          <p:nvPr/>
        </p:nvCxnSpPr>
        <p:spPr>
          <a:xfrm flipV="1">
            <a:off x="1547664" y="4404989"/>
            <a:ext cx="216024" cy="36023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テキスト ボックス 14"/>
          <p:cNvSpPr txBox="1"/>
          <p:nvPr/>
        </p:nvSpPr>
        <p:spPr bwMode="auto">
          <a:xfrm>
            <a:off x="210811" y="4774901"/>
            <a:ext cx="1721392" cy="430887"/>
          </a:xfrm>
          <a:prstGeom prst="rect">
            <a:avLst/>
          </a:prstGeom>
          <a:solidFill>
            <a:schemeClr val="bg1">
              <a:alpha val="75000"/>
            </a:schemeClr>
          </a:solidFill>
          <a:ln w="12700" cmpd="sng">
            <a:solidFill>
              <a:schemeClr val="tx1"/>
            </a:solidFill>
            <a:miter lim="800000"/>
            <a:headEnd/>
            <a:tailEnd/>
          </a:ln>
        </p:spPr>
        <p:txBody>
          <a:bodyPr wrap="square" rtlCol="0">
            <a:spAutoFit/>
          </a:bodyPr>
          <a:lstStyle/>
          <a:p>
            <a:r>
              <a:rPr kumimoji="1" lang="ja-JP" altLang="en-US" sz="1100" dirty="0" smtClean="0"/>
              <a:t>学生名をクリックする</a:t>
            </a:r>
            <a:r>
              <a:rPr lang="ja-JP" altLang="en-US" sz="1100" dirty="0" smtClean="0"/>
              <a:t>と一覧表</a:t>
            </a:r>
            <a:r>
              <a:rPr kumimoji="1" lang="ja-JP" altLang="en-US" sz="1100" dirty="0" smtClean="0"/>
              <a:t>へ遷移します。</a:t>
            </a:r>
          </a:p>
        </p:txBody>
      </p:sp>
      <p:cxnSp>
        <p:nvCxnSpPr>
          <p:cNvPr id="17" name="直線矢印コネクタ 16"/>
          <p:cNvCxnSpPr/>
          <p:nvPr/>
        </p:nvCxnSpPr>
        <p:spPr>
          <a:xfrm flipV="1">
            <a:off x="3347864" y="5043084"/>
            <a:ext cx="144016" cy="345883"/>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テキスト ボックス 17"/>
          <p:cNvSpPr txBox="1"/>
          <p:nvPr/>
        </p:nvSpPr>
        <p:spPr bwMode="auto">
          <a:xfrm>
            <a:off x="2028148" y="5439832"/>
            <a:ext cx="1800200" cy="430887"/>
          </a:xfrm>
          <a:prstGeom prst="rect">
            <a:avLst/>
          </a:prstGeom>
          <a:solidFill>
            <a:schemeClr val="bg1">
              <a:alpha val="75000"/>
            </a:schemeClr>
          </a:solidFill>
          <a:ln w="12700" cmpd="sng">
            <a:solidFill>
              <a:schemeClr val="tx1"/>
            </a:solidFill>
            <a:miter lim="800000"/>
            <a:headEnd/>
            <a:tailEnd/>
          </a:ln>
        </p:spPr>
        <p:txBody>
          <a:bodyPr wrap="square" rtlCol="0">
            <a:spAutoFit/>
          </a:bodyPr>
          <a:lstStyle/>
          <a:p>
            <a:r>
              <a:rPr lang="en-US" altLang="ja-JP" sz="1100" dirty="0" smtClean="0"/>
              <a:t>R</a:t>
            </a:r>
            <a:r>
              <a:rPr lang="en-US" altLang="ja-JP" sz="1100" dirty="0"/>
              <a:t>C</a:t>
            </a:r>
            <a:r>
              <a:rPr kumimoji="1" lang="ja-JP" altLang="en-US" sz="1100" dirty="0" smtClean="0"/>
              <a:t>名をクリックすると</a:t>
            </a:r>
            <a:r>
              <a:rPr kumimoji="1" lang="en-US" altLang="ja-JP" sz="1100" dirty="0" smtClean="0"/>
              <a:t>RC</a:t>
            </a:r>
            <a:r>
              <a:rPr kumimoji="1" lang="ja-JP" altLang="en-US" sz="1100" dirty="0" smtClean="0"/>
              <a:t>の詳細情報へ遷移します。</a:t>
            </a:r>
          </a:p>
        </p:txBody>
      </p:sp>
      <p:cxnSp>
        <p:nvCxnSpPr>
          <p:cNvPr id="21" name="直線矢印コネクタ 20"/>
          <p:cNvCxnSpPr/>
          <p:nvPr/>
        </p:nvCxnSpPr>
        <p:spPr>
          <a:xfrm flipH="1">
            <a:off x="4659441" y="2605723"/>
            <a:ext cx="128584" cy="512965"/>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テキスト ボックス 21"/>
          <p:cNvSpPr txBox="1"/>
          <p:nvPr/>
        </p:nvSpPr>
        <p:spPr bwMode="auto">
          <a:xfrm>
            <a:off x="4715987" y="1604157"/>
            <a:ext cx="1800200" cy="938719"/>
          </a:xfrm>
          <a:prstGeom prst="rect">
            <a:avLst/>
          </a:prstGeom>
          <a:solidFill>
            <a:schemeClr val="bg1">
              <a:alpha val="75000"/>
            </a:schemeClr>
          </a:solidFill>
          <a:ln w="12700" cmpd="sng">
            <a:solidFill>
              <a:schemeClr val="tx1"/>
            </a:solidFill>
            <a:miter lim="800000"/>
            <a:headEnd/>
            <a:tailEnd/>
          </a:ln>
        </p:spPr>
        <p:txBody>
          <a:bodyPr wrap="square" rtlCol="0">
            <a:spAutoFit/>
          </a:bodyPr>
          <a:lstStyle/>
          <a:p>
            <a:r>
              <a:rPr lang="ja-JP" altLang="en-US" sz="1100" dirty="0" smtClean="0"/>
              <a:t>「交換年度」は非常に大事ですのでご確認ください。</a:t>
            </a:r>
            <a:endParaRPr lang="en-US" altLang="ja-JP" sz="1100" dirty="0" smtClean="0"/>
          </a:p>
          <a:p>
            <a:r>
              <a:rPr kumimoji="1" lang="ja-JP" altLang="en-US" sz="1100" dirty="0" smtClean="0"/>
              <a:t>「渡航日」は渡航する日がわかった時点ですみやかに入力します。</a:t>
            </a:r>
          </a:p>
        </p:txBody>
      </p:sp>
      <p:cxnSp>
        <p:nvCxnSpPr>
          <p:cNvPr id="23" name="直線矢印コネクタ 22"/>
          <p:cNvCxnSpPr/>
          <p:nvPr/>
        </p:nvCxnSpPr>
        <p:spPr>
          <a:xfrm flipH="1">
            <a:off x="5364089" y="2374907"/>
            <a:ext cx="2054407" cy="74378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テキスト ボックス 23"/>
          <p:cNvSpPr txBox="1"/>
          <p:nvPr/>
        </p:nvSpPr>
        <p:spPr bwMode="auto">
          <a:xfrm>
            <a:off x="7501252" y="2073516"/>
            <a:ext cx="1531236" cy="938719"/>
          </a:xfrm>
          <a:prstGeom prst="rect">
            <a:avLst/>
          </a:prstGeom>
          <a:solidFill>
            <a:schemeClr val="bg1">
              <a:alpha val="75000"/>
            </a:schemeClr>
          </a:solidFill>
          <a:ln w="12700" cmpd="sng">
            <a:solidFill>
              <a:schemeClr val="tx1"/>
            </a:solidFill>
            <a:miter lim="800000"/>
            <a:headEnd/>
            <a:tailEnd/>
          </a:ln>
        </p:spPr>
        <p:txBody>
          <a:bodyPr wrap="square" rtlCol="0">
            <a:spAutoFit/>
          </a:bodyPr>
          <a:lstStyle/>
          <a:p>
            <a:r>
              <a:rPr lang="ja-JP" altLang="en-US" sz="1100" dirty="0" smtClean="0"/>
              <a:t>「帰国予定日」は帰国が近くなったら目安として入力します</a:t>
            </a:r>
            <a:endParaRPr kumimoji="1" lang="en-US" altLang="ja-JP" sz="1100" dirty="0"/>
          </a:p>
          <a:p>
            <a:r>
              <a:rPr kumimoji="1" lang="ja-JP" altLang="en-US" sz="1100" dirty="0" smtClean="0"/>
              <a:t>「帰国日」は帰国する日前後に入力します。</a:t>
            </a:r>
          </a:p>
        </p:txBody>
      </p:sp>
      <p:sp>
        <p:nvSpPr>
          <p:cNvPr id="27" name="テキスト ボックス 26"/>
          <p:cNvSpPr txBox="1"/>
          <p:nvPr/>
        </p:nvSpPr>
        <p:spPr bwMode="auto">
          <a:xfrm>
            <a:off x="539552" y="6093296"/>
            <a:ext cx="8334672" cy="430887"/>
          </a:xfrm>
          <a:prstGeom prst="rect">
            <a:avLst/>
          </a:prstGeom>
          <a:solidFill>
            <a:schemeClr val="bg1">
              <a:alpha val="75000"/>
            </a:schemeClr>
          </a:solidFill>
          <a:ln w="12700" cmpd="sng">
            <a:noFill/>
            <a:miter lim="800000"/>
            <a:headEnd/>
            <a:tailEnd/>
          </a:ln>
        </p:spPr>
        <p:txBody>
          <a:bodyPr wrap="square" rtlCol="0">
            <a:spAutoFit/>
          </a:bodyPr>
          <a:lstStyle/>
          <a:p>
            <a:r>
              <a:rPr lang="en-US" altLang="ja-JP" sz="1100" dirty="0" smtClean="0"/>
              <a:t>APF/</a:t>
            </a:r>
            <a:r>
              <a:rPr lang="ja-JP" altLang="en-US" sz="1100" dirty="0" smtClean="0"/>
              <a:t>アプリケーションフォーム　</a:t>
            </a:r>
            <a:r>
              <a:rPr lang="en-US" altLang="ja-JP" sz="1100" dirty="0" smtClean="0"/>
              <a:t>GF/</a:t>
            </a:r>
            <a:r>
              <a:rPr lang="ja-JP" altLang="en-US" sz="1100" dirty="0" smtClean="0"/>
              <a:t>ギャランティーフォーム　</a:t>
            </a:r>
            <a:r>
              <a:rPr lang="en-US" altLang="ja-JP" sz="1100" dirty="0" smtClean="0"/>
              <a:t>CC</a:t>
            </a:r>
            <a:r>
              <a:rPr lang="ja-JP" altLang="en-US" sz="1100" dirty="0" smtClean="0"/>
              <a:t>届</a:t>
            </a:r>
            <a:r>
              <a:rPr lang="en-US" altLang="ja-JP" sz="1100" dirty="0" smtClean="0"/>
              <a:t>/</a:t>
            </a:r>
            <a:r>
              <a:rPr lang="ja-JP" altLang="en-US" sz="1100" dirty="0" smtClean="0"/>
              <a:t>クラブカウンセラー届 </a:t>
            </a:r>
            <a:r>
              <a:rPr lang="en-US" altLang="ja-JP" sz="1100" dirty="0" smtClean="0"/>
              <a:t>RIP/RIJYEC</a:t>
            </a:r>
            <a:r>
              <a:rPr lang="ja-JP" altLang="en-US" sz="1100" dirty="0"/>
              <a:t>保険プラン </a:t>
            </a:r>
            <a:endParaRPr lang="en-US" altLang="ja-JP" sz="1100" dirty="0" smtClean="0"/>
          </a:p>
          <a:p>
            <a:r>
              <a:rPr lang="en-US" altLang="ja-JP" sz="1100" dirty="0" smtClean="0"/>
              <a:t>HG/</a:t>
            </a:r>
            <a:r>
              <a:rPr lang="ja-JP" altLang="en-US" sz="1100" dirty="0" smtClean="0"/>
              <a:t>交換</a:t>
            </a:r>
            <a:r>
              <a:rPr lang="ja-JP" altLang="en-US" sz="1100" dirty="0"/>
              <a:t>学生身許</a:t>
            </a:r>
            <a:r>
              <a:rPr lang="ja-JP" altLang="en-US" sz="1100" dirty="0" smtClean="0"/>
              <a:t>引受書　</a:t>
            </a:r>
            <a:r>
              <a:rPr lang="en-US" altLang="ja-JP" sz="1100" dirty="0" smtClean="0"/>
              <a:t>HF/</a:t>
            </a:r>
            <a:r>
              <a:rPr lang="ja-JP" altLang="en-US" sz="1100" dirty="0" smtClean="0"/>
              <a:t>ホストファミリー </a:t>
            </a:r>
            <a:r>
              <a:rPr lang="ja-JP" altLang="en-US" sz="1100" dirty="0"/>
              <a:t>ボ</a:t>
            </a:r>
            <a:r>
              <a:rPr lang="ja-JP" altLang="en-US" sz="1100" dirty="0" smtClean="0"/>
              <a:t>誓</a:t>
            </a:r>
            <a:r>
              <a:rPr lang="en-US" altLang="ja-JP" sz="1100" dirty="0" smtClean="0"/>
              <a:t>/</a:t>
            </a:r>
            <a:r>
              <a:rPr lang="ja-JP" altLang="en-US" sz="1100" dirty="0" smtClean="0"/>
              <a:t>ボランティア誓約書　</a:t>
            </a:r>
            <a:r>
              <a:rPr lang="en-US" altLang="ja-JP" sz="1100" dirty="0" smtClean="0"/>
              <a:t>CC</a:t>
            </a:r>
            <a:r>
              <a:rPr lang="ja-JP" altLang="en-US" sz="1100" dirty="0" smtClean="0"/>
              <a:t>報</a:t>
            </a:r>
            <a:r>
              <a:rPr lang="en-US" altLang="ja-JP" sz="1100" dirty="0" smtClean="0"/>
              <a:t>/</a:t>
            </a:r>
            <a:r>
              <a:rPr lang="ja-JP" altLang="en-US" sz="1100" dirty="0" smtClean="0"/>
              <a:t>クラブカウンセラー報告　</a:t>
            </a:r>
            <a:r>
              <a:rPr lang="en-US" altLang="ja-JP" sz="1100" dirty="0" smtClean="0"/>
              <a:t>S</a:t>
            </a:r>
            <a:r>
              <a:rPr lang="ja-JP" altLang="en-US" sz="1100" dirty="0" smtClean="0"/>
              <a:t>報</a:t>
            </a:r>
            <a:r>
              <a:rPr lang="en-US" altLang="ja-JP" sz="1100" dirty="0" smtClean="0"/>
              <a:t>/</a:t>
            </a:r>
            <a:r>
              <a:rPr lang="ja-JP" altLang="en-US" sz="1100" dirty="0" smtClean="0"/>
              <a:t>マンスリーレポート </a:t>
            </a:r>
            <a:endParaRPr lang="ja-JP" altLang="en-US" sz="1100" dirty="0"/>
          </a:p>
        </p:txBody>
      </p:sp>
      <p:sp>
        <p:nvSpPr>
          <p:cNvPr id="28" name="テキスト ボックス 27"/>
          <p:cNvSpPr txBox="1"/>
          <p:nvPr/>
        </p:nvSpPr>
        <p:spPr bwMode="auto">
          <a:xfrm>
            <a:off x="7506448" y="1526982"/>
            <a:ext cx="1530048" cy="430887"/>
          </a:xfrm>
          <a:prstGeom prst="rect">
            <a:avLst/>
          </a:prstGeom>
          <a:solidFill>
            <a:schemeClr val="bg1">
              <a:alpha val="75000"/>
            </a:schemeClr>
          </a:solidFill>
          <a:ln w="12700" cmpd="sng">
            <a:solidFill>
              <a:schemeClr val="tx1"/>
            </a:solidFill>
            <a:miter lim="800000"/>
            <a:headEnd/>
            <a:tailEnd/>
          </a:ln>
        </p:spPr>
        <p:txBody>
          <a:bodyPr wrap="square" rtlCol="0">
            <a:spAutoFit/>
          </a:bodyPr>
          <a:lstStyle/>
          <a:p>
            <a:r>
              <a:rPr lang="ja-JP" altLang="en-US" sz="1100" dirty="0"/>
              <a:t>委員</a:t>
            </a:r>
            <a:r>
              <a:rPr lang="ja-JP" altLang="en-US" sz="1100" dirty="0" smtClean="0"/>
              <a:t>の追加や削除ができます。</a:t>
            </a:r>
            <a:endParaRPr kumimoji="1" lang="ja-JP" altLang="en-US" sz="1100" dirty="0" smtClean="0"/>
          </a:p>
        </p:txBody>
      </p:sp>
      <p:cxnSp>
        <p:nvCxnSpPr>
          <p:cNvPr id="29" name="直線矢印コネクタ 28"/>
          <p:cNvCxnSpPr>
            <a:stCxn id="28" idx="1"/>
          </p:cNvCxnSpPr>
          <p:nvPr/>
        </p:nvCxnSpPr>
        <p:spPr>
          <a:xfrm flipH="1">
            <a:off x="7216716" y="1742426"/>
            <a:ext cx="289732" cy="21636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 name="テキスト ボックス 5"/>
          <p:cNvSpPr txBox="1"/>
          <p:nvPr/>
        </p:nvSpPr>
        <p:spPr bwMode="auto">
          <a:xfrm>
            <a:off x="1333472" y="2967089"/>
            <a:ext cx="936104" cy="135107"/>
          </a:xfrm>
          <a:prstGeom prst="rect">
            <a:avLst/>
          </a:prstGeom>
          <a:solidFill>
            <a:srgbClr val="D40808"/>
          </a:solidFill>
          <a:ln w="12700" cmpd="sng">
            <a:noFill/>
            <a:miter lim="800000"/>
            <a:headEnd/>
            <a:tailEnd/>
          </a:ln>
        </p:spPr>
        <p:txBody>
          <a:bodyPr wrap="square" lIns="36000" tIns="28800" rIns="36000" bIns="28800" rtlCol="0">
            <a:spAutoFit/>
          </a:bodyPr>
          <a:lstStyle/>
          <a:p>
            <a:r>
              <a:rPr kumimoji="1" lang="ja-JP" altLang="en-US" sz="500" dirty="0" smtClean="0">
                <a:solidFill>
                  <a:schemeClr val="bg1"/>
                </a:solidFill>
              </a:rPr>
              <a:t>交換学生申込（登録）</a:t>
            </a:r>
            <a:r>
              <a:rPr lang="ja-JP" altLang="en-US" sz="500" dirty="0" smtClean="0">
                <a:solidFill>
                  <a:schemeClr val="bg1"/>
                </a:solidFill>
              </a:rPr>
              <a:t>有り（</a:t>
            </a:r>
            <a:r>
              <a:rPr lang="en-US" altLang="ja-JP" sz="500" dirty="0" smtClean="0">
                <a:solidFill>
                  <a:schemeClr val="bg1"/>
                </a:solidFill>
              </a:rPr>
              <a:t>1</a:t>
            </a:r>
            <a:r>
              <a:rPr lang="ja-JP" altLang="en-US" sz="500" dirty="0" smtClean="0">
                <a:solidFill>
                  <a:schemeClr val="bg1"/>
                </a:solidFill>
              </a:rPr>
              <a:t>件）</a:t>
            </a:r>
            <a:endParaRPr lang="en-US" altLang="ja-JP" sz="500" dirty="0" smtClean="0">
              <a:solidFill>
                <a:schemeClr val="bg1"/>
              </a:solidFill>
            </a:endParaRPr>
          </a:p>
        </p:txBody>
      </p:sp>
      <p:sp>
        <p:nvSpPr>
          <p:cNvPr id="25" name="テキスト ボックス 24"/>
          <p:cNvSpPr txBox="1"/>
          <p:nvPr/>
        </p:nvSpPr>
        <p:spPr bwMode="auto">
          <a:xfrm>
            <a:off x="2542737" y="2207983"/>
            <a:ext cx="1843543" cy="769441"/>
          </a:xfrm>
          <a:prstGeom prst="rect">
            <a:avLst/>
          </a:prstGeom>
          <a:solidFill>
            <a:schemeClr val="bg1">
              <a:alpha val="71000"/>
            </a:schemeClr>
          </a:solidFill>
          <a:ln w="12700" cmpd="sng">
            <a:solidFill>
              <a:schemeClr val="tx1"/>
            </a:solidFill>
            <a:miter lim="800000"/>
            <a:headEnd/>
            <a:tailEnd/>
          </a:ln>
        </p:spPr>
        <p:txBody>
          <a:bodyPr wrap="square" rtlCol="0">
            <a:spAutoFit/>
          </a:bodyPr>
          <a:lstStyle/>
          <a:p>
            <a:r>
              <a:rPr lang="ja-JP" altLang="en-US" sz="1100" dirty="0"/>
              <a:t>新規</a:t>
            </a:r>
            <a:r>
              <a:rPr lang="ja-JP" altLang="en-US" sz="1100" dirty="0" smtClean="0"/>
              <a:t>の申込があるとこのボタンが出ます。この時点では仮の登録ですので本登録の処理を行ってください</a:t>
            </a:r>
            <a:endParaRPr kumimoji="1" lang="ja-JP" altLang="en-US" sz="1100" dirty="0" smtClean="0"/>
          </a:p>
        </p:txBody>
      </p:sp>
      <p:cxnSp>
        <p:nvCxnSpPr>
          <p:cNvPr id="26" name="直線矢印コネクタ 25"/>
          <p:cNvCxnSpPr/>
          <p:nvPr/>
        </p:nvCxnSpPr>
        <p:spPr>
          <a:xfrm flipH="1">
            <a:off x="2269576" y="2679759"/>
            <a:ext cx="213697" cy="217423"/>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 name="スライド番号プレースホルダー 4"/>
          <p:cNvSpPr>
            <a:spLocks noGrp="1"/>
          </p:cNvSpPr>
          <p:nvPr>
            <p:ph type="sldNum" sz="quarter" idx="12"/>
          </p:nvPr>
        </p:nvSpPr>
        <p:spPr/>
        <p:txBody>
          <a:bodyPr/>
          <a:lstStyle/>
          <a:p>
            <a:pPr>
              <a:defRPr/>
            </a:pPr>
            <a:fld id="{0331EEB5-871C-3C46-BA86-090CCFE8305C}" type="slidenum">
              <a:rPr lang="en-US" altLang="ja-JP" smtClean="0"/>
              <a:pPr>
                <a:defRPr/>
              </a:pPr>
              <a:t>15</a:t>
            </a:fld>
            <a:endParaRPr lang="en-US" altLang="ja-JP" dirty="0"/>
          </a:p>
        </p:txBody>
      </p:sp>
      <p:cxnSp>
        <p:nvCxnSpPr>
          <p:cNvPr id="30" name="直線矢印コネクタ 29"/>
          <p:cNvCxnSpPr/>
          <p:nvPr/>
        </p:nvCxnSpPr>
        <p:spPr>
          <a:xfrm>
            <a:off x="1101274" y="2457842"/>
            <a:ext cx="302374" cy="17446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テキスト ボックス 30"/>
          <p:cNvSpPr txBox="1"/>
          <p:nvPr/>
        </p:nvSpPr>
        <p:spPr bwMode="auto">
          <a:xfrm>
            <a:off x="210811" y="2159464"/>
            <a:ext cx="936104" cy="430887"/>
          </a:xfrm>
          <a:prstGeom prst="rect">
            <a:avLst/>
          </a:prstGeom>
          <a:noFill/>
          <a:ln w="12700" cmpd="sng">
            <a:solidFill>
              <a:schemeClr val="tx1"/>
            </a:solidFill>
            <a:miter lim="800000"/>
            <a:headEnd/>
            <a:tailEnd/>
          </a:ln>
        </p:spPr>
        <p:txBody>
          <a:bodyPr wrap="square" rtlCol="0">
            <a:spAutoFit/>
          </a:bodyPr>
          <a:lstStyle/>
          <a:p>
            <a:r>
              <a:rPr lang="ja-JP" altLang="en-US" sz="1100" dirty="0" smtClean="0"/>
              <a:t>交換年度を指定します</a:t>
            </a:r>
            <a:endParaRPr kumimoji="1" lang="ja-JP" altLang="en-US" sz="1100" dirty="0" smtClean="0"/>
          </a:p>
        </p:txBody>
      </p:sp>
      <p:sp>
        <p:nvSpPr>
          <p:cNvPr id="32" name="角丸四角形 31"/>
          <p:cNvSpPr/>
          <p:nvPr/>
        </p:nvSpPr>
        <p:spPr>
          <a:xfrm>
            <a:off x="5319118" y="3168947"/>
            <a:ext cx="1485130" cy="2307490"/>
          </a:xfrm>
          <a:prstGeom prst="round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テキスト ボックス 32"/>
          <p:cNvSpPr txBox="1"/>
          <p:nvPr/>
        </p:nvSpPr>
        <p:spPr bwMode="auto">
          <a:xfrm>
            <a:off x="7520790" y="4092168"/>
            <a:ext cx="1511698" cy="1785104"/>
          </a:xfrm>
          <a:prstGeom prst="rect">
            <a:avLst/>
          </a:prstGeom>
          <a:solidFill>
            <a:schemeClr val="bg1">
              <a:alpha val="75000"/>
            </a:schemeClr>
          </a:solidFill>
          <a:ln w="12700" cmpd="sng">
            <a:solidFill>
              <a:schemeClr val="tx1"/>
            </a:solidFill>
            <a:miter lim="800000"/>
            <a:headEnd/>
            <a:tailEnd/>
          </a:ln>
        </p:spPr>
        <p:txBody>
          <a:bodyPr wrap="square" rtlCol="0">
            <a:spAutoFit/>
          </a:bodyPr>
          <a:lstStyle/>
          <a:p>
            <a:r>
              <a:rPr kumimoji="1" lang="ja-JP" altLang="en-US" sz="1100" dirty="0" smtClean="0"/>
              <a:t>この部分は書類が提出された書類の数が表示されます。</a:t>
            </a:r>
            <a:endParaRPr kumimoji="1" lang="en-US" altLang="ja-JP" sz="1100" dirty="0" smtClean="0"/>
          </a:p>
          <a:p>
            <a:r>
              <a:rPr kumimoji="1" lang="ja-JP" altLang="en-US" sz="1100" dirty="0" smtClean="0"/>
              <a:t>入力又はアップロードする必要のない項目は「</a:t>
            </a:r>
            <a:r>
              <a:rPr kumimoji="1" lang="en-US" altLang="ja-JP" sz="1100" dirty="0" smtClean="0"/>
              <a:t>-</a:t>
            </a:r>
            <a:r>
              <a:rPr kumimoji="1" lang="ja-JP" altLang="en-US" sz="1100" dirty="0" smtClean="0"/>
              <a:t>」が入っています。</a:t>
            </a:r>
            <a:endParaRPr lang="en-US" altLang="ja-JP" sz="1100" dirty="0"/>
          </a:p>
          <a:p>
            <a:r>
              <a:rPr lang="ja-JP" altLang="en-US" sz="1100" dirty="0"/>
              <a:t>入力又はアップロードする必要</a:t>
            </a:r>
            <a:r>
              <a:rPr lang="ja-JP" altLang="en-US" sz="1100" dirty="0" smtClean="0"/>
              <a:t>のある項目が未処理場合は薄い赤色に表示されます。</a:t>
            </a:r>
            <a:endParaRPr kumimoji="1" lang="en-US" altLang="ja-JP" sz="1100" dirty="0" smtClean="0"/>
          </a:p>
        </p:txBody>
      </p:sp>
      <p:cxnSp>
        <p:nvCxnSpPr>
          <p:cNvPr id="34" name="直線矢印コネクタ 33"/>
          <p:cNvCxnSpPr/>
          <p:nvPr/>
        </p:nvCxnSpPr>
        <p:spPr>
          <a:xfrm flipH="1" flipV="1">
            <a:off x="6609592" y="4356551"/>
            <a:ext cx="749441" cy="13583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02825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89817" y="782332"/>
            <a:ext cx="7787208" cy="642466"/>
          </a:xfrm>
        </p:spPr>
        <p:txBody>
          <a:bodyPr/>
          <a:lstStyle/>
          <a:p>
            <a:r>
              <a:rPr kumimoji="1" lang="en-US" altLang="ja-JP" sz="3200" dirty="0" smtClean="0"/>
              <a:t>RI</a:t>
            </a:r>
            <a:r>
              <a:rPr kumimoji="1" lang="ja-JP" altLang="en-US" sz="3200" dirty="0" smtClean="0"/>
              <a:t>へ「</a:t>
            </a:r>
            <a:r>
              <a:rPr lang="ja-JP" altLang="en-US" sz="3200" dirty="0"/>
              <a:t>受入学生に関する</a:t>
            </a:r>
            <a:r>
              <a:rPr lang="ja-JP" altLang="en-US" sz="3200" dirty="0" smtClean="0"/>
              <a:t>情報」の提出</a:t>
            </a:r>
            <a:endParaRPr kumimoji="1" lang="ja-JP" altLang="en-US" sz="3200" dirty="0"/>
          </a:p>
        </p:txBody>
      </p:sp>
      <p:sp>
        <p:nvSpPr>
          <p:cNvPr id="4" name="スライド番号プレースホルダー 3"/>
          <p:cNvSpPr>
            <a:spLocks noGrp="1"/>
          </p:cNvSpPr>
          <p:nvPr>
            <p:ph type="sldNum" sz="quarter" idx="12"/>
          </p:nvPr>
        </p:nvSpPr>
        <p:spPr/>
        <p:txBody>
          <a:bodyPr/>
          <a:lstStyle/>
          <a:p>
            <a:pPr>
              <a:defRPr/>
            </a:pPr>
            <a:fld id="{0331EEB5-871C-3C46-BA86-090CCFE8305C}" type="slidenum">
              <a:rPr lang="en-US" altLang="ja-JP" smtClean="0"/>
              <a:pPr>
                <a:defRPr/>
              </a:pPr>
              <a:t>16</a:t>
            </a:fld>
            <a:endParaRPr lang="en-US" altLang="ja-JP" dirty="0"/>
          </a:p>
        </p:txBody>
      </p:sp>
      <p:cxnSp>
        <p:nvCxnSpPr>
          <p:cNvPr id="6" name="直線コネクタ 5"/>
          <p:cNvCxnSpPr/>
          <p:nvPr/>
        </p:nvCxnSpPr>
        <p:spPr>
          <a:xfrm flipV="1">
            <a:off x="457200" y="1494628"/>
            <a:ext cx="8435280" cy="1243"/>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pic>
        <p:nvPicPr>
          <p:cNvPr id="9" name="図 8"/>
          <p:cNvPicPr>
            <a:picLocks noChangeAspect="1"/>
          </p:cNvPicPr>
          <p:nvPr/>
        </p:nvPicPr>
        <p:blipFill rotWithShape="1">
          <a:blip r:embed="rId2">
            <a:extLst>
              <a:ext uri="{28A0092B-C50C-407E-A947-70E740481C1C}">
                <a14:useLocalDpi xmlns:a14="http://schemas.microsoft.com/office/drawing/2010/main" val="0"/>
              </a:ext>
            </a:extLst>
          </a:blip>
          <a:srcRect l="-864" t="13671" r="165" b="19577"/>
          <a:stretch/>
        </p:blipFill>
        <p:spPr>
          <a:xfrm>
            <a:off x="519915" y="1844824"/>
            <a:ext cx="7948942" cy="4155129"/>
          </a:xfrm>
          <a:prstGeom prst="rect">
            <a:avLst/>
          </a:prstGeom>
          <a:ln>
            <a:solidFill>
              <a:schemeClr val="tx1">
                <a:lumMod val="75000"/>
                <a:lumOff val="25000"/>
              </a:schemeClr>
            </a:solidFill>
          </a:ln>
        </p:spPr>
      </p:pic>
      <p:pic>
        <p:nvPicPr>
          <p:cNvPr id="8" name="図 7"/>
          <p:cNvPicPr>
            <a:picLocks noChangeAspect="1"/>
          </p:cNvPicPr>
          <p:nvPr/>
        </p:nvPicPr>
        <p:blipFill rotWithShape="1">
          <a:blip r:embed="rId3">
            <a:extLst>
              <a:ext uri="{28A0092B-C50C-407E-A947-70E740481C1C}">
                <a14:useLocalDpi xmlns:a14="http://schemas.microsoft.com/office/drawing/2010/main" val="0"/>
              </a:ext>
            </a:extLst>
          </a:blip>
          <a:srcRect l="36770" t="35300" r="35943" b="30050"/>
          <a:stretch/>
        </p:blipFill>
        <p:spPr>
          <a:xfrm>
            <a:off x="6431867" y="1627528"/>
            <a:ext cx="2376265" cy="2376264"/>
          </a:xfrm>
          <a:prstGeom prst="rect">
            <a:avLst/>
          </a:prstGeom>
        </p:spPr>
      </p:pic>
      <p:sp>
        <p:nvSpPr>
          <p:cNvPr id="10" name="円/楕円 9"/>
          <p:cNvSpPr/>
          <p:nvPr/>
        </p:nvSpPr>
        <p:spPr>
          <a:xfrm>
            <a:off x="4355977" y="5085184"/>
            <a:ext cx="3674330" cy="1163216"/>
          </a:xfrm>
          <a:prstGeom prst="ellipse">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円/楕円 10"/>
          <p:cNvSpPr/>
          <p:nvPr/>
        </p:nvSpPr>
        <p:spPr>
          <a:xfrm>
            <a:off x="7812361" y="5229200"/>
            <a:ext cx="874440" cy="504055"/>
          </a:xfrm>
          <a:prstGeom prst="ellipse">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3" name="直線矢印コネクタ 12"/>
          <p:cNvCxnSpPr/>
          <p:nvPr/>
        </p:nvCxnSpPr>
        <p:spPr>
          <a:xfrm flipH="1" flipV="1">
            <a:off x="7812361" y="4075968"/>
            <a:ext cx="437221" cy="1082160"/>
          </a:xfrm>
          <a:prstGeom prst="straightConnector1">
            <a:avLst/>
          </a:prstGeom>
          <a:ln w="38100">
            <a:solidFill>
              <a:srgbClr val="EC971F"/>
            </a:solidFill>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p:cNvSpPr txBox="1"/>
          <p:nvPr/>
        </p:nvSpPr>
        <p:spPr bwMode="auto">
          <a:xfrm>
            <a:off x="827584" y="5762671"/>
            <a:ext cx="3384376" cy="492443"/>
          </a:xfrm>
          <a:prstGeom prst="rect">
            <a:avLst/>
          </a:prstGeom>
          <a:solidFill>
            <a:schemeClr val="bg1"/>
          </a:solidFill>
          <a:ln w="12700" cmpd="sng">
            <a:solidFill>
              <a:schemeClr val="tx1"/>
            </a:solidFill>
            <a:miter lim="800000"/>
            <a:headEnd/>
            <a:tailEnd/>
          </a:ln>
        </p:spPr>
        <p:txBody>
          <a:bodyPr wrap="square" rtlCol="0">
            <a:spAutoFit/>
          </a:bodyPr>
          <a:lstStyle/>
          <a:p>
            <a:r>
              <a:rPr kumimoji="1" lang="ja-JP" altLang="en-US" sz="1300" dirty="0" smtClean="0"/>
              <a:t>チェックを入れて「確認」のボタンを押してください。（</a:t>
            </a:r>
            <a:r>
              <a:rPr lang="ja-JP" altLang="en-US" sz="1300" dirty="0"/>
              <a:t>９</a:t>
            </a:r>
            <a:r>
              <a:rPr kumimoji="1" lang="ja-JP" altLang="en-US" sz="1300" dirty="0" smtClean="0"/>
              <a:t>月末期限）</a:t>
            </a:r>
            <a:endParaRPr kumimoji="1" lang="en-US" altLang="ja-JP" sz="1300" dirty="0" smtClean="0"/>
          </a:p>
        </p:txBody>
      </p:sp>
      <p:cxnSp>
        <p:nvCxnSpPr>
          <p:cNvPr id="16" name="直線矢印コネクタ 15"/>
          <p:cNvCxnSpPr/>
          <p:nvPr/>
        </p:nvCxnSpPr>
        <p:spPr>
          <a:xfrm flipV="1">
            <a:off x="4211960" y="5589240"/>
            <a:ext cx="462880" cy="410713"/>
          </a:xfrm>
          <a:prstGeom prst="straightConnector1">
            <a:avLst/>
          </a:prstGeom>
          <a:ln w="38100">
            <a:solidFill>
              <a:srgbClr val="CC0033"/>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28097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pPr>
              <a:defRPr/>
            </a:pPr>
            <a:fld id="{0331EEB5-871C-3C46-BA86-090CCFE8305C}" type="slidenum">
              <a:rPr lang="en-US" altLang="ja-JP" smtClean="0"/>
              <a:pPr>
                <a:defRPr/>
              </a:pPr>
              <a:t>17</a:t>
            </a:fld>
            <a:endParaRPr lang="en-US" altLang="ja-JP" dirty="0"/>
          </a:p>
        </p:txBody>
      </p:sp>
      <p:sp>
        <p:nvSpPr>
          <p:cNvPr id="5" name="タイトル 1"/>
          <p:cNvSpPr>
            <a:spLocks noGrp="1"/>
          </p:cNvSpPr>
          <p:nvPr>
            <p:ph type="title"/>
          </p:nvPr>
        </p:nvSpPr>
        <p:spPr>
          <a:xfrm>
            <a:off x="283488" y="159429"/>
            <a:ext cx="8001000" cy="1295400"/>
          </a:xfrm>
        </p:spPr>
        <p:txBody>
          <a:bodyPr/>
          <a:lstStyle/>
          <a:p>
            <a:r>
              <a:rPr lang="ja-JP" altLang="en-US" sz="2800" dirty="0" smtClean="0"/>
              <a:t>スポンサークラブにログイン情報を渡す</a:t>
            </a:r>
            <a:endParaRPr lang="ja-JP" altLang="en-US" sz="2800" dirty="0"/>
          </a:p>
        </p:txBody>
      </p:sp>
      <p:cxnSp>
        <p:nvCxnSpPr>
          <p:cNvPr id="6" name="直線コネクタ 5"/>
          <p:cNvCxnSpPr/>
          <p:nvPr/>
        </p:nvCxnSpPr>
        <p:spPr>
          <a:xfrm>
            <a:off x="179512" y="1484784"/>
            <a:ext cx="89644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図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520" y="340592"/>
            <a:ext cx="1512168" cy="568128"/>
          </a:xfrm>
          <a:prstGeom prst="rect">
            <a:avLst/>
          </a:prstGeom>
        </p:spPr>
      </p:pic>
      <p:sp>
        <p:nvSpPr>
          <p:cNvPr id="8" name="スライド番号プレースホルダー 2"/>
          <p:cNvSpPr txBox="1">
            <a:spLocks/>
          </p:cNvSpPr>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ja-JP"/>
            </a:defPPr>
            <a:lvl1pPr algn="r" rtl="0" eaLnBrk="1" fontAlgn="base" hangingPunct="1">
              <a:spcBef>
                <a:spcPct val="0"/>
              </a:spcBef>
              <a:spcAft>
                <a:spcPct val="0"/>
              </a:spcAft>
              <a:buClrTx/>
              <a:buSzTx/>
              <a:buFontTx/>
              <a:buNone/>
              <a:defRPr kumimoji="0" sz="1800" kern="1200">
                <a:solidFill>
                  <a:schemeClr val="tx1"/>
                </a:solidFill>
                <a:latin typeface="Arial" panose="020B060402020202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kumimoji="1"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kumimoji="1"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defRPr/>
            </a:pPr>
            <a:fld id="{0331EEB5-871C-3C46-BA86-090CCFE8305C}" type="slidenum">
              <a:rPr lang="en-US" altLang="ja-JP" smtClean="0"/>
              <a:pPr>
                <a:defRPr/>
              </a:pPr>
              <a:t>17</a:t>
            </a:fld>
            <a:endParaRPr lang="en-US" altLang="ja-JP" dirty="0"/>
          </a:p>
        </p:txBody>
      </p:sp>
      <p:sp>
        <p:nvSpPr>
          <p:cNvPr id="9" name="テキスト ボックス 8"/>
          <p:cNvSpPr txBox="1"/>
          <p:nvPr/>
        </p:nvSpPr>
        <p:spPr bwMode="auto">
          <a:xfrm>
            <a:off x="827604" y="1772816"/>
            <a:ext cx="6336684" cy="1938992"/>
          </a:xfrm>
          <a:prstGeom prst="rect">
            <a:avLst/>
          </a:prstGeom>
          <a:noFill/>
          <a:ln w="12700" cmpd="sng">
            <a:solidFill>
              <a:schemeClr val="tx1"/>
            </a:solidFill>
            <a:miter lim="800000"/>
            <a:headEnd/>
            <a:tailEnd/>
          </a:ln>
        </p:spPr>
        <p:txBody>
          <a:bodyPr wrap="square" rtlCol="0">
            <a:spAutoFit/>
          </a:bodyPr>
          <a:lstStyle/>
          <a:p>
            <a:r>
              <a:rPr lang="ja-JP" altLang="en-US" sz="2000" dirty="0"/>
              <a:t>ログイン情報</a:t>
            </a:r>
            <a:endParaRPr lang="en-US" altLang="ja-JP" sz="2000" dirty="0"/>
          </a:p>
          <a:p>
            <a:r>
              <a:rPr lang="en-US" altLang="ja-JP" sz="2000" dirty="0"/>
              <a:t>URL</a:t>
            </a:r>
            <a:r>
              <a:rPr lang="ja-JP" altLang="en-US" sz="2000" dirty="0"/>
              <a:t>　　</a:t>
            </a:r>
            <a:r>
              <a:rPr lang="en-US" altLang="ja-JP" sz="2000" dirty="0"/>
              <a:t>https://yess.rijyec.org/mp/rijyec/mypage.php</a:t>
            </a:r>
          </a:p>
          <a:p>
            <a:r>
              <a:rPr lang="ja-JP" altLang="en-US" sz="2000" dirty="0"/>
              <a:t>ログイン</a:t>
            </a:r>
            <a:r>
              <a:rPr lang="en-US" altLang="ja-JP" sz="2000" dirty="0"/>
              <a:t>ID</a:t>
            </a:r>
            <a:r>
              <a:rPr lang="ja-JP" altLang="en-US" sz="2000" dirty="0"/>
              <a:t>：国際ロータリークラブ</a:t>
            </a:r>
            <a:r>
              <a:rPr lang="en-US" altLang="ja-JP" sz="2000" dirty="0"/>
              <a:t>ID</a:t>
            </a:r>
            <a:r>
              <a:rPr lang="ja-JP" altLang="en-US" sz="2000" dirty="0"/>
              <a:t>番号</a:t>
            </a:r>
            <a:endParaRPr lang="en-US" altLang="ja-JP" sz="2000" dirty="0"/>
          </a:p>
          <a:p>
            <a:r>
              <a:rPr lang="ja-JP" altLang="en-US" sz="2000" dirty="0"/>
              <a:t>パスワード：国際ロータリークラブ</a:t>
            </a:r>
            <a:r>
              <a:rPr lang="en-US" altLang="ja-JP" sz="2000" dirty="0"/>
              <a:t>ID</a:t>
            </a:r>
            <a:r>
              <a:rPr lang="ja-JP" altLang="en-US" sz="2000" dirty="0"/>
              <a:t>番号</a:t>
            </a:r>
          </a:p>
          <a:p>
            <a:endParaRPr lang="en-US" altLang="ja-JP" sz="2000" dirty="0"/>
          </a:p>
          <a:p>
            <a:r>
              <a:rPr kumimoji="1" lang="ja-JP" altLang="en-US" sz="2000" dirty="0" smtClean="0"/>
              <a:t>パスワードは各クラブで変更をしてください。</a:t>
            </a:r>
          </a:p>
        </p:txBody>
      </p:sp>
      <p:sp>
        <p:nvSpPr>
          <p:cNvPr id="10" name="テキスト ボックス 9"/>
          <p:cNvSpPr txBox="1"/>
          <p:nvPr/>
        </p:nvSpPr>
        <p:spPr bwMode="auto">
          <a:xfrm>
            <a:off x="827604" y="4111912"/>
            <a:ext cx="7344796" cy="1477328"/>
          </a:xfrm>
          <a:prstGeom prst="rect">
            <a:avLst/>
          </a:prstGeom>
          <a:noFill/>
          <a:ln w="12700" cmpd="sng">
            <a:noFill/>
            <a:miter lim="800000"/>
            <a:headEnd/>
            <a:tailEnd/>
          </a:ln>
        </p:spPr>
        <p:txBody>
          <a:bodyPr wrap="square" rtlCol="0">
            <a:spAutoFit/>
          </a:bodyPr>
          <a:lstStyle/>
          <a:p>
            <a:r>
              <a:rPr kumimoji="1" lang="ja-JP" altLang="en-US" b="1" u="sng" dirty="0" smtClean="0"/>
              <a:t>スポンサークラブにお願いすること。</a:t>
            </a:r>
            <a:endParaRPr kumimoji="1" lang="en-US" altLang="ja-JP" b="1" u="sng" dirty="0" smtClean="0"/>
          </a:p>
          <a:p>
            <a:r>
              <a:rPr kumimoji="1" lang="ja-JP" altLang="en-US" dirty="0" smtClean="0">
                <a:latin typeface="ＭＳ Ｐ明朝" panose="02020600040205080304" pitchFamily="18" charset="-128"/>
                <a:ea typeface="ＭＳ Ｐ明朝" panose="02020600040205080304" pitchFamily="18" charset="-128"/>
              </a:rPr>
              <a:t>（以前の「学生、クラブ、学校、ホストファミリー一覧表」とほぼ同じ内容）</a:t>
            </a:r>
            <a:endParaRPr kumimoji="1" lang="en-US" altLang="ja-JP" dirty="0" smtClean="0">
              <a:latin typeface="ＭＳ Ｐ明朝" panose="02020600040205080304" pitchFamily="18" charset="-128"/>
              <a:ea typeface="ＭＳ Ｐ明朝" panose="02020600040205080304" pitchFamily="18" charset="-128"/>
            </a:endParaRPr>
          </a:p>
          <a:p>
            <a:r>
              <a:rPr lang="ja-JP" altLang="en-US" dirty="0">
                <a:latin typeface="ＭＳ Ｐ明朝" panose="02020600040205080304" pitchFamily="18" charset="-128"/>
                <a:ea typeface="ＭＳ Ｐ明朝" panose="02020600040205080304" pitchFamily="18" charset="-128"/>
              </a:rPr>
              <a:t>１</a:t>
            </a:r>
            <a:r>
              <a:rPr lang="ja-JP" altLang="en-US" dirty="0" smtClean="0">
                <a:latin typeface="ＭＳ Ｐ明朝" panose="02020600040205080304" pitchFamily="18" charset="-128"/>
                <a:ea typeface="ＭＳ Ｐ明朝" panose="02020600040205080304" pitchFamily="18" charset="-128"/>
              </a:rPr>
              <a:t>．クラブの住所など基本情報の入力</a:t>
            </a:r>
            <a:endParaRPr lang="en-US" altLang="ja-JP" dirty="0" smtClean="0">
              <a:latin typeface="ＭＳ Ｐ明朝" panose="02020600040205080304" pitchFamily="18" charset="-128"/>
              <a:ea typeface="ＭＳ Ｐ明朝" panose="02020600040205080304" pitchFamily="18" charset="-128"/>
            </a:endParaRPr>
          </a:p>
          <a:p>
            <a:r>
              <a:rPr kumimoji="1" lang="ja-JP" altLang="en-US" dirty="0" smtClean="0">
                <a:latin typeface="ＭＳ Ｐ明朝" panose="02020600040205080304" pitchFamily="18" charset="-128"/>
                <a:ea typeface="ＭＳ Ｐ明朝" panose="02020600040205080304" pitchFamily="18" charset="-128"/>
              </a:rPr>
              <a:t>２．会長、幹事、担当委員長、カウンセラーの情報を入力</a:t>
            </a:r>
            <a:endParaRPr kumimoji="1" lang="en-US" altLang="ja-JP" dirty="0" smtClean="0">
              <a:latin typeface="ＭＳ Ｐ明朝" panose="02020600040205080304" pitchFamily="18" charset="-128"/>
              <a:ea typeface="ＭＳ Ｐ明朝" panose="02020600040205080304" pitchFamily="18" charset="-128"/>
            </a:endParaRPr>
          </a:p>
          <a:p>
            <a:endParaRPr kumimoji="1" lang="ja-JP" altLang="en-US" dirty="0" smtClean="0"/>
          </a:p>
        </p:txBody>
      </p:sp>
    </p:spTree>
    <p:extLst>
      <p:ext uri="{BB962C8B-B14F-4D97-AF65-F5344CB8AC3E}">
        <p14:creationId xmlns:p14="http://schemas.microsoft.com/office/powerpoint/2010/main" val="3079783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p:cNvCxnSpPr/>
          <p:nvPr/>
        </p:nvCxnSpPr>
        <p:spPr>
          <a:xfrm>
            <a:off x="179512" y="1484784"/>
            <a:ext cx="89644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4" name="図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133772"/>
            <a:ext cx="1512168" cy="568128"/>
          </a:xfrm>
          <a:prstGeom prst="rect">
            <a:avLst/>
          </a:prstGeom>
        </p:spPr>
      </p:pic>
      <p:sp>
        <p:nvSpPr>
          <p:cNvPr id="3" name="スライド番号プレースホルダー 2"/>
          <p:cNvSpPr>
            <a:spLocks noGrp="1"/>
          </p:cNvSpPr>
          <p:nvPr>
            <p:ph type="sldNum" sz="quarter" idx="12"/>
          </p:nvPr>
        </p:nvSpPr>
        <p:spPr/>
        <p:txBody>
          <a:bodyPr/>
          <a:lstStyle/>
          <a:p>
            <a:pPr>
              <a:defRPr/>
            </a:pPr>
            <a:fld id="{0331EEB5-871C-3C46-BA86-090CCFE8305C}" type="slidenum">
              <a:rPr lang="en-US" altLang="ja-JP" smtClean="0"/>
              <a:pPr>
                <a:defRPr/>
              </a:pPr>
              <a:t>18</a:t>
            </a:fld>
            <a:endParaRPr lang="en-US" altLang="ja-JP" dirty="0"/>
          </a:p>
        </p:txBody>
      </p:sp>
      <p:graphicFrame>
        <p:nvGraphicFramePr>
          <p:cNvPr id="16" name="オブジェクト 15"/>
          <p:cNvGraphicFramePr>
            <a:graphicFrameLocks noChangeAspect="1"/>
          </p:cNvGraphicFramePr>
          <p:nvPr>
            <p:extLst>
              <p:ext uri="{D42A27DB-BD31-4B8C-83A1-F6EECF244321}">
                <p14:modId xmlns:p14="http://schemas.microsoft.com/office/powerpoint/2010/main" val="523336327"/>
              </p:ext>
            </p:extLst>
          </p:nvPr>
        </p:nvGraphicFramePr>
        <p:xfrm>
          <a:off x="755576" y="1859293"/>
          <a:ext cx="5472608" cy="2059353"/>
        </p:xfrm>
        <a:graphic>
          <a:graphicData uri="http://schemas.openxmlformats.org/presentationml/2006/ole">
            <mc:AlternateContent xmlns:mc="http://schemas.openxmlformats.org/markup-compatibility/2006">
              <mc:Choice xmlns:v="urn:schemas-microsoft-com:vml" Requires="v">
                <p:oleObj spid="_x0000_s18636" r:id="rId4" imgW="15999840" imgH="6018840" progId="">
                  <p:embed/>
                </p:oleObj>
              </mc:Choice>
              <mc:Fallback>
                <p:oleObj r:id="rId4" imgW="15999840" imgH="6018840" progId="">
                  <p:embed/>
                  <p:pic>
                    <p:nvPicPr>
                      <p:cNvPr id="0" name=""/>
                      <p:cNvPicPr/>
                      <p:nvPr/>
                    </p:nvPicPr>
                    <p:blipFill>
                      <a:blip r:embed="rId5"/>
                      <a:stretch>
                        <a:fillRect/>
                      </a:stretch>
                    </p:blipFill>
                    <p:spPr>
                      <a:xfrm>
                        <a:off x="755576" y="1859293"/>
                        <a:ext cx="5472608" cy="2059353"/>
                      </a:xfrm>
                      <a:prstGeom prst="rect">
                        <a:avLst/>
                      </a:prstGeom>
                      <a:ln>
                        <a:solidFill>
                          <a:schemeClr val="tx1">
                            <a:lumMod val="65000"/>
                            <a:lumOff val="35000"/>
                          </a:schemeClr>
                        </a:solidFill>
                      </a:ln>
                    </p:spPr>
                  </p:pic>
                </p:oleObj>
              </mc:Fallback>
            </mc:AlternateContent>
          </a:graphicData>
        </a:graphic>
      </p:graphicFrame>
      <p:sp>
        <p:nvSpPr>
          <p:cNvPr id="17" name="タイトル 1"/>
          <p:cNvSpPr txBox="1">
            <a:spLocks/>
          </p:cNvSpPr>
          <p:nvPr/>
        </p:nvSpPr>
        <p:spPr bwMode="auto">
          <a:xfrm>
            <a:off x="283488" y="845915"/>
            <a:ext cx="8001000" cy="60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kumimoji="1" sz="3900" b="1">
                <a:solidFill>
                  <a:schemeClr val="tx2"/>
                </a:solidFill>
                <a:latin typeface="+mj-lt"/>
                <a:ea typeface="+mj-ea"/>
                <a:cs typeface="+mj-cs"/>
              </a:defRPr>
            </a:lvl1pPr>
            <a:lvl2pPr algn="l" rtl="0" eaLnBrk="0" fontAlgn="base" hangingPunct="0">
              <a:spcBef>
                <a:spcPct val="0"/>
              </a:spcBef>
              <a:spcAft>
                <a:spcPct val="0"/>
              </a:spcAft>
              <a:defRPr kumimoji="1" sz="3900" b="1">
                <a:solidFill>
                  <a:schemeClr val="tx2"/>
                </a:solidFill>
                <a:latin typeface="Arial" charset="0"/>
                <a:ea typeface="ＭＳ Ｐゴシック" pitchFamily="50" charset="-128"/>
              </a:defRPr>
            </a:lvl2pPr>
            <a:lvl3pPr algn="l" rtl="0" eaLnBrk="0" fontAlgn="base" hangingPunct="0">
              <a:spcBef>
                <a:spcPct val="0"/>
              </a:spcBef>
              <a:spcAft>
                <a:spcPct val="0"/>
              </a:spcAft>
              <a:defRPr kumimoji="1" sz="3900" b="1">
                <a:solidFill>
                  <a:schemeClr val="tx2"/>
                </a:solidFill>
                <a:latin typeface="Arial" charset="0"/>
                <a:ea typeface="ＭＳ Ｐゴシック" pitchFamily="50" charset="-128"/>
              </a:defRPr>
            </a:lvl3pPr>
            <a:lvl4pPr algn="l" rtl="0" eaLnBrk="0" fontAlgn="base" hangingPunct="0">
              <a:spcBef>
                <a:spcPct val="0"/>
              </a:spcBef>
              <a:spcAft>
                <a:spcPct val="0"/>
              </a:spcAft>
              <a:defRPr kumimoji="1" sz="3900" b="1">
                <a:solidFill>
                  <a:schemeClr val="tx2"/>
                </a:solidFill>
                <a:latin typeface="Arial" charset="0"/>
                <a:ea typeface="ＭＳ Ｐゴシック" pitchFamily="50" charset="-128"/>
              </a:defRPr>
            </a:lvl4pPr>
            <a:lvl5pPr algn="l" rtl="0" eaLnBrk="0" fontAlgn="base" hangingPunct="0">
              <a:spcBef>
                <a:spcPct val="0"/>
              </a:spcBef>
              <a:spcAft>
                <a:spcPct val="0"/>
              </a:spcAft>
              <a:defRPr kumimoji="1" sz="3900" b="1">
                <a:solidFill>
                  <a:schemeClr val="tx2"/>
                </a:solidFill>
                <a:latin typeface="Arial" charset="0"/>
                <a:ea typeface="ＭＳ Ｐゴシック" pitchFamily="50" charset="-128"/>
              </a:defRPr>
            </a:lvl5pPr>
            <a:lvl6pPr marL="457200" algn="l" rtl="0" fontAlgn="base">
              <a:spcBef>
                <a:spcPct val="0"/>
              </a:spcBef>
              <a:spcAft>
                <a:spcPct val="0"/>
              </a:spcAft>
              <a:defRPr kumimoji="1" sz="3900" b="1">
                <a:solidFill>
                  <a:schemeClr val="tx2"/>
                </a:solidFill>
                <a:latin typeface="Arial" charset="0"/>
                <a:ea typeface="ＭＳ Ｐゴシック" pitchFamily="50" charset="-128"/>
              </a:defRPr>
            </a:lvl6pPr>
            <a:lvl7pPr marL="914400" algn="l" rtl="0" fontAlgn="base">
              <a:spcBef>
                <a:spcPct val="0"/>
              </a:spcBef>
              <a:spcAft>
                <a:spcPct val="0"/>
              </a:spcAft>
              <a:defRPr kumimoji="1" sz="3900" b="1">
                <a:solidFill>
                  <a:schemeClr val="tx2"/>
                </a:solidFill>
                <a:latin typeface="Arial" charset="0"/>
                <a:ea typeface="ＭＳ Ｐゴシック" pitchFamily="50" charset="-128"/>
              </a:defRPr>
            </a:lvl7pPr>
            <a:lvl8pPr marL="1371600" algn="l" rtl="0" fontAlgn="base">
              <a:spcBef>
                <a:spcPct val="0"/>
              </a:spcBef>
              <a:spcAft>
                <a:spcPct val="0"/>
              </a:spcAft>
              <a:defRPr kumimoji="1" sz="3900" b="1">
                <a:solidFill>
                  <a:schemeClr val="tx2"/>
                </a:solidFill>
                <a:latin typeface="Arial" charset="0"/>
                <a:ea typeface="ＭＳ Ｐゴシック" pitchFamily="50" charset="-128"/>
              </a:defRPr>
            </a:lvl8pPr>
            <a:lvl9pPr marL="1828800" algn="l" rtl="0" fontAlgn="base">
              <a:spcBef>
                <a:spcPct val="0"/>
              </a:spcBef>
              <a:spcAft>
                <a:spcPct val="0"/>
              </a:spcAft>
              <a:defRPr kumimoji="1" sz="3900" b="1">
                <a:solidFill>
                  <a:schemeClr val="tx2"/>
                </a:solidFill>
                <a:latin typeface="Arial" charset="0"/>
                <a:ea typeface="ＭＳ Ｐゴシック" pitchFamily="50" charset="-128"/>
              </a:defRPr>
            </a:lvl9pPr>
          </a:lstStyle>
          <a:p>
            <a:r>
              <a:rPr lang="en-US" altLang="ja-JP" sz="2800" dirty="0"/>
              <a:t>12</a:t>
            </a:r>
            <a:r>
              <a:rPr lang="ja-JP" altLang="en-US" sz="2800" dirty="0"/>
              <a:t>月</a:t>
            </a:r>
            <a:r>
              <a:rPr lang="en-US" altLang="ja-JP" sz="2800" dirty="0"/>
              <a:t>-2</a:t>
            </a:r>
            <a:r>
              <a:rPr lang="ja-JP" altLang="en-US" sz="2800" dirty="0"/>
              <a:t>月　</a:t>
            </a:r>
            <a:r>
              <a:rPr lang="ja-JP" altLang="en-US" sz="2800" kern="0" dirty="0" smtClean="0"/>
              <a:t>スポンサークラブに入力を依頼</a:t>
            </a:r>
            <a:endParaRPr lang="ja-JP" altLang="en-US" sz="2800" kern="0" dirty="0"/>
          </a:p>
        </p:txBody>
      </p:sp>
      <p:cxnSp>
        <p:nvCxnSpPr>
          <p:cNvPr id="21" name="直線コネクタ 20"/>
          <p:cNvCxnSpPr/>
          <p:nvPr/>
        </p:nvCxnSpPr>
        <p:spPr>
          <a:xfrm>
            <a:off x="179512" y="1484784"/>
            <a:ext cx="89644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テキスト ボックス 21"/>
          <p:cNvSpPr txBox="1"/>
          <p:nvPr/>
        </p:nvSpPr>
        <p:spPr bwMode="auto">
          <a:xfrm>
            <a:off x="6435275" y="2404675"/>
            <a:ext cx="2251525" cy="954107"/>
          </a:xfrm>
          <a:prstGeom prst="rect">
            <a:avLst/>
          </a:prstGeom>
          <a:solidFill>
            <a:schemeClr val="bg1"/>
          </a:solidFill>
          <a:ln w="9525" cmpd="sng">
            <a:solidFill>
              <a:schemeClr val="tx1"/>
            </a:solidFill>
            <a:miter lim="800000"/>
            <a:headEnd/>
            <a:tailEnd/>
          </a:ln>
        </p:spPr>
        <p:txBody>
          <a:bodyPr wrap="square" rtlCol="0">
            <a:spAutoFit/>
          </a:bodyPr>
          <a:lstStyle/>
          <a:p>
            <a:r>
              <a:rPr kumimoji="1" lang="ja-JP" altLang="en-US" sz="1400" dirty="0" smtClean="0"/>
              <a:t>クラブの情報をこちらのボタンで編集できます。</a:t>
            </a:r>
            <a:endParaRPr kumimoji="1" lang="en-US" altLang="ja-JP" sz="1400" dirty="0" smtClean="0"/>
          </a:p>
          <a:p>
            <a:r>
              <a:rPr lang="ja-JP" altLang="en-US" sz="1400" dirty="0"/>
              <a:t>クラブ</a:t>
            </a:r>
            <a:r>
              <a:rPr lang="ja-JP" altLang="en-US" sz="1400" dirty="0" smtClean="0"/>
              <a:t>の住所や電話番号を編集しましょう。</a:t>
            </a:r>
            <a:endParaRPr kumimoji="1" lang="ja-JP" altLang="en-US" sz="1400" dirty="0" smtClean="0"/>
          </a:p>
        </p:txBody>
      </p:sp>
      <p:cxnSp>
        <p:nvCxnSpPr>
          <p:cNvPr id="23" name="直線矢印コネクタ 22"/>
          <p:cNvCxnSpPr/>
          <p:nvPr/>
        </p:nvCxnSpPr>
        <p:spPr>
          <a:xfrm flipH="1" flipV="1">
            <a:off x="6156176" y="2219333"/>
            <a:ext cx="295615" cy="185342"/>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円/楕円 23"/>
          <p:cNvSpPr/>
          <p:nvPr/>
        </p:nvSpPr>
        <p:spPr>
          <a:xfrm>
            <a:off x="1043608" y="3011421"/>
            <a:ext cx="576064" cy="288032"/>
          </a:xfrm>
          <a:prstGeom prst="ellipse">
            <a:avLst/>
          </a:prstGeom>
          <a:no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25" name="オブジェクト 24"/>
          <p:cNvGraphicFramePr>
            <a:graphicFrameLocks noChangeAspect="1"/>
          </p:cNvGraphicFramePr>
          <p:nvPr>
            <p:extLst>
              <p:ext uri="{D42A27DB-BD31-4B8C-83A1-F6EECF244321}">
                <p14:modId xmlns:p14="http://schemas.microsoft.com/office/powerpoint/2010/main" val="3274224433"/>
              </p:ext>
            </p:extLst>
          </p:nvPr>
        </p:nvGraphicFramePr>
        <p:xfrm>
          <a:off x="1741829" y="3284984"/>
          <a:ext cx="5056684" cy="2418890"/>
        </p:xfrm>
        <a:graphic>
          <a:graphicData uri="http://schemas.openxmlformats.org/presentationml/2006/ole">
            <mc:AlternateContent xmlns:mc="http://schemas.openxmlformats.org/markup-compatibility/2006">
              <mc:Choice xmlns:v="urn:schemas-microsoft-com:vml" Requires="v">
                <p:oleObj spid="_x0000_s18637" r:id="rId6" imgW="11733120" imgH="5612400" progId="">
                  <p:embed/>
                </p:oleObj>
              </mc:Choice>
              <mc:Fallback>
                <p:oleObj r:id="rId6" imgW="11733120" imgH="5612400" progId="">
                  <p:embed/>
                  <p:pic>
                    <p:nvPicPr>
                      <p:cNvPr id="0" name=""/>
                      <p:cNvPicPr/>
                      <p:nvPr/>
                    </p:nvPicPr>
                    <p:blipFill>
                      <a:blip r:embed="rId7"/>
                      <a:stretch>
                        <a:fillRect/>
                      </a:stretch>
                    </p:blipFill>
                    <p:spPr>
                      <a:xfrm>
                        <a:off x="1741829" y="3284984"/>
                        <a:ext cx="5056684" cy="2418890"/>
                      </a:xfrm>
                      <a:prstGeom prst="rect">
                        <a:avLst/>
                      </a:prstGeom>
                      <a:ln>
                        <a:solidFill>
                          <a:schemeClr val="tx1">
                            <a:lumMod val="65000"/>
                            <a:lumOff val="35000"/>
                          </a:schemeClr>
                        </a:solidFill>
                      </a:ln>
                    </p:spPr>
                  </p:pic>
                </p:oleObj>
              </mc:Fallback>
            </mc:AlternateContent>
          </a:graphicData>
        </a:graphic>
      </p:graphicFrame>
      <p:sp>
        <p:nvSpPr>
          <p:cNvPr id="26" name="下矢印 25"/>
          <p:cNvSpPr/>
          <p:nvPr/>
        </p:nvSpPr>
        <p:spPr>
          <a:xfrm rot="19449662">
            <a:off x="1357402" y="3342648"/>
            <a:ext cx="745935" cy="329209"/>
          </a:xfrm>
          <a:prstGeom prst="downArrow">
            <a:avLst/>
          </a:prstGeom>
          <a:solidFill>
            <a:schemeClr val="bg1"/>
          </a:solid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cxnSp>
        <p:nvCxnSpPr>
          <p:cNvPr id="27" name="直線矢印コネクタ 26"/>
          <p:cNvCxnSpPr/>
          <p:nvPr/>
        </p:nvCxnSpPr>
        <p:spPr>
          <a:xfrm flipV="1">
            <a:off x="3476714" y="3659413"/>
            <a:ext cx="353347" cy="41320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8" name="テキスト ボックス 27"/>
          <p:cNvSpPr txBox="1"/>
          <p:nvPr/>
        </p:nvSpPr>
        <p:spPr bwMode="auto">
          <a:xfrm>
            <a:off x="2007954" y="4072614"/>
            <a:ext cx="1728192" cy="738664"/>
          </a:xfrm>
          <a:prstGeom prst="rect">
            <a:avLst/>
          </a:prstGeom>
          <a:solidFill>
            <a:schemeClr val="bg1"/>
          </a:solidFill>
          <a:ln w="12700" cmpd="sng">
            <a:solidFill>
              <a:schemeClr val="tx1"/>
            </a:solidFill>
            <a:miter lim="800000"/>
            <a:headEnd/>
            <a:tailEnd/>
          </a:ln>
        </p:spPr>
        <p:txBody>
          <a:bodyPr wrap="square" rtlCol="0">
            <a:spAutoFit/>
          </a:bodyPr>
          <a:lstStyle/>
          <a:p>
            <a:r>
              <a:rPr lang="ja-JP" altLang="en-US" sz="1400" dirty="0"/>
              <a:t>会長、幹事、担当委員長、カウンセラーの情報を</a:t>
            </a:r>
            <a:r>
              <a:rPr lang="ja-JP" altLang="en-US" sz="1400" dirty="0" smtClean="0"/>
              <a:t>入力</a:t>
            </a:r>
            <a:endParaRPr lang="en-US" altLang="ja-JP" sz="1400" dirty="0"/>
          </a:p>
        </p:txBody>
      </p:sp>
      <p:graphicFrame>
        <p:nvGraphicFramePr>
          <p:cNvPr id="29" name="オブジェクト 28"/>
          <p:cNvGraphicFramePr>
            <a:graphicFrameLocks noChangeAspect="1"/>
          </p:cNvGraphicFramePr>
          <p:nvPr>
            <p:extLst>
              <p:ext uri="{D42A27DB-BD31-4B8C-83A1-F6EECF244321}">
                <p14:modId xmlns:p14="http://schemas.microsoft.com/office/powerpoint/2010/main" val="5552989"/>
              </p:ext>
            </p:extLst>
          </p:nvPr>
        </p:nvGraphicFramePr>
        <p:xfrm>
          <a:off x="4268802" y="3846556"/>
          <a:ext cx="4335646" cy="2363245"/>
        </p:xfrm>
        <a:graphic>
          <a:graphicData uri="http://schemas.openxmlformats.org/presentationml/2006/ole">
            <mc:AlternateContent xmlns:mc="http://schemas.openxmlformats.org/markup-compatibility/2006">
              <mc:Choice xmlns:v="urn:schemas-microsoft-com:vml" Requires="v">
                <p:oleObj spid="_x0000_s18638" r:id="rId8" imgW="12114000" imgH="6603120" progId="">
                  <p:embed/>
                </p:oleObj>
              </mc:Choice>
              <mc:Fallback>
                <p:oleObj r:id="rId8" imgW="12114000" imgH="6603120" progId="">
                  <p:embed/>
                  <p:pic>
                    <p:nvPicPr>
                      <p:cNvPr id="0" name=""/>
                      <p:cNvPicPr/>
                      <p:nvPr/>
                    </p:nvPicPr>
                    <p:blipFill>
                      <a:blip r:embed="rId9"/>
                      <a:stretch>
                        <a:fillRect/>
                      </a:stretch>
                    </p:blipFill>
                    <p:spPr>
                      <a:xfrm>
                        <a:off x="4268802" y="3846556"/>
                        <a:ext cx="4335646" cy="2363245"/>
                      </a:xfrm>
                      <a:prstGeom prst="rect">
                        <a:avLst/>
                      </a:prstGeom>
                      <a:ln>
                        <a:solidFill>
                          <a:schemeClr val="tx1"/>
                        </a:solidFill>
                      </a:ln>
                    </p:spPr>
                  </p:pic>
                </p:oleObj>
              </mc:Fallback>
            </mc:AlternateContent>
          </a:graphicData>
        </a:graphic>
      </p:graphicFrame>
      <p:sp>
        <p:nvSpPr>
          <p:cNvPr id="30" name="下矢印 29"/>
          <p:cNvSpPr/>
          <p:nvPr/>
        </p:nvSpPr>
        <p:spPr>
          <a:xfrm rot="19056763">
            <a:off x="4004603" y="3834982"/>
            <a:ext cx="796017" cy="315568"/>
          </a:xfrm>
          <a:prstGeom prst="downArrow">
            <a:avLst/>
          </a:prstGeom>
          <a:solidFill>
            <a:schemeClr val="bg1"/>
          </a:solid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 name="テキスト ボックス 1"/>
          <p:cNvSpPr txBox="1"/>
          <p:nvPr/>
        </p:nvSpPr>
        <p:spPr bwMode="auto">
          <a:xfrm>
            <a:off x="524385" y="5949280"/>
            <a:ext cx="5127735" cy="461665"/>
          </a:xfrm>
          <a:prstGeom prst="rect">
            <a:avLst/>
          </a:prstGeom>
          <a:solidFill>
            <a:srgbClr val="C00000"/>
          </a:solidFill>
          <a:ln w="12700" cmpd="sng">
            <a:solidFill>
              <a:schemeClr val="tx1"/>
            </a:solidFill>
            <a:miter lim="800000"/>
            <a:headEnd/>
            <a:tailEnd/>
          </a:ln>
        </p:spPr>
        <p:txBody>
          <a:bodyPr wrap="square" rtlCol="0">
            <a:spAutoFit/>
          </a:bodyPr>
          <a:lstStyle/>
          <a:p>
            <a:r>
              <a:rPr kumimoji="1" lang="ja-JP" altLang="en-US" sz="2400" b="1" dirty="0" smtClean="0">
                <a:solidFill>
                  <a:schemeClr val="bg1"/>
                </a:solidFill>
                <a:latin typeface="+mn-ea"/>
                <a:ea typeface="+mn-ea"/>
              </a:rPr>
              <a:t>「オリエン用</a:t>
            </a:r>
            <a:r>
              <a:rPr kumimoji="1" lang="en-US" altLang="ja-JP" sz="2400" b="1" dirty="0" smtClean="0">
                <a:solidFill>
                  <a:schemeClr val="bg1"/>
                </a:solidFill>
                <a:latin typeface="+mn-ea"/>
                <a:ea typeface="+mn-ea"/>
              </a:rPr>
              <a:t>YESS</a:t>
            </a:r>
            <a:r>
              <a:rPr kumimoji="1" lang="ja-JP" altLang="en-US" sz="2400" b="1" dirty="0" smtClean="0">
                <a:solidFill>
                  <a:schemeClr val="bg1"/>
                </a:solidFill>
                <a:latin typeface="+mn-ea"/>
                <a:ea typeface="+mn-ea"/>
              </a:rPr>
              <a:t>マニュアル」を参照</a:t>
            </a:r>
          </a:p>
        </p:txBody>
      </p:sp>
    </p:spTree>
    <p:extLst>
      <p:ext uri="{BB962C8B-B14F-4D97-AF65-F5344CB8AC3E}">
        <p14:creationId xmlns:p14="http://schemas.microsoft.com/office/powerpoint/2010/main" val="19434581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p:cNvCxnSpPr/>
          <p:nvPr/>
        </p:nvCxnSpPr>
        <p:spPr>
          <a:xfrm>
            <a:off x="179512" y="1484784"/>
            <a:ext cx="89644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4" name="図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520" y="133772"/>
            <a:ext cx="1512168" cy="568128"/>
          </a:xfrm>
          <a:prstGeom prst="rect">
            <a:avLst/>
          </a:prstGeom>
        </p:spPr>
      </p:pic>
      <p:sp>
        <p:nvSpPr>
          <p:cNvPr id="5" name="テキスト ボックス 4"/>
          <p:cNvSpPr txBox="1"/>
          <p:nvPr/>
        </p:nvSpPr>
        <p:spPr bwMode="auto">
          <a:xfrm>
            <a:off x="611560" y="1965390"/>
            <a:ext cx="7691413" cy="523220"/>
          </a:xfrm>
          <a:prstGeom prst="rect">
            <a:avLst/>
          </a:prstGeom>
          <a:noFill/>
          <a:ln w="12700" cmpd="sng">
            <a:noFill/>
            <a:miter lim="800000"/>
            <a:headEnd/>
            <a:tailEnd/>
          </a:ln>
        </p:spPr>
        <p:txBody>
          <a:bodyPr wrap="square" rtlCol="0">
            <a:spAutoFit/>
          </a:bodyPr>
          <a:lstStyle/>
          <a:p>
            <a:r>
              <a:rPr lang="en-US" altLang="ja-JP" sz="1400" dirty="0">
                <a:solidFill>
                  <a:srgbClr val="FF0000"/>
                </a:solidFill>
                <a:latin typeface="+mn-ea"/>
                <a:ea typeface="+mn-ea"/>
              </a:rPr>
              <a:t>※</a:t>
            </a:r>
            <a:r>
              <a:rPr lang="ja-JP" altLang="en-US" sz="1400" dirty="0" smtClean="0">
                <a:solidFill>
                  <a:srgbClr val="FF0000"/>
                </a:solidFill>
                <a:latin typeface="+mn-ea"/>
                <a:ea typeface="+mn-ea"/>
              </a:rPr>
              <a:t>受入</a:t>
            </a:r>
            <a:r>
              <a:rPr lang="ja-JP" altLang="en-US" sz="1400" dirty="0">
                <a:solidFill>
                  <a:srgbClr val="FF0000"/>
                </a:solidFill>
                <a:latin typeface="+mn-ea"/>
                <a:ea typeface="+mn-ea"/>
              </a:rPr>
              <a:t>が決まったら、受入学生</a:t>
            </a:r>
            <a:r>
              <a:rPr lang="ja-JP" altLang="en-US" sz="1400" dirty="0" smtClean="0">
                <a:solidFill>
                  <a:srgbClr val="FF0000"/>
                </a:solidFill>
                <a:latin typeface="+mn-ea"/>
                <a:ea typeface="+mn-ea"/>
              </a:rPr>
              <a:t>に登録</a:t>
            </a:r>
            <a:r>
              <a:rPr lang="ja-JP" altLang="en-US" sz="1400" dirty="0">
                <a:solidFill>
                  <a:srgbClr val="FF0000"/>
                </a:solidFill>
                <a:latin typeface="+mn-ea"/>
                <a:ea typeface="+mn-ea"/>
              </a:rPr>
              <a:t>していただくようにメールする必要があります</a:t>
            </a:r>
            <a:r>
              <a:rPr lang="ja-JP" altLang="en-US" sz="1400" dirty="0" smtClean="0">
                <a:solidFill>
                  <a:srgbClr val="FF0000"/>
                </a:solidFill>
                <a:latin typeface="+mn-ea"/>
                <a:ea typeface="+mn-ea"/>
              </a:rPr>
              <a:t>。</a:t>
            </a:r>
            <a:endParaRPr lang="en-US" altLang="ja-JP" sz="1400" dirty="0" smtClean="0">
              <a:solidFill>
                <a:srgbClr val="FF0000"/>
              </a:solidFill>
              <a:latin typeface="+mn-ea"/>
              <a:ea typeface="+mn-ea"/>
            </a:endParaRPr>
          </a:p>
          <a:p>
            <a:r>
              <a:rPr lang="en-US" altLang="ja-JP" sz="1400" dirty="0" smtClean="0">
                <a:solidFill>
                  <a:srgbClr val="FF0000"/>
                </a:solidFill>
                <a:latin typeface="+mn-ea"/>
                <a:ea typeface="+mn-ea"/>
              </a:rPr>
              <a:t>※</a:t>
            </a:r>
            <a:r>
              <a:rPr lang="ja-JP" altLang="en-US" sz="1400" dirty="0" smtClean="0">
                <a:solidFill>
                  <a:srgbClr val="FF0000"/>
                </a:solidFill>
                <a:latin typeface="+mn-ea"/>
                <a:ea typeface="+mn-ea"/>
              </a:rPr>
              <a:t>以下がメールの例です。（説明書はありませんが、</a:t>
            </a:r>
            <a:r>
              <a:rPr lang="en-US" altLang="ja-JP" sz="1400" dirty="0" smtClean="0">
                <a:solidFill>
                  <a:srgbClr val="FF0000"/>
                </a:solidFill>
                <a:latin typeface="+mn-ea"/>
                <a:ea typeface="+mn-ea"/>
              </a:rPr>
              <a:t>IBS</a:t>
            </a:r>
            <a:r>
              <a:rPr lang="ja-JP" altLang="en-US" sz="1400" dirty="0" smtClean="0">
                <a:solidFill>
                  <a:srgbClr val="FF0000"/>
                </a:solidFill>
                <a:latin typeface="+mn-ea"/>
                <a:ea typeface="+mn-ea"/>
              </a:rPr>
              <a:t>の入力はうまくいっています。</a:t>
            </a:r>
            <a:r>
              <a:rPr lang="ja-JP" altLang="en-US" sz="1400" dirty="0">
                <a:solidFill>
                  <a:srgbClr val="FF0000"/>
                </a:solidFill>
                <a:latin typeface="+mn-ea"/>
                <a:ea typeface="+mn-ea"/>
              </a:rPr>
              <a:t>）</a:t>
            </a:r>
            <a:endParaRPr lang="en-US" altLang="ja-JP" sz="1400" dirty="0" smtClean="0">
              <a:solidFill>
                <a:srgbClr val="FF0000"/>
              </a:solidFill>
              <a:latin typeface="+mn-ea"/>
              <a:ea typeface="+mn-ea"/>
            </a:endParaRPr>
          </a:p>
        </p:txBody>
      </p:sp>
      <p:sp>
        <p:nvSpPr>
          <p:cNvPr id="17" name="タイトル 1"/>
          <p:cNvSpPr>
            <a:spLocks noGrp="1"/>
          </p:cNvSpPr>
          <p:nvPr>
            <p:ph type="title"/>
          </p:nvPr>
        </p:nvSpPr>
        <p:spPr>
          <a:xfrm>
            <a:off x="179512" y="833010"/>
            <a:ext cx="7821488" cy="584627"/>
          </a:xfrm>
        </p:spPr>
        <p:txBody>
          <a:bodyPr/>
          <a:lstStyle/>
          <a:p>
            <a:r>
              <a:rPr kumimoji="1" lang="ja-JP" altLang="en-US" dirty="0" smtClean="0"/>
              <a:t>　</a:t>
            </a:r>
            <a:r>
              <a:rPr kumimoji="1" lang="en-US" altLang="ja-JP" dirty="0" smtClean="0"/>
              <a:t/>
            </a:r>
            <a:br>
              <a:rPr kumimoji="1" lang="en-US" altLang="ja-JP" dirty="0" smtClean="0"/>
            </a:br>
            <a:r>
              <a:rPr kumimoji="1" lang="en-US" altLang="ja-JP" sz="2800" dirty="0" smtClean="0"/>
              <a:t>1</a:t>
            </a:r>
            <a:r>
              <a:rPr kumimoji="1" lang="ja-JP" altLang="en-US" sz="2800" dirty="0" smtClean="0"/>
              <a:t>月</a:t>
            </a:r>
            <a:r>
              <a:rPr kumimoji="1" lang="en-US" altLang="ja-JP" sz="2800" dirty="0" smtClean="0"/>
              <a:t>-4</a:t>
            </a:r>
            <a:r>
              <a:rPr kumimoji="1" lang="ja-JP" altLang="en-US" sz="2800" dirty="0" smtClean="0"/>
              <a:t>月　</a:t>
            </a:r>
            <a:r>
              <a:rPr lang="en-US" altLang="ja-JP" sz="2800" dirty="0" smtClean="0"/>
              <a:t>I</a:t>
            </a:r>
            <a:r>
              <a:rPr kumimoji="1" lang="en-US" altLang="ja-JP" sz="2800" dirty="0" smtClean="0"/>
              <a:t>BS</a:t>
            </a:r>
            <a:r>
              <a:rPr lang="ja-JP" altLang="en-US" sz="2800" dirty="0" smtClean="0"/>
              <a:t>に</a:t>
            </a:r>
            <a:r>
              <a:rPr lang="ja-JP" altLang="en-US" sz="2800" dirty="0"/>
              <a:t>入力を依頼</a:t>
            </a:r>
            <a:r>
              <a:rPr kumimoji="1" lang="ja-JP" altLang="en-US" sz="2800" dirty="0" smtClean="0"/>
              <a:t>（地区委員会）</a:t>
            </a:r>
            <a:endParaRPr kumimoji="1" lang="ja-JP" altLang="en-US" sz="2800" dirty="0"/>
          </a:p>
        </p:txBody>
      </p:sp>
      <p:sp>
        <p:nvSpPr>
          <p:cNvPr id="18" name="テキスト ボックス 17"/>
          <p:cNvSpPr txBox="1"/>
          <p:nvPr/>
        </p:nvSpPr>
        <p:spPr bwMode="auto">
          <a:xfrm>
            <a:off x="611560" y="1515949"/>
            <a:ext cx="7704856" cy="430887"/>
          </a:xfrm>
          <a:prstGeom prst="rect">
            <a:avLst/>
          </a:prstGeom>
          <a:noFill/>
          <a:ln w="38100" cmpd="dbl">
            <a:noFill/>
            <a:miter lim="800000"/>
            <a:headEnd/>
            <a:tailEnd/>
          </a:ln>
        </p:spPr>
        <p:txBody>
          <a:bodyPr wrap="square" rtlCol="0">
            <a:spAutoFit/>
          </a:bodyPr>
          <a:lstStyle/>
          <a:p>
            <a:r>
              <a:rPr lang="ja-JP" altLang="en-US" sz="2200" dirty="0" smtClean="0"/>
              <a:t>交換決定時に学生情報フォームに入力してもらうメールを送る。</a:t>
            </a:r>
            <a:endParaRPr lang="en-US" altLang="ja-JP" sz="2200" dirty="0" smtClean="0"/>
          </a:p>
        </p:txBody>
      </p:sp>
      <p:sp>
        <p:nvSpPr>
          <p:cNvPr id="2" name="スライド番号プレースホルダー 1"/>
          <p:cNvSpPr>
            <a:spLocks noGrp="1"/>
          </p:cNvSpPr>
          <p:nvPr>
            <p:ph type="sldNum" sz="quarter" idx="12"/>
          </p:nvPr>
        </p:nvSpPr>
        <p:spPr/>
        <p:txBody>
          <a:bodyPr/>
          <a:lstStyle/>
          <a:p>
            <a:pPr>
              <a:defRPr/>
            </a:pPr>
            <a:fld id="{0331EEB5-871C-3C46-BA86-090CCFE8305C}" type="slidenum">
              <a:rPr lang="en-US" altLang="ja-JP" smtClean="0"/>
              <a:pPr>
                <a:defRPr/>
              </a:pPr>
              <a:t>19</a:t>
            </a:fld>
            <a:endParaRPr lang="en-US" altLang="ja-JP" dirty="0"/>
          </a:p>
        </p:txBody>
      </p:sp>
      <p:sp>
        <p:nvSpPr>
          <p:cNvPr id="3" name="テキスト ボックス 2"/>
          <p:cNvSpPr txBox="1"/>
          <p:nvPr/>
        </p:nvSpPr>
        <p:spPr bwMode="auto">
          <a:xfrm>
            <a:off x="635596" y="2564904"/>
            <a:ext cx="7704856" cy="3754874"/>
          </a:xfrm>
          <a:prstGeom prst="rect">
            <a:avLst/>
          </a:prstGeom>
          <a:noFill/>
          <a:ln w="12700" cmpd="sng">
            <a:solidFill>
              <a:schemeClr val="tx1"/>
            </a:solidFill>
            <a:miter lim="800000"/>
            <a:headEnd/>
            <a:tailEnd/>
          </a:ln>
        </p:spPr>
        <p:txBody>
          <a:bodyPr wrap="square" rtlCol="0">
            <a:spAutoFit/>
          </a:bodyPr>
          <a:lstStyle/>
          <a:p>
            <a:r>
              <a:rPr lang="en-US" altLang="ja-JP" sz="1400" dirty="0"/>
              <a:t>Welcome to </a:t>
            </a:r>
            <a:r>
              <a:rPr lang="en-US" altLang="ja-JP" sz="1400" dirty="0" smtClean="0"/>
              <a:t>D</a:t>
            </a:r>
            <a:r>
              <a:rPr lang="ja-JP" altLang="en-US" sz="1400" dirty="0">
                <a:solidFill>
                  <a:srgbClr val="FF0000"/>
                </a:solidFill>
              </a:rPr>
              <a:t>地区番号</a:t>
            </a:r>
            <a:r>
              <a:rPr lang="en-US" altLang="ja-JP" sz="1400" dirty="0" smtClean="0"/>
              <a:t>. </a:t>
            </a:r>
            <a:r>
              <a:rPr lang="en-US" altLang="ja-JP" sz="1400" dirty="0"/>
              <a:t>Now, we assigned you to </a:t>
            </a:r>
            <a:r>
              <a:rPr lang="ja-JP" altLang="en-US" sz="1400" dirty="0" smtClean="0">
                <a:solidFill>
                  <a:srgbClr val="FF0000"/>
                </a:solidFill>
              </a:rPr>
              <a:t>クラブ名</a:t>
            </a:r>
            <a:r>
              <a:rPr lang="en-US" altLang="ja-JP" sz="1400" dirty="0" smtClean="0"/>
              <a:t>RC</a:t>
            </a:r>
            <a:r>
              <a:rPr lang="en-US" altLang="ja-JP" sz="1400" dirty="0"/>
              <a:t>.  We are doing our paper work for your visa.</a:t>
            </a:r>
            <a:br>
              <a:rPr lang="en-US" altLang="ja-JP" sz="1400" dirty="0"/>
            </a:br>
            <a:r>
              <a:rPr lang="en-US" altLang="ja-JP" sz="1400" dirty="0"/>
              <a:t/>
            </a:r>
            <a:br>
              <a:rPr lang="en-US" altLang="ja-JP" sz="1400" dirty="0"/>
            </a:br>
            <a:r>
              <a:rPr lang="en-US" altLang="ja-JP" sz="1400" dirty="0"/>
              <a:t>From this year, </a:t>
            </a:r>
            <a:r>
              <a:rPr lang="en-US" altLang="ja-JP" sz="1400" dirty="0" smtClean="0"/>
              <a:t>D</a:t>
            </a:r>
            <a:r>
              <a:rPr lang="ja-JP" altLang="en-US" sz="1400" dirty="0">
                <a:solidFill>
                  <a:srgbClr val="FF0000"/>
                </a:solidFill>
              </a:rPr>
              <a:t>地区</a:t>
            </a:r>
            <a:r>
              <a:rPr lang="ja-JP" altLang="en-US" sz="1400" dirty="0" smtClean="0">
                <a:solidFill>
                  <a:srgbClr val="FF0000"/>
                </a:solidFill>
              </a:rPr>
              <a:t>番号　</a:t>
            </a:r>
            <a:r>
              <a:rPr lang="en-US" altLang="ja-JP" sz="1400" dirty="0" smtClean="0"/>
              <a:t>is </a:t>
            </a:r>
            <a:r>
              <a:rPr lang="en-US" altLang="ja-JP" sz="1400" dirty="0"/>
              <a:t>starting to use a database on our website to share  a part of student information. The main reason is for all our students safety.</a:t>
            </a:r>
            <a:br>
              <a:rPr lang="en-US" altLang="ja-JP" sz="1400" dirty="0"/>
            </a:br>
            <a:r>
              <a:rPr lang="en-US" altLang="ja-JP" sz="1400" dirty="0"/>
              <a:t/>
            </a:r>
            <a:br>
              <a:rPr lang="en-US" altLang="ja-JP" sz="1400" dirty="0"/>
            </a:br>
            <a:r>
              <a:rPr lang="en-US" altLang="ja-JP" sz="1400" dirty="0"/>
              <a:t>For your safety and for use in case of emergency during your stay, it is essential that you key in the required information in the form on the site.</a:t>
            </a:r>
            <a:br>
              <a:rPr lang="en-US" altLang="ja-JP" sz="1400" dirty="0"/>
            </a:br>
            <a:r>
              <a:rPr lang="en-US" altLang="ja-JP" sz="1400" dirty="0"/>
              <a:t/>
            </a:r>
            <a:br>
              <a:rPr lang="en-US" altLang="ja-JP" sz="1400" dirty="0"/>
            </a:br>
            <a:r>
              <a:rPr lang="en-US" altLang="ja-JP" sz="1400" dirty="0"/>
              <a:t>Please read the directions on each page carefully before completing the application in a week.  This information will only be used for the Rotary Youth Exchange program.</a:t>
            </a:r>
            <a:br>
              <a:rPr lang="en-US" altLang="ja-JP" sz="1400" dirty="0"/>
            </a:br>
            <a:r>
              <a:rPr lang="en-US" altLang="ja-JP" sz="1400" dirty="0"/>
              <a:t/>
            </a:r>
            <a:br>
              <a:rPr lang="en-US" altLang="ja-JP" sz="1400" dirty="0"/>
            </a:br>
            <a:r>
              <a:rPr lang="en-US" altLang="ja-JP" sz="1400" dirty="0"/>
              <a:t>Link : https://rijyec.org/excs/?d=</a:t>
            </a:r>
            <a:r>
              <a:rPr lang="ja-JP" altLang="en-US" sz="1400" dirty="0">
                <a:solidFill>
                  <a:srgbClr val="FF0000"/>
                </a:solidFill>
              </a:rPr>
              <a:t>地区</a:t>
            </a:r>
            <a:r>
              <a:rPr lang="ja-JP" altLang="en-US" sz="1400" dirty="0" smtClean="0">
                <a:solidFill>
                  <a:srgbClr val="FF0000"/>
                </a:solidFill>
              </a:rPr>
              <a:t>番号</a:t>
            </a:r>
            <a:r>
              <a:rPr lang="en-US" altLang="ja-JP" sz="1400" dirty="0"/>
              <a:t/>
            </a:r>
            <a:br>
              <a:rPr lang="en-US" altLang="ja-JP" sz="1400" dirty="0"/>
            </a:br>
            <a:r>
              <a:rPr lang="en-US" altLang="ja-JP" sz="1400" dirty="0"/>
              <a:t/>
            </a:r>
            <a:br>
              <a:rPr lang="en-US" altLang="ja-JP" sz="1400" dirty="0"/>
            </a:br>
            <a:r>
              <a:rPr lang="en-US" altLang="ja-JP" sz="1400" dirty="0"/>
              <a:t>Thank you for your help.</a:t>
            </a:r>
            <a:br>
              <a:rPr lang="en-US" altLang="ja-JP" sz="1400" dirty="0"/>
            </a:br>
            <a:r>
              <a:rPr lang="en-US" altLang="ja-JP" sz="1400" dirty="0"/>
              <a:t/>
            </a:r>
            <a:br>
              <a:rPr lang="en-US" altLang="ja-JP" sz="1400" dirty="0"/>
            </a:br>
            <a:r>
              <a:rPr lang="en-US" altLang="ja-JP" sz="1400" dirty="0"/>
              <a:t>Kind Regards,</a:t>
            </a:r>
            <a:endParaRPr kumimoji="1" lang="ja-JP" altLang="en-US" sz="1300" dirty="0" smtClean="0"/>
          </a:p>
        </p:txBody>
      </p:sp>
    </p:spTree>
    <p:extLst>
      <p:ext uri="{BB962C8B-B14F-4D97-AF65-F5344CB8AC3E}">
        <p14:creationId xmlns:p14="http://schemas.microsoft.com/office/powerpoint/2010/main" val="21546727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3"/>
          <p:cNvSpPr>
            <a:spLocks noGrp="1"/>
          </p:cNvSpPr>
          <p:nvPr>
            <p:ph type="sldNum" sz="quarter" idx="12"/>
          </p:nvPr>
        </p:nvSpPr>
        <p:spPr>
          <a:xfrm>
            <a:off x="6553200" y="6248400"/>
            <a:ext cx="2133600" cy="457200"/>
          </a:xfrm>
        </p:spPr>
        <p:txBody>
          <a:bodyPr/>
          <a:lstStyle/>
          <a:p>
            <a:pPr>
              <a:defRPr/>
            </a:pPr>
            <a:fld id="{0331EEB5-871C-3C46-BA86-090CCFE8305C}" type="slidenum">
              <a:rPr lang="en-US" altLang="ja-JP" smtClean="0"/>
              <a:pPr>
                <a:defRPr/>
              </a:pPr>
              <a:t>2</a:t>
            </a:fld>
            <a:endParaRPr lang="en-US" altLang="ja-JP" dirty="0"/>
          </a:p>
        </p:txBody>
      </p:sp>
      <p:sp>
        <p:nvSpPr>
          <p:cNvPr id="6" name="Rectangle 2"/>
          <p:cNvSpPr>
            <a:spLocks noGrp="1" noChangeArrowheads="1"/>
          </p:cNvSpPr>
          <p:nvPr>
            <p:ph type="title"/>
          </p:nvPr>
        </p:nvSpPr>
        <p:spPr>
          <a:xfrm>
            <a:off x="679039" y="579292"/>
            <a:ext cx="7266602" cy="642000"/>
          </a:xfrm>
        </p:spPr>
        <p:txBody>
          <a:bodyPr/>
          <a:lstStyle/>
          <a:p>
            <a:r>
              <a:rPr lang="en-US" altLang="ja-JP" sz="4400" b="0" dirty="0" smtClean="0"/>
              <a:t>YESS</a:t>
            </a:r>
            <a:r>
              <a:rPr lang="ja-JP" altLang="en-US" sz="4400" b="0" dirty="0" smtClean="0"/>
              <a:t>運用概要図</a:t>
            </a:r>
            <a:endParaRPr lang="ja-JP" altLang="en-US" sz="4400" b="0" dirty="0"/>
          </a:p>
        </p:txBody>
      </p:sp>
      <p:cxnSp>
        <p:nvCxnSpPr>
          <p:cNvPr id="7" name="直線コネクタ 6"/>
          <p:cNvCxnSpPr/>
          <p:nvPr/>
        </p:nvCxnSpPr>
        <p:spPr>
          <a:xfrm>
            <a:off x="323528" y="1340768"/>
            <a:ext cx="849694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bwMode="auto">
          <a:xfrm>
            <a:off x="461719" y="2853759"/>
            <a:ext cx="2238072" cy="523220"/>
          </a:xfrm>
          <a:prstGeom prst="rect">
            <a:avLst/>
          </a:prstGeom>
          <a:noFill/>
          <a:ln w="9525" cmpd="sng">
            <a:solidFill>
              <a:srgbClr val="000080"/>
            </a:solidFill>
            <a:miter lim="800000"/>
            <a:headEnd/>
            <a:tailEnd/>
          </a:ln>
        </p:spPr>
        <p:txBody>
          <a:bodyPr wrap="square" rtlCol="0">
            <a:spAutoFit/>
          </a:bodyPr>
          <a:lstStyle/>
          <a:p>
            <a:pPr algn="ctr"/>
            <a:r>
              <a:rPr kumimoji="1" lang="en-US" altLang="ja-JP" sz="2800" dirty="0" smtClean="0"/>
              <a:t>OUT</a:t>
            </a:r>
            <a:r>
              <a:rPr kumimoji="1" lang="ja-JP" altLang="en-US" sz="2800" dirty="0" err="1" smtClean="0"/>
              <a:t>、</a:t>
            </a:r>
            <a:r>
              <a:rPr kumimoji="1" lang="en-US" altLang="ja-JP" sz="2800" dirty="0" smtClean="0"/>
              <a:t>IN</a:t>
            </a:r>
            <a:r>
              <a:rPr kumimoji="1" lang="ja-JP" altLang="en-US" sz="2800" dirty="0" smtClean="0"/>
              <a:t>学生</a:t>
            </a:r>
          </a:p>
        </p:txBody>
      </p:sp>
      <p:sp>
        <p:nvSpPr>
          <p:cNvPr id="9" name="テキスト ボックス 8"/>
          <p:cNvSpPr txBox="1"/>
          <p:nvPr/>
        </p:nvSpPr>
        <p:spPr bwMode="auto">
          <a:xfrm>
            <a:off x="3205585" y="2417987"/>
            <a:ext cx="2122076" cy="461665"/>
          </a:xfrm>
          <a:prstGeom prst="rect">
            <a:avLst/>
          </a:prstGeom>
          <a:ln>
            <a:headEnd/>
            <a:tailEnd/>
          </a:ln>
        </p:spPr>
        <p:style>
          <a:lnRef idx="1">
            <a:schemeClr val="accent6"/>
          </a:lnRef>
          <a:fillRef idx="3">
            <a:schemeClr val="accent6"/>
          </a:fillRef>
          <a:effectRef idx="2">
            <a:schemeClr val="accent6"/>
          </a:effectRef>
          <a:fontRef idx="minor">
            <a:schemeClr val="lt1"/>
          </a:fontRef>
        </p:style>
        <p:txBody>
          <a:bodyPr wrap="square" rtlCol="0">
            <a:spAutoFit/>
          </a:bodyPr>
          <a:lstStyle/>
          <a:p>
            <a:pPr algn="ctr"/>
            <a:r>
              <a:rPr kumimoji="1" lang="ja-JP" altLang="en-US" sz="2400" dirty="0" smtClean="0"/>
              <a:t>地区委員会</a:t>
            </a:r>
          </a:p>
        </p:txBody>
      </p:sp>
      <p:sp>
        <p:nvSpPr>
          <p:cNvPr id="10" name="雲形吹き出し 9"/>
          <p:cNvSpPr/>
          <p:nvPr/>
        </p:nvSpPr>
        <p:spPr>
          <a:xfrm>
            <a:off x="3089534" y="3752033"/>
            <a:ext cx="2325651" cy="1438104"/>
          </a:xfrm>
          <a:prstGeom prst="cloudCallout">
            <a:avLst>
              <a:gd name="adj1" fmla="val -23609"/>
              <a:gd name="adj2" fmla="val 76248"/>
            </a:avLst>
          </a:prstGeom>
          <a:solidFill>
            <a:schemeClr val="bg1"/>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dirty="0" smtClean="0">
                <a:solidFill>
                  <a:schemeClr val="tx2">
                    <a:lumMod val="60000"/>
                    <a:lumOff val="40000"/>
                  </a:schemeClr>
                </a:solidFill>
              </a:rPr>
              <a:t>Ｙ</a:t>
            </a:r>
            <a:r>
              <a:rPr kumimoji="1" lang="en-US" altLang="ja-JP" sz="3600" dirty="0" smtClean="0">
                <a:solidFill>
                  <a:schemeClr val="tx2">
                    <a:lumMod val="60000"/>
                    <a:lumOff val="40000"/>
                  </a:schemeClr>
                </a:solidFill>
              </a:rPr>
              <a:t>ESS</a:t>
            </a:r>
            <a:endParaRPr kumimoji="1" lang="ja-JP" altLang="en-US" sz="3600" dirty="0">
              <a:solidFill>
                <a:schemeClr val="tx2">
                  <a:lumMod val="60000"/>
                  <a:lumOff val="40000"/>
                </a:schemeClr>
              </a:solidFill>
            </a:endParaRPr>
          </a:p>
        </p:txBody>
      </p:sp>
      <p:sp>
        <p:nvSpPr>
          <p:cNvPr id="11" name="テキスト ボックス 10"/>
          <p:cNvSpPr txBox="1"/>
          <p:nvPr/>
        </p:nvSpPr>
        <p:spPr bwMode="auto">
          <a:xfrm>
            <a:off x="679038" y="1678174"/>
            <a:ext cx="8072528" cy="461665"/>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square" rtlCol="0">
            <a:spAutoFit/>
          </a:bodyPr>
          <a:lstStyle/>
          <a:p>
            <a:r>
              <a:rPr kumimoji="1" lang="en-US" altLang="ja-JP" sz="2400" dirty="0" smtClean="0">
                <a:latin typeface="ＭＳ 明朝" panose="02020609040205080304" pitchFamily="17" charset="-128"/>
                <a:ea typeface="ＭＳ 明朝" panose="02020609040205080304" pitchFamily="17" charset="-128"/>
              </a:rPr>
              <a:t>YESS</a:t>
            </a:r>
            <a:r>
              <a:rPr kumimoji="1" lang="ja-JP" altLang="en-US" sz="2400" dirty="0" smtClean="0">
                <a:latin typeface="ＭＳ 明朝" panose="02020609040205080304" pitchFamily="17" charset="-128"/>
                <a:ea typeface="ＭＳ 明朝" panose="02020609040205080304" pitchFamily="17" charset="-128"/>
              </a:rPr>
              <a:t>では、</a:t>
            </a:r>
            <a:r>
              <a:rPr kumimoji="1" lang="ja-JP" altLang="en-US" sz="2400" b="1" u="sng" dirty="0" smtClean="0"/>
              <a:t>９０％</a:t>
            </a:r>
            <a:r>
              <a:rPr kumimoji="1" lang="ja-JP" altLang="en-US" sz="2400" dirty="0" smtClean="0">
                <a:latin typeface="ＭＳ 明朝" panose="02020609040205080304" pitchFamily="17" charset="-128"/>
                <a:ea typeface="ＭＳ 明朝" panose="02020609040205080304" pitchFamily="17" charset="-128"/>
              </a:rPr>
              <a:t>の入力作業を学生とクラブが行います。</a:t>
            </a:r>
          </a:p>
        </p:txBody>
      </p:sp>
      <p:sp>
        <p:nvSpPr>
          <p:cNvPr id="12" name="テキスト ボックス 11"/>
          <p:cNvSpPr txBox="1"/>
          <p:nvPr/>
        </p:nvSpPr>
        <p:spPr bwMode="auto">
          <a:xfrm>
            <a:off x="6084168" y="2744106"/>
            <a:ext cx="2574032" cy="830997"/>
          </a:xfrm>
          <a:prstGeom prst="rect">
            <a:avLst/>
          </a:prstGeom>
          <a:noFill/>
          <a:ln w="9525" cmpd="sng">
            <a:solidFill>
              <a:srgbClr val="000080"/>
            </a:solidFill>
            <a:miter lim="800000"/>
            <a:headEnd/>
            <a:tailEnd/>
          </a:ln>
        </p:spPr>
        <p:txBody>
          <a:bodyPr wrap="square" rtlCol="0">
            <a:spAutoFit/>
          </a:bodyPr>
          <a:lstStyle/>
          <a:p>
            <a:pPr algn="ctr"/>
            <a:r>
              <a:rPr kumimoji="1" lang="ja-JP" altLang="en-US" sz="2400" dirty="0" smtClean="0"/>
              <a:t>スポンサークラブ</a:t>
            </a:r>
            <a:endParaRPr kumimoji="1" lang="en-US" altLang="ja-JP" sz="2400" dirty="0" smtClean="0"/>
          </a:p>
          <a:p>
            <a:pPr algn="ctr"/>
            <a:r>
              <a:rPr lang="ja-JP" altLang="en-US" sz="2400" dirty="0" smtClean="0"/>
              <a:t>ホスト</a:t>
            </a:r>
            <a:r>
              <a:rPr lang="ja-JP" altLang="en-US" sz="2400" dirty="0"/>
              <a:t>クラブ</a:t>
            </a:r>
            <a:endParaRPr kumimoji="1" lang="ja-JP" altLang="en-US" sz="2400" dirty="0" smtClean="0"/>
          </a:p>
        </p:txBody>
      </p:sp>
      <p:sp>
        <p:nvSpPr>
          <p:cNvPr id="13" name="テキスト ボックス 12"/>
          <p:cNvSpPr txBox="1"/>
          <p:nvPr/>
        </p:nvSpPr>
        <p:spPr bwMode="auto">
          <a:xfrm>
            <a:off x="667454" y="3440902"/>
            <a:ext cx="2075156" cy="2462213"/>
          </a:xfrm>
          <a:prstGeom prst="rect">
            <a:avLst/>
          </a:prstGeom>
          <a:noFill/>
          <a:ln w="9525" cmpd="sng">
            <a:noFill/>
            <a:miter lim="800000"/>
            <a:headEnd/>
            <a:tailEnd/>
          </a:ln>
        </p:spPr>
        <p:txBody>
          <a:bodyPr wrap="square" rtlCol="0">
            <a:spAutoFit/>
          </a:bodyPr>
          <a:lstStyle/>
          <a:p>
            <a:r>
              <a:rPr lang="ja-JP" altLang="en-US" sz="1000" b="1" u="sng" dirty="0" smtClean="0">
                <a:solidFill>
                  <a:srgbClr val="FF0000"/>
                </a:solidFill>
                <a:latin typeface="+mn-ea"/>
                <a:ea typeface="+mn-ea"/>
              </a:rPr>
              <a:t>入力</a:t>
            </a:r>
            <a:r>
              <a:rPr lang="ja-JP" altLang="en-US" sz="1000" b="1" u="sng" dirty="0">
                <a:solidFill>
                  <a:srgbClr val="FF0000"/>
                </a:solidFill>
                <a:latin typeface="+mn-ea"/>
                <a:ea typeface="+mn-ea"/>
              </a:rPr>
              <a:t>項目</a:t>
            </a:r>
            <a:endParaRPr kumimoji="1" lang="en-US" altLang="ja-JP" sz="1000" b="1" u="sng" dirty="0" smtClean="0">
              <a:solidFill>
                <a:srgbClr val="FF0000"/>
              </a:solidFill>
              <a:latin typeface="+mn-ea"/>
              <a:ea typeface="+mn-ea"/>
            </a:endParaRPr>
          </a:p>
          <a:p>
            <a:r>
              <a:rPr kumimoji="1" lang="ja-JP" altLang="en-US" dirty="0" smtClean="0">
                <a:latin typeface="ＭＳ 明朝" panose="02020609040205080304" pitchFamily="17" charset="-128"/>
                <a:ea typeface="ＭＳ 明朝" panose="02020609040205080304" pitchFamily="17" charset="-128"/>
              </a:rPr>
              <a:t>基本情報</a:t>
            </a:r>
            <a:endParaRPr kumimoji="1" lang="en-US" altLang="ja-JP" dirty="0" smtClean="0">
              <a:latin typeface="ＭＳ 明朝" panose="02020609040205080304" pitchFamily="17" charset="-128"/>
              <a:ea typeface="ＭＳ 明朝" panose="02020609040205080304" pitchFamily="17" charset="-128"/>
            </a:endParaRPr>
          </a:p>
          <a:p>
            <a:r>
              <a:rPr lang="ja-JP" altLang="en-US" dirty="0" smtClean="0">
                <a:latin typeface="ＭＳ 明朝" panose="02020609040205080304" pitchFamily="17" charset="-128"/>
                <a:ea typeface="ＭＳ 明朝" panose="02020609040205080304" pitchFamily="17" charset="-128"/>
              </a:rPr>
              <a:t>名前</a:t>
            </a:r>
            <a:endParaRPr lang="en-US" altLang="ja-JP" dirty="0" smtClean="0">
              <a:latin typeface="ＭＳ 明朝" panose="02020609040205080304" pitchFamily="17" charset="-128"/>
              <a:ea typeface="ＭＳ 明朝" panose="02020609040205080304" pitchFamily="17" charset="-128"/>
            </a:endParaRPr>
          </a:p>
          <a:p>
            <a:r>
              <a:rPr kumimoji="1" lang="ja-JP" altLang="en-US" dirty="0" smtClean="0">
                <a:latin typeface="ＭＳ 明朝" panose="02020609040205080304" pitchFamily="17" charset="-128"/>
                <a:ea typeface="ＭＳ 明朝" panose="02020609040205080304" pitchFamily="17" charset="-128"/>
              </a:rPr>
              <a:t>住所</a:t>
            </a:r>
            <a:endParaRPr kumimoji="1" lang="en-US" altLang="ja-JP" dirty="0" smtClean="0">
              <a:latin typeface="ＭＳ 明朝" panose="02020609040205080304" pitchFamily="17" charset="-128"/>
              <a:ea typeface="ＭＳ 明朝" panose="02020609040205080304" pitchFamily="17" charset="-128"/>
            </a:endParaRPr>
          </a:p>
          <a:p>
            <a:r>
              <a:rPr lang="ja-JP" altLang="en-US" dirty="0" smtClean="0">
                <a:latin typeface="ＭＳ 明朝" panose="02020609040205080304" pitchFamily="17" charset="-128"/>
                <a:ea typeface="ＭＳ 明朝" panose="02020609040205080304" pitchFamily="17" charset="-128"/>
              </a:rPr>
              <a:t>電話番号</a:t>
            </a:r>
            <a:endParaRPr lang="en-US" altLang="ja-JP" dirty="0" smtClean="0">
              <a:latin typeface="ＭＳ 明朝" panose="02020609040205080304" pitchFamily="17" charset="-128"/>
              <a:ea typeface="ＭＳ 明朝" panose="02020609040205080304" pitchFamily="17" charset="-128"/>
            </a:endParaRPr>
          </a:p>
          <a:p>
            <a:r>
              <a:rPr kumimoji="1" lang="ja-JP" altLang="en-US" dirty="0" smtClean="0">
                <a:latin typeface="ＭＳ 明朝" panose="02020609040205080304" pitchFamily="17" charset="-128"/>
                <a:ea typeface="ＭＳ 明朝" panose="02020609040205080304" pitchFamily="17" charset="-128"/>
              </a:rPr>
              <a:t>保護者情報</a:t>
            </a:r>
            <a:endParaRPr kumimoji="1" lang="en-US" altLang="ja-JP" dirty="0" smtClean="0">
              <a:latin typeface="ＭＳ 明朝" panose="02020609040205080304" pitchFamily="17" charset="-128"/>
              <a:ea typeface="ＭＳ 明朝" panose="02020609040205080304" pitchFamily="17" charset="-128"/>
            </a:endParaRPr>
          </a:p>
          <a:p>
            <a:r>
              <a:rPr lang="ja-JP" altLang="en-US" dirty="0" smtClean="0">
                <a:latin typeface="ＭＳ 明朝" panose="02020609040205080304" pitchFamily="17" charset="-128"/>
                <a:ea typeface="ＭＳ 明朝" panose="02020609040205080304" pitchFamily="17" charset="-128"/>
              </a:rPr>
              <a:t>マンスリー</a:t>
            </a:r>
            <a:r>
              <a:rPr lang="ja-JP" altLang="en-US" dirty="0">
                <a:latin typeface="ＭＳ 明朝" panose="02020609040205080304" pitchFamily="17" charset="-128"/>
                <a:ea typeface="ＭＳ 明朝" panose="02020609040205080304" pitchFamily="17" charset="-128"/>
              </a:rPr>
              <a:t>レポート</a:t>
            </a:r>
            <a:endParaRPr kumimoji="1" lang="en-US" altLang="ja-JP" dirty="0" smtClean="0">
              <a:latin typeface="ＭＳ 明朝" panose="02020609040205080304" pitchFamily="17" charset="-128"/>
              <a:ea typeface="ＭＳ 明朝" panose="02020609040205080304" pitchFamily="17" charset="-128"/>
            </a:endParaRPr>
          </a:p>
          <a:p>
            <a:r>
              <a:rPr lang="ja-JP" altLang="en-US" dirty="0" smtClean="0">
                <a:latin typeface="ＭＳ 明朝" panose="02020609040205080304" pitchFamily="17" charset="-128"/>
                <a:ea typeface="ＭＳ 明朝" panose="02020609040205080304" pitchFamily="17" charset="-128"/>
              </a:rPr>
              <a:t>な</a:t>
            </a:r>
            <a:r>
              <a:rPr lang="ja-JP" altLang="en-US" dirty="0">
                <a:latin typeface="ＭＳ 明朝" panose="02020609040205080304" pitchFamily="17" charset="-128"/>
                <a:ea typeface="ＭＳ 明朝" panose="02020609040205080304" pitchFamily="17" charset="-128"/>
              </a:rPr>
              <a:t>ど</a:t>
            </a:r>
            <a:endParaRPr kumimoji="1" lang="ja-JP" altLang="en-US" dirty="0" smtClean="0">
              <a:latin typeface="ＭＳ 明朝" panose="02020609040205080304" pitchFamily="17" charset="-128"/>
              <a:ea typeface="ＭＳ 明朝" panose="02020609040205080304" pitchFamily="17" charset="-128"/>
            </a:endParaRPr>
          </a:p>
        </p:txBody>
      </p:sp>
      <p:sp>
        <p:nvSpPr>
          <p:cNvPr id="14" name="テキスト ボックス 13"/>
          <p:cNvSpPr txBox="1"/>
          <p:nvPr/>
        </p:nvSpPr>
        <p:spPr bwMode="auto">
          <a:xfrm>
            <a:off x="6323856" y="3643830"/>
            <a:ext cx="2592288" cy="2215991"/>
          </a:xfrm>
          <a:prstGeom prst="rect">
            <a:avLst/>
          </a:prstGeom>
          <a:noFill/>
          <a:ln w="9525" cmpd="sng">
            <a:noFill/>
            <a:miter lim="800000"/>
            <a:headEnd/>
            <a:tailEnd/>
          </a:ln>
        </p:spPr>
        <p:txBody>
          <a:bodyPr wrap="square" rtlCol="0">
            <a:spAutoFit/>
          </a:bodyPr>
          <a:lstStyle/>
          <a:p>
            <a:r>
              <a:rPr lang="ja-JP" altLang="en-US" sz="1000" b="1" u="sng" dirty="0">
                <a:solidFill>
                  <a:srgbClr val="FF0000"/>
                </a:solidFill>
                <a:latin typeface="+mn-ea"/>
                <a:ea typeface="+mn-ea"/>
              </a:rPr>
              <a:t>入力</a:t>
            </a:r>
            <a:r>
              <a:rPr lang="ja-JP" altLang="en-US" sz="1000" b="1" u="sng" dirty="0" smtClean="0">
                <a:solidFill>
                  <a:srgbClr val="FF0000"/>
                </a:solidFill>
                <a:latin typeface="+mn-ea"/>
                <a:ea typeface="+mn-ea"/>
              </a:rPr>
              <a:t>項目</a:t>
            </a:r>
            <a:endParaRPr kumimoji="1" lang="en-US" altLang="ja-JP" sz="1000" dirty="0" smtClean="0">
              <a:latin typeface="+mn-ea"/>
              <a:ea typeface="+mn-ea"/>
            </a:endParaRPr>
          </a:p>
          <a:p>
            <a:r>
              <a:rPr kumimoji="1" lang="ja-JP" altLang="en-US" dirty="0" smtClean="0">
                <a:latin typeface="ＭＳ 明朝" panose="02020609040205080304" pitchFamily="17" charset="-128"/>
                <a:ea typeface="ＭＳ 明朝" panose="02020609040205080304" pitchFamily="17" charset="-128"/>
              </a:rPr>
              <a:t>ホストファミリー</a:t>
            </a:r>
            <a:endParaRPr kumimoji="1" lang="en-US" altLang="ja-JP" dirty="0" smtClean="0">
              <a:latin typeface="ＭＳ 明朝" panose="02020609040205080304" pitchFamily="17" charset="-128"/>
              <a:ea typeface="ＭＳ 明朝" panose="02020609040205080304" pitchFamily="17" charset="-128"/>
            </a:endParaRPr>
          </a:p>
          <a:p>
            <a:r>
              <a:rPr lang="ja-JP" altLang="en-US" dirty="0" smtClean="0">
                <a:latin typeface="ＭＳ 明朝" panose="02020609040205080304" pitchFamily="17" charset="-128"/>
                <a:ea typeface="ＭＳ 明朝" panose="02020609040205080304" pitchFamily="17" charset="-128"/>
              </a:rPr>
              <a:t>会長</a:t>
            </a:r>
            <a:endParaRPr lang="en-US" altLang="ja-JP" dirty="0" smtClean="0">
              <a:latin typeface="ＭＳ 明朝" panose="02020609040205080304" pitchFamily="17" charset="-128"/>
              <a:ea typeface="ＭＳ 明朝" panose="02020609040205080304" pitchFamily="17" charset="-128"/>
            </a:endParaRPr>
          </a:p>
          <a:p>
            <a:r>
              <a:rPr kumimoji="1" lang="ja-JP" altLang="en-US" dirty="0" smtClean="0">
                <a:latin typeface="ＭＳ 明朝" panose="02020609040205080304" pitchFamily="17" charset="-128"/>
                <a:ea typeface="ＭＳ 明朝" panose="02020609040205080304" pitchFamily="17" charset="-128"/>
              </a:rPr>
              <a:t>幹事</a:t>
            </a:r>
            <a:endParaRPr lang="en-US" altLang="ja-JP" dirty="0">
              <a:latin typeface="ＭＳ 明朝" panose="02020609040205080304" pitchFamily="17" charset="-128"/>
              <a:ea typeface="ＭＳ 明朝" panose="02020609040205080304" pitchFamily="17" charset="-128"/>
            </a:endParaRPr>
          </a:p>
          <a:p>
            <a:r>
              <a:rPr kumimoji="1" lang="ja-JP" altLang="en-US" dirty="0" smtClean="0">
                <a:latin typeface="ＭＳ 明朝" panose="02020609040205080304" pitchFamily="17" charset="-128"/>
                <a:ea typeface="ＭＳ 明朝" panose="02020609040205080304" pitchFamily="17" charset="-128"/>
              </a:rPr>
              <a:t>担当委員長</a:t>
            </a:r>
            <a:endParaRPr kumimoji="1" lang="en-US" altLang="ja-JP" dirty="0" smtClean="0">
              <a:latin typeface="ＭＳ 明朝" panose="02020609040205080304" pitchFamily="17" charset="-128"/>
              <a:ea typeface="ＭＳ 明朝" panose="02020609040205080304" pitchFamily="17" charset="-128"/>
            </a:endParaRPr>
          </a:p>
          <a:p>
            <a:r>
              <a:rPr lang="ja-JP" altLang="en-US" dirty="0" smtClean="0">
                <a:latin typeface="ＭＳ 明朝" panose="02020609040205080304" pitchFamily="17" charset="-128"/>
                <a:ea typeface="ＭＳ 明朝" panose="02020609040205080304" pitchFamily="17" charset="-128"/>
              </a:rPr>
              <a:t>カウンセラー</a:t>
            </a:r>
            <a:endParaRPr lang="en-US" altLang="ja-JP" dirty="0" smtClean="0">
              <a:latin typeface="ＭＳ 明朝" panose="02020609040205080304" pitchFamily="17" charset="-128"/>
              <a:ea typeface="ＭＳ 明朝" panose="02020609040205080304" pitchFamily="17" charset="-128"/>
            </a:endParaRPr>
          </a:p>
          <a:p>
            <a:r>
              <a:rPr kumimoji="1" lang="ja-JP" altLang="en-US" dirty="0" smtClean="0">
                <a:latin typeface="ＭＳ 明朝" panose="02020609040205080304" pitchFamily="17" charset="-128"/>
                <a:ea typeface="ＭＳ 明朝" panose="02020609040205080304" pitchFamily="17" charset="-128"/>
              </a:rPr>
              <a:t>受入高校情報</a:t>
            </a:r>
            <a:endParaRPr kumimoji="1" lang="en-US" altLang="ja-JP" dirty="0" smtClean="0">
              <a:latin typeface="ＭＳ 明朝" panose="02020609040205080304" pitchFamily="17" charset="-128"/>
              <a:ea typeface="ＭＳ 明朝" panose="02020609040205080304" pitchFamily="17" charset="-128"/>
            </a:endParaRPr>
          </a:p>
          <a:p>
            <a:r>
              <a:rPr kumimoji="1" lang="ja-JP" altLang="en-US" dirty="0" smtClean="0">
                <a:latin typeface="ＭＳ 明朝" panose="02020609040205080304" pitchFamily="17" charset="-128"/>
                <a:ea typeface="ＭＳ 明朝" panose="02020609040205080304" pitchFamily="17" charset="-128"/>
              </a:rPr>
              <a:t>カウンセラーレポート</a:t>
            </a:r>
          </a:p>
        </p:txBody>
      </p:sp>
      <p:cxnSp>
        <p:nvCxnSpPr>
          <p:cNvPr id="15" name="直線コネクタ 14"/>
          <p:cNvCxnSpPr/>
          <p:nvPr/>
        </p:nvCxnSpPr>
        <p:spPr>
          <a:xfrm>
            <a:off x="2699791" y="3110639"/>
            <a:ext cx="3004215" cy="0"/>
          </a:xfrm>
          <a:prstGeom prst="line">
            <a:avLst/>
          </a:prstGeom>
          <a:ln w="66675" cmpd="dbl">
            <a:solidFill>
              <a:srgbClr val="E7E200"/>
            </a:solidFill>
            <a:headEnd type="stealth"/>
            <a:tailEnd type="stealth"/>
          </a:ln>
        </p:spPr>
        <p:style>
          <a:lnRef idx="1">
            <a:schemeClr val="accent1"/>
          </a:lnRef>
          <a:fillRef idx="0">
            <a:schemeClr val="accent1"/>
          </a:fillRef>
          <a:effectRef idx="0">
            <a:schemeClr val="accent1"/>
          </a:effectRef>
          <a:fontRef idx="minor">
            <a:schemeClr val="tx1"/>
          </a:fontRef>
        </p:style>
      </p:cxnSp>
      <p:sp>
        <p:nvSpPr>
          <p:cNvPr id="16" name="テキスト ボックス 15"/>
          <p:cNvSpPr txBox="1"/>
          <p:nvPr/>
        </p:nvSpPr>
        <p:spPr bwMode="auto">
          <a:xfrm>
            <a:off x="3293967" y="2925973"/>
            <a:ext cx="2121218" cy="892552"/>
          </a:xfrm>
          <a:prstGeom prst="rect">
            <a:avLst/>
          </a:prstGeom>
          <a:noFill/>
          <a:ln w="9525" cmpd="sng">
            <a:noFill/>
            <a:miter lim="800000"/>
            <a:headEnd/>
            <a:tailEnd/>
          </a:ln>
        </p:spPr>
        <p:txBody>
          <a:bodyPr wrap="square" rtlCol="0">
            <a:spAutoFit/>
          </a:bodyPr>
          <a:lstStyle/>
          <a:p>
            <a:r>
              <a:rPr lang="ja-JP" altLang="en-US" sz="1000" b="1" u="sng" dirty="0">
                <a:solidFill>
                  <a:srgbClr val="FF0000"/>
                </a:solidFill>
                <a:latin typeface="+mn-ea"/>
                <a:ea typeface="+mn-ea"/>
              </a:rPr>
              <a:t>作業</a:t>
            </a:r>
            <a:r>
              <a:rPr lang="ja-JP" altLang="en-US" sz="1000" b="1" u="sng" dirty="0" smtClean="0">
                <a:solidFill>
                  <a:srgbClr val="FF0000"/>
                </a:solidFill>
                <a:latin typeface="+mn-ea"/>
                <a:ea typeface="+mn-ea"/>
              </a:rPr>
              <a:t>項目</a:t>
            </a:r>
            <a:endParaRPr lang="en-US" altLang="ja-JP" sz="1000" b="1" u="sng" dirty="0" smtClean="0">
              <a:solidFill>
                <a:srgbClr val="FF0000"/>
              </a:solidFill>
              <a:latin typeface="+mn-ea"/>
              <a:ea typeface="+mn-ea"/>
            </a:endParaRPr>
          </a:p>
          <a:p>
            <a:r>
              <a:rPr lang="en-US" altLang="ja-JP" sz="1400" dirty="0" smtClean="0">
                <a:latin typeface="+mn-ea"/>
                <a:ea typeface="+mn-ea"/>
              </a:rPr>
              <a:t>YESS</a:t>
            </a:r>
            <a:r>
              <a:rPr kumimoji="1" lang="ja-JP" altLang="en-US" sz="1400" dirty="0" smtClean="0">
                <a:latin typeface="+mn-ea"/>
                <a:ea typeface="+mn-ea"/>
              </a:rPr>
              <a:t>マッチング</a:t>
            </a:r>
            <a:endParaRPr kumimoji="1" lang="en-US" altLang="ja-JP" sz="1400" dirty="0" smtClean="0">
              <a:latin typeface="+mn-ea"/>
              <a:ea typeface="+mn-ea"/>
            </a:endParaRPr>
          </a:p>
          <a:p>
            <a:r>
              <a:rPr lang="ja-JP" altLang="en-US" sz="1400" dirty="0" smtClean="0">
                <a:latin typeface="+mn-ea"/>
                <a:ea typeface="+mn-ea"/>
              </a:rPr>
              <a:t>書類管理</a:t>
            </a:r>
            <a:endParaRPr lang="en-US" altLang="ja-JP" sz="1400" dirty="0" smtClean="0">
              <a:latin typeface="+mn-ea"/>
              <a:ea typeface="+mn-ea"/>
            </a:endParaRPr>
          </a:p>
          <a:p>
            <a:r>
              <a:rPr kumimoji="1" lang="ja-JP" altLang="en-US" sz="1400" dirty="0" smtClean="0">
                <a:latin typeface="+mn-ea"/>
                <a:ea typeface="+mn-ea"/>
              </a:rPr>
              <a:t>保険</a:t>
            </a:r>
            <a:r>
              <a:rPr kumimoji="1" lang="ja-JP" altLang="en-US" sz="1400" dirty="0">
                <a:latin typeface="+mn-ea"/>
                <a:ea typeface="+mn-ea"/>
              </a:rPr>
              <a:t>関係</a:t>
            </a:r>
            <a:endParaRPr kumimoji="1" lang="ja-JP" altLang="en-US" sz="1400" dirty="0" smtClean="0">
              <a:latin typeface="+mn-ea"/>
              <a:ea typeface="+mn-ea"/>
            </a:endParaRPr>
          </a:p>
        </p:txBody>
      </p:sp>
      <p:sp>
        <p:nvSpPr>
          <p:cNvPr id="17" name="テキスト ボックス 16"/>
          <p:cNvSpPr txBox="1"/>
          <p:nvPr/>
        </p:nvSpPr>
        <p:spPr bwMode="auto">
          <a:xfrm>
            <a:off x="2689184" y="5648573"/>
            <a:ext cx="2473987" cy="369332"/>
          </a:xfrm>
          <a:prstGeom prst="rect">
            <a:avLst/>
          </a:prstGeom>
          <a:noFill/>
          <a:ln w="9525" cmpd="sng">
            <a:solidFill>
              <a:srgbClr val="000080"/>
            </a:solidFill>
            <a:miter lim="800000"/>
            <a:headEnd/>
            <a:tailEnd/>
          </a:ln>
        </p:spPr>
        <p:txBody>
          <a:bodyPr wrap="square" rtlCol="0">
            <a:spAutoFit/>
          </a:bodyPr>
          <a:lstStyle/>
          <a:p>
            <a:pPr algn="ctr"/>
            <a:r>
              <a:rPr kumimoji="1" lang="en-US" altLang="ja-JP" dirty="0" smtClean="0"/>
              <a:t>RIJYEC</a:t>
            </a:r>
            <a:r>
              <a:rPr lang="ja-JP" altLang="en-US" dirty="0"/>
              <a:t>緊急</a:t>
            </a:r>
            <a:r>
              <a:rPr lang="ja-JP" altLang="en-US" dirty="0" smtClean="0"/>
              <a:t>時</a:t>
            </a:r>
            <a:r>
              <a:rPr lang="ja-JP" altLang="en-US" dirty="0"/>
              <a:t>対応</a:t>
            </a:r>
            <a:endParaRPr kumimoji="1" lang="ja-JP" altLang="en-US" dirty="0" smtClean="0"/>
          </a:p>
        </p:txBody>
      </p:sp>
      <p:sp>
        <p:nvSpPr>
          <p:cNvPr id="18" name="下矢印 17"/>
          <p:cNvSpPr/>
          <p:nvPr/>
        </p:nvSpPr>
        <p:spPr>
          <a:xfrm rot="18362091">
            <a:off x="2425575" y="3503385"/>
            <a:ext cx="376674" cy="436303"/>
          </a:xfrm>
          <a:prstGeom prst="downArrow">
            <a:avLst/>
          </a:prstGeom>
          <a:solidFill>
            <a:schemeClr val="bg1"/>
          </a:solidFill>
          <a:ln w="952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下矢印 18"/>
          <p:cNvSpPr/>
          <p:nvPr/>
        </p:nvSpPr>
        <p:spPr>
          <a:xfrm rot="3151039">
            <a:off x="5494153" y="3429928"/>
            <a:ext cx="463739" cy="427804"/>
          </a:xfrm>
          <a:prstGeom prst="downArrow">
            <a:avLst/>
          </a:prstGeom>
          <a:solidFill>
            <a:schemeClr val="bg1"/>
          </a:solidFill>
          <a:ln w="952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正方形/長方形 1"/>
          <p:cNvSpPr/>
          <p:nvPr/>
        </p:nvSpPr>
        <p:spPr>
          <a:xfrm>
            <a:off x="3244398" y="4012263"/>
            <a:ext cx="2170787" cy="253916"/>
          </a:xfrm>
          <a:prstGeom prst="rect">
            <a:avLst/>
          </a:prstGeom>
        </p:spPr>
        <p:txBody>
          <a:bodyPr wrap="none">
            <a:spAutoFit/>
          </a:bodyPr>
          <a:lstStyle/>
          <a:p>
            <a:r>
              <a:rPr lang="en-US" altLang="ja-JP" sz="1050" dirty="0"/>
              <a:t>Youth Exchange Support System</a:t>
            </a:r>
            <a:endParaRPr lang="ja-JP" altLang="en-US" sz="1050" dirty="0"/>
          </a:p>
        </p:txBody>
      </p:sp>
    </p:spTree>
    <p:extLst>
      <p:ext uri="{BB962C8B-B14F-4D97-AF65-F5344CB8AC3E}">
        <p14:creationId xmlns:p14="http://schemas.microsoft.com/office/powerpoint/2010/main" val="7647138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p:cNvCxnSpPr/>
          <p:nvPr/>
        </p:nvCxnSpPr>
        <p:spPr>
          <a:xfrm>
            <a:off x="179512" y="1484784"/>
            <a:ext cx="89644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4" name="図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133772"/>
            <a:ext cx="1512168" cy="568128"/>
          </a:xfrm>
          <a:prstGeom prst="rect">
            <a:avLst/>
          </a:prstGeom>
        </p:spPr>
      </p:pic>
      <p:graphicFrame>
        <p:nvGraphicFramePr>
          <p:cNvPr id="16" name="オブジェクト 15"/>
          <p:cNvGraphicFramePr>
            <a:graphicFrameLocks noChangeAspect="1"/>
          </p:cNvGraphicFramePr>
          <p:nvPr>
            <p:extLst>
              <p:ext uri="{D42A27DB-BD31-4B8C-83A1-F6EECF244321}">
                <p14:modId xmlns:p14="http://schemas.microsoft.com/office/powerpoint/2010/main" val="267836066"/>
              </p:ext>
            </p:extLst>
          </p:nvPr>
        </p:nvGraphicFramePr>
        <p:xfrm>
          <a:off x="179512" y="2564904"/>
          <a:ext cx="4180425" cy="3760326"/>
        </p:xfrm>
        <a:graphic>
          <a:graphicData uri="http://schemas.openxmlformats.org/presentationml/2006/ole">
            <mc:AlternateContent xmlns:mc="http://schemas.openxmlformats.org/markup-compatibility/2006">
              <mc:Choice xmlns:v="urn:schemas-microsoft-com:vml" Requires="v">
                <p:oleObj spid="_x0000_s21674" name="Image" r:id="rId4" imgW="12761640" imgH="11479320" progId="Photoshop.Image.13">
                  <p:embed/>
                </p:oleObj>
              </mc:Choice>
              <mc:Fallback>
                <p:oleObj name="Image" r:id="rId4" imgW="12761640" imgH="11479320" progId="Photoshop.Image.13">
                  <p:embed/>
                  <p:pic>
                    <p:nvPicPr>
                      <p:cNvPr id="0" name=""/>
                      <p:cNvPicPr/>
                      <p:nvPr/>
                    </p:nvPicPr>
                    <p:blipFill>
                      <a:blip r:embed="rId5"/>
                      <a:stretch>
                        <a:fillRect/>
                      </a:stretch>
                    </p:blipFill>
                    <p:spPr>
                      <a:xfrm>
                        <a:off x="179512" y="2564904"/>
                        <a:ext cx="4180425" cy="3760326"/>
                      </a:xfrm>
                      <a:prstGeom prst="rect">
                        <a:avLst/>
                      </a:prstGeom>
                      <a:ln w="12700">
                        <a:solidFill>
                          <a:schemeClr val="tx1">
                            <a:lumMod val="50000"/>
                            <a:lumOff val="50000"/>
                          </a:schemeClr>
                        </a:solidFill>
                      </a:ln>
                    </p:spPr>
                  </p:pic>
                </p:oleObj>
              </mc:Fallback>
            </mc:AlternateContent>
          </a:graphicData>
        </a:graphic>
      </p:graphicFrame>
      <p:graphicFrame>
        <p:nvGraphicFramePr>
          <p:cNvPr id="7" name="オブジェクト 6"/>
          <p:cNvGraphicFramePr>
            <a:graphicFrameLocks noChangeAspect="1"/>
          </p:cNvGraphicFramePr>
          <p:nvPr>
            <p:extLst>
              <p:ext uri="{D42A27DB-BD31-4B8C-83A1-F6EECF244321}">
                <p14:modId xmlns:p14="http://schemas.microsoft.com/office/powerpoint/2010/main" val="208096203"/>
              </p:ext>
            </p:extLst>
          </p:nvPr>
        </p:nvGraphicFramePr>
        <p:xfrm>
          <a:off x="5684299" y="2564904"/>
          <a:ext cx="2920149" cy="2950512"/>
        </p:xfrm>
        <a:graphic>
          <a:graphicData uri="http://schemas.openxmlformats.org/presentationml/2006/ole">
            <mc:AlternateContent xmlns:mc="http://schemas.openxmlformats.org/markup-compatibility/2006">
              <mc:Choice xmlns:v="urn:schemas-microsoft-com:vml" Requires="v">
                <p:oleObj spid="_x0000_s21675" name="Image" r:id="rId6" imgW="6107760" imgH="6171120" progId="Photoshop.Image.13">
                  <p:embed/>
                </p:oleObj>
              </mc:Choice>
              <mc:Fallback>
                <p:oleObj name="Image" r:id="rId6" imgW="6107760" imgH="6171120" progId="Photoshop.Image.13">
                  <p:embed/>
                  <p:pic>
                    <p:nvPicPr>
                      <p:cNvPr id="0" name=""/>
                      <p:cNvPicPr/>
                      <p:nvPr/>
                    </p:nvPicPr>
                    <p:blipFill>
                      <a:blip r:embed="rId7"/>
                      <a:stretch>
                        <a:fillRect/>
                      </a:stretch>
                    </p:blipFill>
                    <p:spPr>
                      <a:xfrm>
                        <a:off x="5684299" y="2564904"/>
                        <a:ext cx="2920149" cy="2950512"/>
                      </a:xfrm>
                      <a:prstGeom prst="rect">
                        <a:avLst/>
                      </a:prstGeom>
                      <a:solidFill>
                        <a:schemeClr val="bg1"/>
                      </a:solidFill>
                      <a:ln>
                        <a:solidFill>
                          <a:schemeClr val="tx1"/>
                        </a:solidFill>
                      </a:ln>
                    </p:spPr>
                  </p:pic>
                </p:oleObj>
              </mc:Fallback>
            </mc:AlternateContent>
          </a:graphicData>
        </a:graphic>
      </p:graphicFrame>
      <p:sp>
        <p:nvSpPr>
          <p:cNvPr id="11" name="右矢印 10"/>
          <p:cNvSpPr/>
          <p:nvPr/>
        </p:nvSpPr>
        <p:spPr>
          <a:xfrm>
            <a:off x="4819304" y="2787249"/>
            <a:ext cx="432048" cy="648072"/>
          </a:xfrm>
          <a:prstGeom prst="rightArrow">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bwMode="auto">
          <a:xfrm>
            <a:off x="4355976" y="3504732"/>
            <a:ext cx="1278396" cy="292388"/>
          </a:xfrm>
          <a:prstGeom prst="rect">
            <a:avLst/>
          </a:prstGeom>
          <a:noFill/>
          <a:ln w="12700" cmpd="sng">
            <a:solidFill>
              <a:schemeClr val="tx1"/>
            </a:solidFill>
            <a:miter lim="800000"/>
            <a:headEnd/>
            <a:tailEnd/>
          </a:ln>
        </p:spPr>
        <p:txBody>
          <a:bodyPr wrap="square" rtlCol="0">
            <a:spAutoFit/>
          </a:bodyPr>
          <a:lstStyle/>
          <a:p>
            <a:r>
              <a:rPr kumimoji="1" lang="ja-JP" altLang="en-US" sz="1300" dirty="0" smtClean="0"/>
              <a:t>仮登録されます</a:t>
            </a:r>
          </a:p>
        </p:txBody>
      </p:sp>
      <p:sp>
        <p:nvSpPr>
          <p:cNvPr id="13" name="テキスト ボックス 12"/>
          <p:cNvSpPr txBox="1"/>
          <p:nvPr/>
        </p:nvSpPr>
        <p:spPr bwMode="auto">
          <a:xfrm>
            <a:off x="4816042" y="5355029"/>
            <a:ext cx="3384376" cy="892552"/>
          </a:xfrm>
          <a:prstGeom prst="rect">
            <a:avLst/>
          </a:prstGeom>
          <a:solidFill>
            <a:schemeClr val="bg1"/>
          </a:solidFill>
          <a:ln w="12700" cmpd="sng">
            <a:solidFill>
              <a:schemeClr val="tx1"/>
            </a:solidFill>
            <a:miter lim="800000"/>
            <a:headEnd/>
            <a:tailEnd/>
          </a:ln>
        </p:spPr>
        <p:txBody>
          <a:bodyPr wrap="square" rtlCol="0">
            <a:spAutoFit/>
          </a:bodyPr>
          <a:lstStyle/>
          <a:p>
            <a:r>
              <a:rPr kumimoji="1" lang="ja-JP" altLang="en-US" sz="1300" dirty="0" smtClean="0"/>
              <a:t>仮登録され</a:t>
            </a:r>
            <a:r>
              <a:rPr lang="ja-JP" altLang="en-US" sz="1300" dirty="0" smtClean="0"/>
              <a:t>ると、こちらの数字が（</a:t>
            </a:r>
            <a:r>
              <a:rPr lang="en-US" altLang="ja-JP" sz="1300" dirty="0" smtClean="0"/>
              <a:t>0</a:t>
            </a:r>
            <a:r>
              <a:rPr lang="ja-JP" altLang="en-US" sz="1300" dirty="0" smtClean="0"/>
              <a:t>件）ではなく登録された数になります。</a:t>
            </a:r>
            <a:endParaRPr lang="en-US" altLang="ja-JP" sz="1300" dirty="0" smtClean="0"/>
          </a:p>
          <a:p>
            <a:r>
              <a:rPr lang="ja-JP" altLang="en-US" sz="1300" dirty="0" smtClean="0"/>
              <a:t>そ</a:t>
            </a:r>
            <a:r>
              <a:rPr lang="ja-JP" altLang="en-US" sz="1300" dirty="0"/>
              <a:t>う</a:t>
            </a:r>
            <a:r>
              <a:rPr kumimoji="1" lang="ja-JP" altLang="en-US" sz="1300" dirty="0" smtClean="0"/>
              <a:t>しましたら、このボタンを</a:t>
            </a:r>
            <a:r>
              <a:rPr lang="ja-JP" altLang="en-US" sz="1300" dirty="0" smtClean="0"/>
              <a:t>押して次の画面で「本登録」ボタンを押します。</a:t>
            </a:r>
            <a:endParaRPr kumimoji="1" lang="ja-JP" altLang="en-US" sz="1300" dirty="0" smtClean="0"/>
          </a:p>
        </p:txBody>
      </p:sp>
      <p:cxnSp>
        <p:nvCxnSpPr>
          <p:cNvPr id="15" name="直線矢印コネクタ 14"/>
          <p:cNvCxnSpPr/>
          <p:nvPr/>
        </p:nvCxnSpPr>
        <p:spPr>
          <a:xfrm flipH="1" flipV="1">
            <a:off x="7596336" y="5223918"/>
            <a:ext cx="144016" cy="208059"/>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タイトル 1"/>
          <p:cNvSpPr>
            <a:spLocks noGrp="1"/>
          </p:cNvSpPr>
          <p:nvPr>
            <p:ph type="title"/>
          </p:nvPr>
        </p:nvSpPr>
        <p:spPr>
          <a:xfrm>
            <a:off x="179512" y="833010"/>
            <a:ext cx="7821488" cy="584627"/>
          </a:xfrm>
        </p:spPr>
        <p:txBody>
          <a:bodyPr/>
          <a:lstStyle/>
          <a:p>
            <a:r>
              <a:rPr kumimoji="1" lang="ja-JP" altLang="en-US" dirty="0" smtClean="0"/>
              <a:t>　</a:t>
            </a:r>
            <a:r>
              <a:rPr kumimoji="1" lang="en-US" altLang="ja-JP" dirty="0" smtClean="0"/>
              <a:t/>
            </a:r>
            <a:br>
              <a:rPr kumimoji="1" lang="en-US" altLang="ja-JP" dirty="0" smtClean="0"/>
            </a:br>
            <a:r>
              <a:rPr kumimoji="1" lang="en-US" altLang="ja-JP" sz="2800" dirty="0" smtClean="0"/>
              <a:t>1</a:t>
            </a:r>
            <a:r>
              <a:rPr kumimoji="1" lang="ja-JP" altLang="en-US" sz="2800" dirty="0" smtClean="0"/>
              <a:t>月</a:t>
            </a:r>
            <a:r>
              <a:rPr kumimoji="1" lang="en-US" altLang="ja-JP" sz="2800" dirty="0" smtClean="0"/>
              <a:t>-4</a:t>
            </a:r>
            <a:r>
              <a:rPr kumimoji="1" lang="ja-JP" altLang="en-US" sz="2800" dirty="0" smtClean="0"/>
              <a:t>月　</a:t>
            </a:r>
            <a:r>
              <a:rPr lang="en-US" altLang="ja-JP" sz="2800" dirty="0" smtClean="0"/>
              <a:t>I</a:t>
            </a:r>
            <a:r>
              <a:rPr kumimoji="1" lang="en-US" altLang="ja-JP" sz="2800" dirty="0" smtClean="0"/>
              <a:t>BS</a:t>
            </a:r>
            <a:r>
              <a:rPr lang="ja-JP" altLang="en-US" sz="2800" dirty="0" smtClean="0"/>
              <a:t>からフォーム登録</a:t>
            </a:r>
            <a:r>
              <a:rPr kumimoji="1" lang="ja-JP" altLang="en-US" sz="2800" dirty="0" smtClean="0"/>
              <a:t>（学生本人・地区）</a:t>
            </a:r>
            <a:endParaRPr kumimoji="1" lang="ja-JP" altLang="en-US" sz="2800" dirty="0"/>
          </a:p>
        </p:txBody>
      </p:sp>
      <p:sp>
        <p:nvSpPr>
          <p:cNvPr id="18" name="テキスト ボックス 17"/>
          <p:cNvSpPr txBox="1"/>
          <p:nvPr/>
        </p:nvSpPr>
        <p:spPr bwMode="auto">
          <a:xfrm>
            <a:off x="251520" y="1515949"/>
            <a:ext cx="8352928" cy="800219"/>
          </a:xfrm>
          <a:prstGeom prst="rect">
            <a:avLst/>
          </a:prstGeom>
          <a:noFill/>
          <a:ln w="38100" cmpd="dbl">
            <a:noFill/>
            <a:miter lim="800000"/>
            <a:headEnd/>
            <a:tailEnd/>
          </a:ln>
        </p:spPr>
        <p:txBody>
          <a:bodyPr wrap="square" rtlCol="0">
            <a:spAutoFit/>
          </a:bodyPr>
          <a:lstStyle/>
          <a:p>
            <a:r>
              <a:rPr lang="en-US" altLang="ja-JP" sz="2200" dirty="0" smtClean="0"/>
              <a:t>IB</a:t>
            </a:r>
            <a:r>
              <a:rPr lang="ja-JP" altLang="en-US" sz="2200" dirty="0" smtClean="0"/>
              <a:t>学生情報フォームから仮登録されますので本登録します。</a:t>
            </a:r>
            <a:endParaRPr lang="en-US" altLang="ja-JP" sz="2200" dirty="0" smtClean="0"/>
          </a:p>
          <a:p>
            <a:r>
              <a:rPr kumimoji="1" lang="en-US" altLang="ja-JP" sz="2400" dirty="0"/>
              <a:t>	</a:t>
            </a:r>
            <a:r>
              <a:rPr lang="en-US" altLang="ja-JP" sz="2400" dirty="0"/>
              <a:t>URL</a:t>
            </a:r>
            <a:r>
              <a:rPr lang="ja-JP" altLang="en-US" sz="2400" dirty="0"/>
              <a:t>　　</a:t>
            </a:r>
            <a:r>
              <a:rPr lang="en-US" altLang="ja-JP" sz="2400" dirty="0"/>
              <a:t>https://</a:t>
            </a:r>
            <a:r>
              <a:rPr lang="en-US" altLang="ja-JP" sz="2400" dirty="0" smtClean="0"/>
              <a:t>rijyec.org/excs/?d=</a:t>
            </a:r>
            <a:r>
              <a:rPr lang="ja-JP" altLang="en-US" sz="2400" dirty="0" smtClean="0">
                <a:solidFill>
                  <a:srgbClr val="FF0000"/>
                </a:solidFill>
              </a:rPr>
              <a:t>地区番号</a:t>
            </a:r>
            <a:endParaRPr lang="ja-JP" altLang="en-US" sz="2400" dirty="0">
              <a:solidFill>
                <a:srgbClr val="FF0000"/>
              </a:solidFill>
            </a:endParaRPr>
          </a:p>
        </p:txBody>
      </p:sp>
      <p:sp>
        <p:nvSpPr>
          <p:cNvPr id="2" name="スライド番号プレースホルダー 1"/>
          <p:cNvSpPr>
            <a:spLocks noGrp="1"/>
          </p:cNvSpPr>
          <p:nvPr>
            <p:ph type="sldNum" sz="quarter" idx="12"/>
          </p:nvPr>
        </p:nvSpPr>
        <p:spPr/>
        <p:txBody>
          <a:bodyPr/>
          <a:lstStyle/>
          <a:p>
            <a:pPr>
              <a:defRPr/>
            </a:pPr>
            <a:fld id="{0331EEB5-871C-3C46-BA86-090CCFE8305C}" type="slidenum">
              <a:rPr lang="en-US" altLang="ja-JP" smtClean="0"/>
              <a:pPr>
                <a:defRPr/>
              </a:pPr>
              <a:t>20</a:t>
            </a:fld>
            <a:endParaRPr lang="en-US" altLang="ja-JP" dirty="0"/>
          </a:p>
        </p:txBody>
      </p:sp>
    </p:spTree>
    <p:extLst>
      <p:ext uri="{BB962C8B-B14F-4D97-AF65-F5344CB8AC3E}">
        <p14:creationId xmlns:p14="http://schemas.microsoft.com/office/powerpoint/2010/main" val="402599429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オブジェクト 2"/>
          <p:cNvGraphicFramePr>
            <a:graphicFrameLocks noChangeAspect="1"/>
          </p:cNvGraphicFramePr>
          <p:nvPr>
            <p:extLst>
              <p:ext uri="{D42A27DB-BD31-4B8C-83A1-F6EECF244321}">
                <p14:modId xmlns:p14="http://schemas.microsoft.com/office/powerpoint/2010/main" val="2614333072"/>
              </p:ext>
            </p:extLst>
          </p:nvPr>
        </p:nvGraphicFramePr>
        <p:xfrm>
          <a:off x="659904" y="4360770"/>
          <a:ext cx="6096000" cy="1711325"/>
        </p:xfrm>
        <a:graphic>
          <a:graphicData uri="http://schemas.openxmlformats.org/presentationml/2006/ole">
            <mc:AlternateContent xmlns:mc="http://schemas.openxmlformats.org/markup-compatibility/2006">
              <mc:Choice xmlns:v="urn:schemas-microsoft-com:vml" Requires="v">
                <p:oleObj spid="_x0000_s48220" name="Image" r:id="rId3" imgW="13790160" imgH="3872880" progId="Photoshop.Image.13">
                  <p:embed/>
                </p:oleObj>
              </mc:Choice>
              <mc:Fallback>
                <p:oleObj name="Image" r:id="rId3" imgW="13790160" imgH="3872880" progId="Photoshop.Image.13">
                  <p:embed/>
                  <p:pic>
                    <p:nvPicPr>
                      <p:cNvPr id="0" name=""/>
                      <p:cNvPicPr/>
                      <p:nvPr/>
                    </p:nvPicPr>
                    <p:blipFill>
                      <a:blip r:embed="rId4"/>
                      <a:stretch>
                        <a:fillRect/>
                      </a:stretch>
                    </p:blipFill>
                    <p:spPr>
                      <a:xfrm>
                        <a:off x="659904" y="4360770"/>
                        <a:ext cx="6096000" cy="1711325"/>
                      </a:xfrm>
                      <a:prstGeom prst="rect">
                        <a:avLst/>
                      </a:prstGeom>
                      <a:ln>
                        <a:solidFill>
                          <a:schemeClr val="tx1"/>
                        </a:solidFill>
                      </a:ln>
                    </p:spPr>
                  </p:pic>
                </p:oleObj>
              </mc:Fallback>
            </mc:AlternateContent>
          </a:graphicData>
        </a:graphic>
      </p:graphicFrame>
      <p:sp>
        <p:nvSpPr>
          <p:cNvPr id="2" name="タイトル 1"/>
          <p:cNvSpPr>
            <a:spLocks noGrp="1"/>
          </p:cNvSpPr>
          <p:nvPr>
            <p:ph type="title"/>
          </p:nvPr>
        </p:nvSpPr>
        <p:spPr>
          <a:xfrm>
            <a:off x="179512" y="122238"/>
            <a:ext cx="9145016" cy="1295400"/>
          </a:xfrm>
        </p:spPr>
        <p:txBody>
          <a:bodyPr/>
          <a:lstStyle/>
          <a:p>
            <a:r>
              <a:rPr kumimoji="1" lang="ja-JP" altLang="en-US" dirty="0" smtClean="0"/>
              <a:t>　</a:t>
            </a:r>
            <a:r>
              <a:rPr kumimoji="1" lang="en-US" altLang="ja-JP" dirty="0" smtClean="0"/>
              <a:t/>
            </a:r>
            <a:br>
              <a:rPr kumimoji="1" lang="en-US" altLang="ja-JP" dirty="0" smtClean="0"/>
            </a:br>
            <a:r>
              <a:rPr kumimoji="1" lang="en-US" altLang="ja-JP" sz="2800" dirty="0" smtClean="0"/>
              <a:t>1</a:t>
            </a:r>
            <a:r>
              <a:rPr kumimoji="1" lang="ja-JP" altLang="en-US" sz="2800" dirty="0" smtClean="0"/>
              <a:t>月</a:t>
            </a:r>
            <a:r>
              <a:rPr kumimoji="1" lang="en-US" altLang="ja-JP" sz="2800" dirty="0" smtClean="0"/>
              <a:t>-</a:t>
            </a:r>
            <a:r>
              <a:rPr lang="ja-JP" altLang="en-US" sz="2800" dirty="0"/>
              <a:t>４</a:t>
            </a:r>
            <a:r>
              <a:rPr kumimoji="1" lang="ja-JP" altLang="en-US" sz="2800" dirty="0" smtClean="0"/>
              <a:t>月　</a:t>
            </a:r>
            <a:r>
              <a:rPr lang="en-US" altLang="ja-JP" sz="2800" dirty="0" smtClean="0"/>
              <a:t>I</a:t>
            </a:r>
            <a:r>
              <a:rPr kumimoji="1" lang="en-US" altLang="ja-JP" sz="2800" dirty="0" smtClean="0"/>
              <a:t>BS</a:t>
            </a:r>
            <a:r>
              <a:rPr kumimoji="1" lang="ja-JP" altLang="en-US" sz="2800" dirty="0" smtClean="0"/>
              <a:t>学生本登録（地区委員会）</a:t>
            </a:r>
            <a:endParaRPr kumimoji="1" lang="ja-JP" altLang="en-US" sz="3200" dirty="0"/>
          </a:p>
        </p:txBody>
      </p:sp>
      <p:cxnSp>
        <p:nvCxnSpPr>
          <p:cNvPr id="4" name="直線コネクタ 3"/>
          <p:cNvCxnSpPr/>
          <p:nvPr/>
        </p:nvCxnSpPr>
        <p:spPr>
          <a:xfrm>
            <a:off x="179512" y="1484784"/>
            <a:ext cx="89644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bwMode="auto">
          <a:xfrm>
            <a:off x="467544" y="1515949"/>
            <a:ext cx="8568952" cy="461665"/>
          </a:xfrm>
          <a:prstGeom prst="rect">
            <a:avLst/>
          </a:prstGeom>
          <a:noFill/>
          <a:ln w="38100" cmpd="dbl">
            <a:noFill/>
            <a:miter lim="800000"/>
            <a:headEnd/>
            <a:tailEnd/>
          </a:ln>
        </p:spPr>
        <p:txBody>
          <a:bodyPr wrap="square" rtlCol="0">
            <a:spAutoFit/>
          </a:bodyPr>
          <a:lstStyle/>
          <a:p>
            <a:r>
              <a:rPr lang="ja-JP" altLang="en-US" sz="2400" dirty="0" smtClean="0"/>
              <a:t>学生情報フォームから申込してきますが、本登録が必要です。</a:t>
            </a:r>
            <a:endParaRPr lang="en-US" altLang="ja-JP" sz="2400" dirty="0" smtClean="0"/>
          </a:p>
        </p:txBody>
      </p:sp>
      <p:pic>
        <p:nvPicPr>
          <p:cNvPr id="14" name="図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1520" y="133772"/>
            <a:ext cx="1512168" cy="568128"/>
          </a:xfrm>
          <a:prstGeom prst="rect">
            <a:avLst/>
          </a:prstGeom>
        </p:spPr>
      </p:pic>
      <p:sp>
        <p:nvSpPr>
          <p:cNvPr id="5" name="テキスト ボックス 4"/>
          <p:cNvSpPr txBox="1"/>
          <p:nvPr/>
        </p:nvSpPr>
        <p:spPr bwMode="auto">
          <a:xfrm>
            <a:off x="467544" y="1960321"/>
            <a:ext cx="7920880" cy="307777"/>
          </a:xfrm>
          <a:prstGeom prst="rect">
            <a:avLst/>
          </a:prstGeom>
          <a:noFill/>
          <a:ln w="12700" cmpd="sng">
            <a:noFill/>
            <a:miter lim="800000"/>
            <a:headEnd/>
            <a:tailEnd/>
          </a:ln>
        </p:spPr>
        <p:txBody>
          <a:bodyPr wrap="square" rtlCol="0">
            <a:spAutoFit/>
          </a:bodyPr>
          <a:lstStyle/>
          <a:p>
            <a:r>
              <a:rPr lang="ja-JP" altLang="en-US" sz="1400" dirty="0" smtClean="0"/>
              <a:t>本登録のタイミングは地区によって違いますが、随時もしくは合否が決まってからと思います。</a:t>
            </a:r>
            <a:endParaRPr lang="en-US" altLang="ja-JP" sz="1400" dirty="0" smtClean="0"/>
          </a:p>
        </p:txBody>
      </p:sp>
      <p:sp>
        <p:nvSpPr>
          <p:cNvPr id="11" name="右矢印 10"/>
          <p:cNvSpPr/>
          <p:nvPr/>
        </p:nvSpPr>
        <p:spPr>
          <a:xfrm rot="5400000">
            <a:off x="3955181" y="3836739"/>
            <a:ext cx="246764" cy="648072"/>
          </a:xfrm>
          <a:prstGeom prst="rightArrow">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bwMode="auto">
          <a:xfrm>
            <a:off x="467544" y="2883326"/>
            <a:ext cx="1782452" cy="692497"/>
          </a:xfrm>
          <a:prstGeom prst="rect">
            <a:avLst/>
          </a:prstGeom>
          <a:noFill/>
          <a:ln w="12700" cmpd="sng">
            <a:solidFill>
              <a:schemeClr val="tx1"/>
            </a:solidFill>
            <a:miter lim="800000"/>
            <a:headEnd/>
            <a:tailEnd/>
          </a:ln>
        </p:spPr>
        <p:txBody>
          <a:bodyPr wrap="square" rtlCol="0">
            <a:spAutoFit/>
          </a:bodyPr>
          <a:lstStyle/>
          <a:p>
            <a:r>
              <a:rPr lang="ja-JP" altLang="en-US" sz="1300" dirty="0" smtClean="0"/>
              <a:t>学生</a:t>
            </a:r>
            <a:r>
              <a:rPr lang="ja-JP" altLang="en-US" sz="1300" dirty="0"/>
              <a:t>情報</a:t>
            </a:r>
            <a:r>
              <a:rPr kumimoji="1" lang="ja-JP" altLang="en-US" sz="1300" dirty="0" smtClean="0"/>
              <a:t>フォームから登録があるとこのボタンが表示されます。</a:t>
            </a:r>
          </a:p>
        </p:txBody>
      </p:sp>
      <p:sp>
        <p:nvSpPr>
          <p:cNvPr id="13" name="テキスト ボックス 12"/>
          <p:cNvSpPr txBox="1"/>
          <p:nvPr/>
        </p:nvSpPr>
        <p:spPr bwMode="auto">
          <a:xfrm>
            <a:off x="3275856" y="5884386"/>
            <a:ext cx="3782164" cy="692497"/>
          </a:xfrm>
          <a:prstGeom prst="rect">
            <a:avLst/>
          </a:prstGeom>
          <a:solidFill>
            <a:schemeClr val="bg1"/>
          </a:solidFill>
          <a:ln w="12700" cmpd="sng">
            <a:solidFill>
              <a:schemeClr val="tx1"/>
            </a:solidFill>
            <a:miter lim="800000"/>
            <a:headEnd/>
            <a:tailEnd/>
          </a:ln>
        </p:spPr>
        <p:txBody>
          <a:bodyPr wrap="square" rtlCol="0">
            <a:spAutoFit/>
          </a:bodyPr>
          <a:lstStyle/>
          <a:p>
            <a:r>
              <a:rPr lang="ja-JP" altLang="en-US" sz="1300" dirty="0" smtClean="0"/>
              <a:t>交換</a:t>
            </a:r>
            <a:r>
              <a:rPr lang="ja-JP" altLang="en-US" sz="1300" dirty="0"/>
              <a:t>年度</a:t>
            </a:r>
            <a:r>
              <a:rPr lang="ja-JP" altLang="en-US" sz="1300" dirty="0" smtClean="0"/>
              <a:t>を選んでから本登録ボタンを押します。</a:t>
            </a:r>
            <a:endParaRPr lang="en-US" altLang="ja-JP" sz="1300" dirty="0" smtClean="0"/>
          </a:p>
          <a:p>
            <a:r>
              <a:rPr kumimoji="1" lang="ja-JP" altLang="en-US" sz="1300" dirty="0" smtClean="0"/>
              <a:t>交換年度は、渡航する日の年度になります、通常は次年度の場合が多いです。</a:t>
            </a:r>
          </a:p>
        </p:txBody>
      </p:sp>
      <p:cxnSp>
        <p:nvCxnSpPr>
          <p:cNvPr id="15" name="直線矢印コネクタ 14"/>
          <p:cNvCxnSpPr/>
          <p:nvPr/>
        </p:nvCxnSpPr>
        <p:spPr>
          <a:xfrm>
            <a:off x="2286000" y="3373856"/>
            <a:ext cx="485800"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10" name="グループ化 9"/>
          <p:cNvGrpSpPr/>
          <p:nvPr/>
        </p:nvGrpSpPr>
        <p:grpSpPr>
          <a:xfrm>
            <a:off x="2771800" y="2337509"/>
            <a:ext cx="4568079" cy="1592880"/>
            <a:chOff x="3131840" y="2194379"/>
            <a:chExt cx="4568079" cy="1592880"/>
          </a:xfrm>
        </p:grpSpPr>
        <p:graphicFrame>
          <p:nvGraphicFramePr>
            <p:cNvPr id="6" name="オブジェクト 5"/>
            <p:cNvGraphicFramePr>
              <a:graphicFrameLocks noChangeAspect="1"/>
            </p:cNvGraphicFramePr>
            <p:nvPr>
              <p:extLst>
                <p:ext uri="{D42A27DB-BD31-4B8C-83A1-F6EECF244321}">
                  <p14:modId xmlns:p14="http://schemas.microsoft.com/office/powerpoint/2010/main" val="231718650"/>
                </p:ext>
              </p:extLst>
            </p:nvPr>
          </p:nvGraphicFramePr>
          <p:xfrm>
            <a:off x="3131840" y="2194379"/>
            <a:ext cx="4568079" cy="1592880"/>
          </p:xfrm>
          <a:graphic>
            <a:graphicData uri="http://schemas.openxmlformats.org/presentationml/2006/ole">
              <mc:AlternateContent xmlns:mc="http://schemas.openxmlformats.org/markup-compatibility/2006">
                <mc:Choice xmlns:v="urn:schemas-microsoft-com:vml" Requires="v">
                  <p:oleObj spid="_x0000_s48221" name="Image" r:id="rId6" imgW="13333320" imgH="4647600" progId="Photoshop.Image.13">
                    <p:embed/>
                  </p:oleObj>
                </mc:Choice>
                <mc:Fallback>
                  <p:oleObj name="Image" r:id="rId6" imgW="13333320" imgH="4647600" progId="Photoshop.Image.13">
                    <p:embed/>
                    <p:pic>
                      <p:nvPicPr>
                        <p:cNvPr id="0" name=""/>
                        <p:cNvPicPr/>
                        <p:nvPr/>
                      </p:nvPicPr>
                      <p:blipFill>
                        <a:blip r:embed="rId7"/>
                        <a:stretch>
                          <a:fillRect/>
                        </a:stretch>
                      </p:blipFill>
                      <p:spPr>
                        <a:xfrm>
                          <a:off x="3131840" y="2194379"/>
                          <a:ext cx="4568079" cy="1592880"/>
                        </a:xfrm>
                        <a:prstGeom prst="rect">
                          <a:avLst/>
                        </a:prstGeom>
                        <a:ln>
                          <a:solidFill>
                            <a:schemeClr val="tx1"/>
                          </a:solidFill>
                        </a:ln>
                      </p:spPr>
                    </p:pic>
                  </p:oleObj>
                </mc:Fallback>
              </mc:AlternateContent>
            </a:graphicData>
          </a:graphic>
        </p:graphicFrame>
        <p:sp>
          <p:nvSpPr>
            <p:cNvPr id="24" name="テキスト ボックス 23"/>
            <p:cNvSpPr txBox="1"/>
            <p:nvPr/>
          </p:nvSpPr>
          <p:spPr bwMode="auto">
            <a:xfrm>
              <a:off x="3257346" y="3192254"/>
              <a:ext cx="810598" cy="76944"/>
            </a:xfrm>
            <a:prstGeom prst="rect">
              <a:avLst/>
            </a:prstGeom>
            <a:solidFill>
              <a:srgbClr val="D40808"/>
            </a:solidFill>
            <a:ln w="12700" cmpd="sng">
              <a:noFill/>
              <a:miter lim="800000"/>
              <a:headEnd/>
              <a:tailEnd/>
            </a:ln>
          </p:spPr>
          <p:txBody>
            <a:bodyPr wrap="square" lIns="0" tIns="0" rIns="0" bIns="0" rtlCol="0">
              <a:spAutoFit/>
            </a:bodyPr>
            <a:lstStyle/>
            <a:p>
              <a:r>
                <a:rPr kumimoji="1" lang="ja-JP" altLang="en-US" sz="500" dirty="0" smtClean="0">
                  <a:solidFill>
                    <a:schemeClr val="bg1"/>
                  </a:solidFill>
                </a:rPr>
                <a:t>交換学生申込み</a:t>
              </a:r>
              <a:r>
                <a:rPr lang="ja-JP" altLang="en-US" sz="500" dirty="0" smtClean="0">
                  <a:solidFill>
                    <a:schemeClr val="bg1"/>
                  </a:solidFill>
                </a:rPr>
                <a:t>有り（</a:t>
              </a:r>
              <a:r>
                <a:rPr lang="en-US" altLang="ja-JP" sz="500" dirty="0" smtClean="0">
                  <a:solidFill>
                    <a:schemeClr val="bg1"/>
                  </a:solidFill>
                </a:rPr>
                <a:t>1</a:t>
              </a:r>
              <a:r>
                <a:rPr lang="ja-JP" altLang="en-US" sz="500" dirty="0" smtClean="0">
                  <a:solidFill>
                    <a:schemeClr val="bg1"/>
                  </a:solidFill>
                </a:rPr>
                <a:t>件）</a:t>
              </a:r>
              <a:endParaRPr lang="en-US" altLang="ja-JP" sz="500" dirty="0" smtClean="0">
                <a:solidFill>
                  <a:schemeClr val="bg1"/>
                </a:solidFill>
              </a:endParaRPr>
            </a:p>
          </p:txBody>
        </p:sp>
      </p:grpSp>
      <p:sp>
        <p:nvSpPr>
          <p:cNvPr id="7" name="スライド番号プレースホルダー 6"/>
          <p:cNvSpPr>
            <a:spLocks noGrp="1"/>
          </p:cNvSpPr>
          <p:nvPr>
            <p:ph type="sldNum" sz="quarter" idx="12"/>
          </p:nvPr>
        </p:nvSpPr>
        <p:spPr/>
        <p:txBody>
          <a:bodyPr/>
          <a:lstStyle/>
          <a:p>
            <a:pPr>
              <a:defRPr/>
            </a:pPr>
            <a:fld id="{0331EEB5-871C-3C46-BA86-090CCFE8305C}" type="slidenum">
              <a:rPr lang="en-US" altLang="ja-JP" smtClean="0"/>
              <a:pPr>
                <a:defRPr/>
              </a:pPr>
              <a:t>21</a:t>
            </a:fld>
            <a:endParaRPr lang="en-US" altLang="ja-JP" dirty="0"/>
          </a:p>
        </p:txBody>
      </p:sp>
    </p:spTree>
    <p:extLst>
      <p:ext uri="{BB962C8B-B14F-4D97-AF65-F5344CB8AC3E}">
        <p14:creationId xmlns:p14="http://schemas.microsoft.com/office/powerpoint/2010/main" val="268803120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83488" y="159429"/>
            <a:ext cx="8001000" cy="1295400"/>
          </a:xfrm>
        </p:spPr>
        <p:txBody>
          <a:bodyPr/>
          <a:lstStyle/>
          <a:p>
            <a:r>
              <a:rPr lang="en-US" altLang="ja-JP" sz="3200" dirty="0" smtClean="0"/>
              <a:t>1</a:t>
            </a:r>
            <a:r>
              <a:rPr lang="ja-JP" altLang="en-US" sz="3200" dirty="0" smtClean="0"/>
              <a:t>月</a:t>
            </a:r>
            <a:r>
              <a:rPr lang="en-US" altLang="ja-JP" sz="3200" dirty="0" smtClean="0"/>
              <a:t>-4</a:t>
            </a:r>
            <a:r>
              <a:rPr lang="ja-JP" altLang="en-US" sz="3200" dirty="0" smtClean="0"/>
              <a:t>月　</a:t>
            </a:r>
            <a:r>
              <a:rPr lang="en-US" altLang="ja-JP" sz="3200" dirty="0" smtClean="0"/>
              <a:t>IB</a:t>
            </a:r>
            <a:r>
              <a:rPr lang="en-US" altLang="ja-JP" sz="3200" dirty="0"/>
              <a:t>S</a:t>
            </a:r>
            <a:r>
              <a:rPr lang="ja-JP" altLang="en-US" sz="3200" dirty="0" smtClean="0"/>
              <a:t>クラブ登録（地区委員会）</a:t>
            </a:r>
            <a:endParaRPr lang="ja-JP" altLang="en-US" sz="3200" dirty="0"/>
          </a:p>
        </p:txBody>
      </p:sp>
      <p:cxnSp>
        <p:nvCxnSpPr>
          <p:cNvPr id="4" name="直線コネクタ 3"/>
          <p:cNvCxnSpPr/>
          <p:nvPr/>
        </p:nvCxnSpPr>
        <p:spPr>
          <a:xfrm>
            <a:off x="179512" y="1484784"/>
            <a:ext cx="89644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4" name="図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133772"/>
            <a:ext cx="1512168" cy="568128"/>
          </a:xfrm>
          <a:prstGeom prst="rect">
            <a:avLst/>
          </a:prstGeom>
        </p:spPr>
      </p:pic>
      <p:sp>
        <p:nvSpPr>
          <p:cNvPr id="3" name="スライド番号プレースホルダー 2"/>
          <p:cNvSpPr>
            <a:spLocks noGrp="1"/>
          </p:cNvSpPr>
          <p:nvPr>
            <p:ph type="sldNum" sz="quarter" idx="12"/>
          </p:nvPr>
        </p:nvSpPr>
        <p:spPr/>
        <p:txBody>
          <a:bodyPr/>
          <a:lstStyle/>
          <a:p>
            <a:pPr>
              <a:defRPr/>
            </a:pPr>
            <a:fld id="{0331EEB5-871C-3C46-BA86-090CCFE8305C}" type="slidenum">
              <a:rPr lang="en-US" altLang="ja-JP" smtClean="0"/>
              <a:pPr>
                <a:defRPr/>
              </a:pPr>
              <a:t>22</a:t>
            </a:fld>
            <a:endParaRPr lang="en-US" altLang="ja-JP" dirty="0"/>
          </a:p>
        </p:txBody>
      </p:sp>
      <p:graphicFrame>
        <p:nvGraphicFramePr>
          <p:cNvPr id="31" name="オブジェクト 30"/>
          <p:cNvGraphicFramePr>
            <a:graphicFrameLocks noChangeAspect="1"/>
          </p:cNvGraphicFramePr>
          <p:nvPr>
            <p:extLst>
              <p:ext uri="{D42A27DB-BD31-4B8C-83A1-F6EECF244321}">
                <p14:modId xmlns:p14="http://schemas.microsoft.com/office/powerpoint/2010/main" val="1858592115"/>
              </p:ext>
            </p:extLst>
          </p:nvPr>
        </p:nvGraphicFramePr>
        <p:xfrm>
          <a:off x="636720" y="3068960"/>
          <a:ext cx="2616056" cy="1844807"/>
        </p:xfrm>
        <a:graphic>
          <a:graphicData uri="http://schemas.openxmlformats.org/presentationml/2006/ole">
            <mc:AlternateContent xmlns:mc="http://schemas.openxmlformats.org/markup-compatibility/2006">
              <mc:Choice xmlns:v="urn:schemas-microsoft-com:vml" Requires="v">
                <p:oleObj spid="_x0000_s24839" name="Image" r:id="rId4" imgW="8050680" imgH="5676120" progId="Photoshop.Image.13">
                  <p:embed/>
                </p:oleObj>
              </mc:Choice>
              <mc:Fallback>
                <p:oleObj name="Image" r:id="rId4" imgW="8050680" imgH="5676120" progId="Photoshop.Image.13">
                  <p:embed/>
                  <p:pic>
                    <p:nvPicPr>
                      <p:cNvPr id="0" name=""/>
                      <p:cNvPicPr/>
                      <p:nvPr/>
                    </p:nvPicPr>
                    <p:blipFill>
                      <a:blip r:embed="rId5"/>
                      <a:stretch>
                        <a:fillRect/>
                      </a:stretch>
                    </p:blipFill>
                    <p:spPr>
                      <a:xfrm>
                        <a:off x="636720" y="3068960"/>
                        <a:ext cx="2616056" cy="1844807"/>
                      </a:xfrm>
                      <a:prstGeom prst="rect">
                        <a:avLst/>
                      </a:prstGeom>
                      <a:ln w="12700">
                        <a:solidFill>
                          <a:schemeClr val="tx1"/>
                        </a:solidFill>
                      </a:ln>
                    </p:spPr>
                  </p:pic>
                </p:oleObj>
              </mc:Fallback>
            </mc:AlternateContent>
          </a:graphicData>
        </a:graphic>
      </p:graphicFrame>
      <p:sp>
        <p:nvSpPr>
          <p:cNvPr id="33" name="テキスト ボックス 32"/>
          <p:cNvSpPr txBox="1"/>
          <p:nvPr/>
        </p:nvSpPr>
        <p:spPr bwMode="auto">
          <a:xfrm>
            <a:off x="294035" y="1788009"/>
            <a:ext cx="7704857" cy="461665"/>
          </a:xfrm>
          <a:prstGeom prst="rect">
            <a:avLst/>
          </a:prstGeom>
          <a:noFill/>
          <a:ln w="38100" cmpd="dbl">
            <a:noFill/>
            <a:miter lim="800000"/>
            <a:headEnd/>
            <a:tailEnd/>
          </a:ln>
        </p:spPr>
        <p:txBody>
          <a:bodyPr wrap="square" rtlCol="0">
            <a:spAutoFit/>
          </a:bodyPr>
          <a:lstStyle/>
          <a:p>
            <a:r>
              <a:rPr lang="ja-JP" altLang="en-US" sz="2400" kern="0" dirty="0" smtClean="0"/>
              <a:t>学生データにクラブを登録する。</a:t>
            </a:r>
            <a:endParaRPr lang="en-US" altLang="ja-JP" sz="2400" kern="0" dirty="0"/>
          </a:p>
        </p:txBody>
      </p:sp>
      <p:cxnSp>
        <p:nvCxnSpPr>
          <p:cNvPr id="34" name="直線矢印コネクタ 33"/>
          <p:cNvCxnSpPr/>
          <p:nvPr/>
        </p:nvCxnSpPr>
        <p:spPr>
          <a:xfrm flipH="1" flipV="1">
            <a:off x="2411760" y="3470723"/>
            <a:ext cx="186352" cy="582998"/>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5" name="テキスト ボックス 34"/>
          <p:cNvSpPr txBox="1"/>
          <p:nvPr/>
        </p:nvSpPr>
        <p:spPr bwMode="auto">
          <a:xfrm>
            <a:off x="2238072" y="4053721"/>
            <a:ext cx="1541840" cy="492443"/>
          </a:xfrm>
          <a:prstGeom prst="rect">
            <a:avLst/>
          </a:prstGeom>
          <a:solidFill>
            <a:schemeClr val="bg1">
              <a:alpha val="70000"/>
            </a:schemeClr>
          </a:solidFill>
          <a:ln w="12700" cmpd="sng">
            <a:solidFill>
              <a:schemeClr val="tx1"/>
            </a:solidFill>
            <a:miter lim="800000"/>
            <a:headEnd/>
            <a:tailEnd/>
          </a:ln>
        </p:spPr>
        <p:txBody>
          <a:bodyPr wrap="square" rtlCol="0">
            <a:spAutoFit/>
          </a:bodyPr>
          <a:lstStyle/>
          <a:p>
            <a:r>
              <a:rPr lang="ja-JP" altLang="en-US" sz="1300" dirty="0" smtClean="0"/>
              <a:t>「クラブ情報」を</a:t>
            </a:r>
            <a:r>
              <a:rPr kumimoji="1" lang="ja-JP" altLang="en-US" sz="1300" dirty="0" smtClean="0"/>
              <a:t>クリックする。</a:t>
            </a:r>
          </a:p>
        </p:txBody>
      </p:sp>
      <p:sp>
        <p:nvSpPr>
          <p:cNvPr id="36" name="右矢印 35"/>
          <p:cNvSpPr/>
          <p:nvPr/>
        </p:nvSpPr>
        <p:spPr>
          <a:xfrm rot="941533">
            <a:off x="3835161" y="3347363"/>
            <a:ext cx="432048" cy="648072"/>
          </a:xfrm>
          <a:prstGeom prst="rightArrow">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37" name="オブジェクト 36"/>
          <p:cNvGraphicFramePr>
            <a:graphicFrameLocks noChangeAspect="1"/>
          </p:cNvGraphicFramePr>
          <p:nvPr>
            <p:extLst>
              <p:ext uri="{D42A27DB-BD31-4B8C-83A1-F6EECF244321}">
                <p14:modId xmlns:p14="http://schemas.microsoft.com/office/powerpoint/2010/main" val="248779537"/>
              </p:ext>
            </p:extLst>
          </p:nvPr>
        </p:nvGraphicFramePr>
        <p:xfrm>
          <a:off x="4716017" y="3276468"/>
          <a:ext cx="3240360" cy="2623535"/>
        </p:xfrm>
        <a:graphic>
          <a:graphicData uri="http://schemas.openxmlformats.org/presentationml/2006/ole">
            <mc:AlternateContent xmlns:mc="http://schemas.openxmlformats.org/markup-compatibility/2006">
              <mc:Choice xmlns:v="urn:schemas-microsoft-com:vml" Requires="v">
                <p:oleObj spid="_x0000_s24840" name="Image" r:id="rId6" imgW="7606080" imgH="6158520" progId="Photoshop.Image.13">
                  <p:embed/>
                </p:oleObj>
              </mc:Choice>
              <mc:Fallback>
                <p:oleObj name="Image" r:id="rId6" imgW="7606080" imgH="6158520" progId="Photoshop.Image.13">
                  <p:embed/>
                  <p:pic>
                    <p:nvPicPr>
                      <p:cNvPr id="0" name=""/>
                      <p:cNvPicPr/>
                      <p:nvPr/>
                    </p:nvPicPr>
                    <p:blipFill>
                      <a:blip r:embed="rId7"/>
                      <a:stretch>
                        <a:fillRect/>
                      </a:stretch>
                    </p:blipFill>
                    <p:spPr>
                      <a:xfrm>
                        <a:off x="4716017" y="3276468"/>
                        <a:ext cx="3240360" cy="2623535"/>
                      </a:xfrm>
                      <a:prstGeom prst="rect">
                        <a:avLst/>
                      </a:prstGeom>
                      <a:ln>
                        <a:solidFill>
                          <a:schemeClr val="tx1"/>
                        </a:solidFill>
                      </a:ln>
                    </p:spPr>
                  </p:pic>
                </p:oleObj>
              </mc:Fallback>
            </mc:AlternateContent>
          </a:graphicData>
        </a:graphic>
      </p:graphicFrame>
      <p:cxnSp>
        <p:nvCxnSpPr>
          <p:cNvPr id="38" name="直線矢印コネクタ 37"/>
          <p:cNvCxnSpPr/>
          <p:nvPr/>
        </p:nvCxnSpPr>
        <p:spPr>
          <a:xfrm flipH="1">
            <a:off x="5249745" y="4588235"/>
            <a:ext cx="330368" cy="221463"/>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9" name="テキスト ボックス 38"/>
          <p:cNvSpPr txBox="1"/>
          <p:nvPr/>
        </p:nvSpPr>
        <p:spPr bwMode="auto">
          <a:xfrm>
            <a:off x="5464600" y="4095792"/>
            <a:ext cx="2857105" cy="692497"/>
          </a:xfrm>
          <a:prstGeom prst="rect">
            <a:avLst/>
          </a:prstGeom>
          <a:solidFill>
            <a:schemeClr val="bg1">
              <a:alpha val="81000"/>
            </a:schemeClr>
          </a:solidFill>
          <a:ln w="12700" cmpd="sng">
            <a:solidFill>
              <a:schemeClr val="tx1"/>
            </a:solidFill>
            <a:miter lim="800000"/>
            <a:headEnd/>
            <a:tailEnd/>
          </a:ln>
        </p:spPr>
        <p:txBody>
          <a:bodyPr wrap="square" rtlCol="0">
            <a:spAutoFit/>
          </a:bodyPr>
          <a:lstStyle/>
          <a:p>
            <a:r>
              <a:rPr lang="en-US" altLang="ja-JP" sz="1300" dirty="0" smtClean="0"/>
              <a:t>3</a:t>
            </a:r>
            <a:r>
              <a:rPr lang="ja-JP" altLang="en-US" sz="1300" dirty="0" smtClean="0"/>
              <a:t>文字以上入力すると候補が出ます。</a:t>
            </a:r>
            <a:endParaRPr lang="en-US" altLang="ja-JP" sz="1300" dirty="0" smtClean="0"/>
          </a:p>
          <a:p>
            <a:r>
              <a:rPr kumimoji="1" lang="en-US" altLang="ja-JP" sz="1300" dirty="0"/>
              <a:t>3</a:t>
            </a:r>
            <a:r>
              <a:rPr kumimoji="1" lang="ja-JP" altLang="en-US" sz="1300" dirty="0" smtClean="0"/>
              <a:t>文字以下の場合はスペースを入れると候補が出ます。</a:t>
            </a:r>
          </a:p>
        </p:txBody>
      </p:sp>
      <p:sp>
        <p:nvSpPr>
          <p:cNvPr id="40" name="テキスト ボックス 39"/>
          <p:cNvSpPr txBox="1"/>
          <p:nvPr/>
        </p:nvSpPr>
        <p:spPr bwMode="auto">
          <a:xfrm>
            <a:off x="6410849" y="5488270"/>
            <a:ext cx="1728192" cy="492443"/>
          </a:xfrm>
          <a:prstGeom prst="rect">
            <a:avLst/>
          </a:prstGeom>
          <a:solidFill>
            <a:schemeClr val="bg1"/>
          </a:solidFill>
          <a:ln w="12700" cmpd="sng">
            <a:solidFill>
              <a:schemeClr val="tx1"/>
            </a:solidFill>
            <a:miter lim="800000"/>
            <a:headEnd/>
            <a:tailEnd/>
          </a:ln>
        </p:spPr>
        <p:txBody>
          <a:bodyPr wrap="square" rtlCol="0">
            <a:spAutoFit/>
          </a:bodyPr>
          <a:lstStyle/>
          <a:p>
            <a:r>
              <a:rPr lang="ja-JP" altLang="en-US" sz="1300" dirty="0"/>
              <a:t>クラブ</a:t>
            </a:r>
            <a:r>
              <a:rPr lang="ja-JP" altLang="en-US" sz="1300" dirty="0" smtClean="0"/>
              <a:t>を選択して「クラブ登録を」押す。</a:t>
            </a:r>
            <a:endParaRPr kumimoji="1" lang="ja-JP" altLang="en-US" sz="1300" dirty="0" smtClean="0"/>
          </a:p>
        </p:txBody>
      </p:sp>
      <p:cxnSp>
        <p:nvCxnSpPr>
          <p:cNvPr id="41" name="直線矢印コネクタ 40"/>
          <p:cNvCxnSpPr>
            <a:stCxn id="40" idx="0"/>
          </p:cNvCxnSpPr>
          <p:nvPr/>
        </p:nvCxnSpPr>
        <p:spPr>
          <a:xfrm flipV="1">
            <a:off x="7274945" y="5301294"/>
            <a:ext cx="177746" cy="18697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2" name="テキスト ボックス 41"/>
          <p:cNvSpPr txBox="1"/>
          <p:nvPr/>
        </p:nvSpPr>
        <p:spPr bwMode="auto">
          <a:xfrm>
            <a:off x="369436" y="2268161"/>
            <a:ext cx="7952270" cy="584775"/>
          </a:xfrm>
          <a:prstGeom prst="rect">
            <a:avLst/>
          </a:prstGeom>
          <a:noFill/>
          <a:ln w="12700" cmpd="sng">
            <a:solidFill>
              <a:schemeClr val="tx1"/>
            </a:solidFill>
            <a:miter lim="800000"/>
            <a:headEnd/>
            <a:tailEnd/>
          </a:ln>
        </p:spPr>
        <p:txBody>
          <a:bodyPr wrap="square" rtlCol="0">
            <a:spAutoFit/>
          </a:bodyPr>
          <a:lstStyle/>
          <a:p>
            <a:r>
              <a:rPr lang="ja-JP" altLang="en-US" sz="1600" dirty="0" smtClean="0"/>
              <a:t>学生とクラブを結びつけることができるのは地区委員会だけです。</a:t>
            </a:r>
            <a:endParaRPr lang="en-US" altLang="ja-JP" sz="1600" dirty="0" smtClean="0"/>
          </a:p>
          <a:p>
            <a:r>
              <a:rPr kumimoji="1" lang="ja-JP" altLang="en-US" sz="1600" dirty="0" smtClean="0"/>
              <a:t>この</a:t>
            </a:r>
            <a:r>
              <a:rPr kumimoji="1" lang="ja-JP" altLang="en-US" sz="1600" dirty="0"/>
              <a:t>作業</a:t>
            </a:r>
            <a:r>
              <a:rPr kumimoji="1" lang="ja-JP" altLang="en-US" sz="1600" dirty="0" smtClean="0"/>
              <a:t>をすることでクラブに</a:t>
            </a:r>
            <a:r>
              <a:rPr kumimoji="1" lang="ja-JP" altLang="en-US" sz="1600" u="sng" dirty="0" smtClean="0">
                <a:solidFill>
                  <a:srgbClr val="FF0000"/>
                </a:solidFill>
              </a:rPr>
              <a:t>作業を分担</a:t>
            </a:r>
            <a:r>
              <a:rPr kumimoji="1" lang="ja-JP" altLang="en-US" sz="1600" dirty="0" smtClean="0"/>
              <a:t>していただくことができるようになります。</a:t>
            </a:r>
          </a:p>
        </p:txBody>
      </p:sp>
      <p:sp>
        <p:nvSpPr>
          <p:cNvPr id="17" name="円/楕円 16"/>
          <p:cNvSpPr/>
          <p:nvPr/>
        </p:nvSpPr>
        <p:spPr>
          <a:xfrm>
            <a:off x="1907704" y="3108032"/>
            <a:ext cx="720080" cy="392976"/>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24222831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pPr>
              <a:defRPr/>
            </a:pPr>
            <a:fld id="{0331EEB5-871C-3C46-BA86-090CCFE8305C}" type="slidenum">
              <a:rPr lang="en-US" altLang="ja-JP" smtClean="0"/>
              <a:pPr>
                <a:defRPr/>
              </a:pPr>
              <a:t>23</a:t>
            </a:fld>
            <a:endParaRPr lang="en-US" altLang="ja-JP" dirty="0"/>
          </a:p>
        </p:txBody>
      </p:sp>
      <p:sp>
        <p:nvSpPr>
          <p:cNvPr id="5" name="タイトル 1"/>
          <p:cNvSpPr>
            <a:spLocks noGrp="1"/>
          </p:cNvSpPr>
          <p:nvPr>
            <p:ph type="title"/>
          </p:nvPr>
        </p:nvSpPr>
        <p:spPr>
          <a:xfrm>
            <a:off x="283488" y="836711"/>
            <a:ext cx="8001000" cy="618117"/>
          </a:xfrm>
        </p:spPr>
        <p:txBody>
          <a:bodyPr/>
          <a:lstStyle/>
          <a:p>
            <a:r>
              <a:rPr lang="ja-JP" altLang="en-US" sz="2800" dirty="0"/>
              <a:t>ホスト</a:t>
            </a:r>
            <a:r>
              <a:rPr lang="ja-JP" altLang="en-US" sz="2800" dirty="0" smtClean="0"/>
              <a:t>クラブにログイン情報を渡す</a:t>
            </a:r>
            <a:endParaRPr lang="ja-JP" altLang="en-US" sz="2800" dirty="0"/>
          </a:p>
        </p:txBody>
      </p:sp>
      <p:cxnSp>
        <p:nvCxnSpPr>
          <p:cNvPr id="6" name="直線コネクタ 5"/>
          <p:cNvCxnSpPr/>
          <p:nvPr/>
        </p:nvCxnSpPr>
        <p:spPr>
          <a:xfrm>
            <a:off x="179512" y="1484784"/>
            <a:ext cx="89644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図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520" y="340592"/>
            <a:ext cx="1512168" cy="568128"/>
          </a:xfrm>
          <a:prstGeom prst="rect">
            <a:avLst/>
          </a:prstGeom>
        </p:spPr>
      </p:pic>
      <p:sp>
        <p:nvSpPr>
          <p:cNvPr id="8" name="スライド番号プレースホルダー 2"/>
          <p:cNvSpPr txBox="1">
            <a:spLocks/>
          </p:cNvSpPr>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ja-JP"/>
            </a:defPPr>
            <a:lvl1pPr algn="r" rtl="0" eaLnBrk="1" fontAlgn="base" hangingPunct="1">
              <a:spcBef>
                <a:spcPct val="0"/>
              </a:spcBef>
              <a:spcAft>
                <a:spcPct val="0"/>
              </a:spcAft>
              <a:buClrTx/>
              <a:buSzTx/>
              <a:buFontTx/>
              <a:buNone/>
              <a:defRPr kumimoji="0" sz="1800" kern="1200">
                <a:solidFill>
                  <a:schemeClr val="tx1"/>
                </a:solidFill>
                <a:latin typeface="Arial" panose="020B060402020202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kumimoji="1"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kumimoji="1"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defRPr/>
            </a:pPr>
            <a:fld id="{0331EEB5-871C-3C46-BA86-090CCFE8305C}" type="slidenum">
              <a:rPr lang="en-US" altLang="ja-JP" smtClean="0"/>
              <a:pPr>
                <a:defRPr/>
              </a:pPr>
              <a:t>23</a:t>
            </a:fld>
            <a:endParaRPr lang="en-US" altLang="ja-JP" dirty="0"/>
          </a:p>
        </p:txBody>
      </p:sp>
      <p:sp>
        <p:nvSpPr>
          <p:cNvPr id="9" name="テキスト ボックス 8"/>
          <p:cNvSpPr txBox="1"/>
          <p:nvPr/>
        </p:nvSpPr>
        <p:spPr bwMode="auto">
          <a:xfrm>
            <a:off x="827604" y="1772816"/>
            <a:ext cx="6984756" cy="1938992"/>
          </a:xfrm>
          <a:prstGeom prst="rect">
            <a:avLst/>
          </a:prstGeom>
          <a:noFill/>
          <a:ln w="12700" cmpd="sng">
            <a:solidFill>
              <a:schemeClr val="tx1"/>
            </a:solidFill>
            <a:miter lim="800000"/>
            <a:headEnd/>
            <a:tailEnd/>
          </a:ln>
        </p:spPr>
        <p:txBody>
          <a:bodyPr wrap="square" rtlCol="0">
            <a:spAutoFit/>
          </a:bodyPr>
          <a:lstStyle/>
          <a:p>
            <a:r>
              <a:rPr kumimoji="1" lang="ja-JP" altLang="en-US" sz="2000" dirty="0" smtClean="0"/>
              <a:t>ログイン情報</a:t>
            </a:r>
            <a:endParaRPr kumimoji="1" lang="en-US" altLang="ja-JP" sz="2000" dirty="0" smtClean="0"/>
          </a:p>
          <a:p>
            <a:r>
              <a:rPr lang="en-US" altLang="ja-JP" sz="2000" dirty="0" smtClean="0"/>
              <a:t>URL</a:t>
            </a:r>
            <a:r>
              <a:rPr lang="ja-JP" altLang="en-US" sz="2000" dirty="0" smtClean="0"/>
              <a:t>　　</a:t>
            </a:r>
            <a:r>
              <a:rPr lang="en-US" altLang="ja-JP" sz="2000" dirty="0"/>
              <a:t>https://yess.rijyec.org/mp/rijyec/mypage.php</a:t>
            </a:r>
          </a:p>
          <a:p>
            <a:r>
              <a:rPr lang="ja-JP" altLang="en-US" sz="2000" dirty="0" smtClean="0"/>
              <a:t>ログイン</a:t>
            </a:r>
            <a:r>
              <a:rPr lang="en-US" altLang="ja-JP" sz="2000" dirty="0" smtClean="0"/>
              <a:t>ID</a:t>
            </a:r>
            <a:r>
              <a:rPr lang="ja-JP" altLang="en-US" sz="2000" dirty="0" smtClean="0"/>
              <a:t>：国際ロータリークラブ</a:t>
            </a:r>
            <a:r>
              <a:rPr lang="en-US" altLang="ja-JP" sz="2000" dirty="0" smtClean="0"/>
              <a:t>ID</a:t>
            </a:r>
            <a:r>
              <a:rPr lang="ja-JP" altLang="en-US" sz="2000" dirty="0" smtClean="0"/>
              <a:t>番号</a:t>
            </a:r>
            <a:endParaRPr lang="en-US" altLang="ja-JP" sz="2000" dirty="0" smtClean="0"/>
          </a:p>
          <a:p>
            <a:r>
              <a:rPr kumimoji="1" lang="ja-JP" altLang="en-US" sz="2000" dirty="0" smtClean="0"/>
              <a:t>パスワード</a:t>
            </a:r>
            <a:r>
              <a:rPr lang="ja-JP" altLang="en-US" sz="2000" dirty="0" smtClean="0"/>
              <a:t>：国際ロータリークラブ</a:t>
            </a:r>
            <a:r>
              <a:rPr lang="en-US" altLang="ja-JP" sz="2000" dirty="0" smtClean="0"/>
              <a:t>ID</a:t>
            </a:r>
            <a:r>
              <a:rPr lang="ja-JP" altLang="en-US" sz="2000" dirty="0" smtClean="0"/>
              <a:t>番号</a:t>
            </a:r>
            <a:endParaRPr lang="ja-JP" altLang="en-US" sz="2000" dirty="0"/>
          </a:p>
          <a:p>
            <a:endParaRPr lang="en-US" altLang="ja-JP" sz="2000" dirty="0"/>
          </a:p>
          <a:p>
            <a:r>
              <a:rPr kumimoji="1" lang="ja-JP" altLang="en-US" sz="2000" dirty="0" smtClean="0"/>
              <a:t>パスワードは各クラブで変更をしてください。</a:t>
            </a:r>
          </a:p>
        </p:txBody>
      </p:sp>
      <p:sp>
        <p:nvSpPr>
          <p:cNvPr id="10" name="テキスト ボックス 9"/>
          <p:cNvSpPr txBox="1"/>
          <p:nvPr/>
        </p:nvSpPr>
        <p:spPr bwMode="auto">
          <a:xfrm>
            <a:off x="1259632" y="3955801"/>
            <a:ext cx="6552728" cy="2031325"/>
          </a:xfrm>
          <a:prstGeom prst="rect">
            <a:avLst/>
          </a:prstGeom>
          <a:noFill/>
          <a:ln w="12700" cmpd="sng">
            <a:noFill/>
            <a:miter lim="800000"/>
            <a:headEnd/>
            <a:tailEnd/>
          </a:ln>
        </p:spPr>
        <p:txBody>
          <a:bodyPr wrap="square" rtlCol="0">
            <a:spAutoFit/>
          </a:bodyPr>
          <a:lstStyle/>
          <a:p>
            <a:r>
              <a:rPr kumimoji="1" lang="ja-JP" altLang="en-US" b="1" u="sng" dirty="0" smtClean="0"/>
              <a:t>ホストクラブにお願いすること。</a:t>
            </a:r>
            <a:endParaRPr lang="en-US" altLang="ja-JP" b="1" u="sng" dirty="0"/>
          </a:p>
          <a:p>
            <a:endParaRPr kumimoji="1" lang="en-US" altLang="ja-JP" dirty="0" smtClean="0"/>
          </a:p>
          <a:p>
            <a:r>
              <a:rPr lang="ja-JP" altLang="en-US" dirty="0">
                <a:latin typeface="ＭＳ Ｐ明朝" panose="02020600040205080304" pitchFamily="18" charset="-128"/>
                <a:ea typeface="ＭＳ Ｐ明朝" panose="02020600040205080304" pitchFamily="18" charset="-128"/>
              </a:rPr>
              <a:t>１</a:t>
            </a:r>
            <a:r>
              <a:rPr lang="ja-JP" altLang="en-US" dirty="0" smtClean="0">
                <a:latin typeface="ＭＳ Ｐ明朝" panose="02020600040205080304" pitchFamily="18" charset="-128"/>
                <a:ea typeface="ＭＳ Ｐ明朝" panose="02020600040205080304" pitchFamily="18" charset="-128"/>
              </a:rPr>
              <a:t>．クラブの住所など基本情報の入力（一度のみ）</a:t>
            </a:r>
            <a:endParaRPr lang="en-US" altLang="ja-JP" dirty="0" smtClean="0">
              <a:latin typeface="ＭＳ Ｐ明朝" panose="02020600040205080304" pitchFamily="18" charset="-128"/>
              <a:ea typeface="ＭＳ Ｐ明朝" panose="02020600040205080304" pitchFamily="18" charset="-128"/>
            </a:endParaRPr>
          </a:p>
          <a:p>
            <a:r>
              <a:rPr kumimoji="1" lang="ja-JP" altLang="en-US" dirty="0" smtClean="0">
                <a:latin typeface="ＭＳ Ｐ明朝" panose="02020600040205080304" pitchFamily="18" charset="-128"/>
                <a:ea typeface="ＭＳ Ｐ明朝" panose="02020600040205080304" pitchFamily="18" charset="-128"/>
              </a:rPr>
              <a:t>２．会長、幹事、担当委員長、カウンセラーの情報を入力</a:t>
            </a:r>
            <a:endParaRPr kumimoji="1" lang="en-US" altLang="ja-JP" dirty="0" smtClean="0">
              <a:latin typeface="ＭＳ Ｐ明朝" panose="02020600040205080304" pitchFamily="18" charset="-128"/>
              <a:ea typeface="ＭＳ Ｐ明朝" panose="02020600040205080304" pitchFamily="18" charset="-128"/>
            </a:endParaRPr>
          </a:p>
          <a:p>
            <a:r>
              <a:rPr lang="ja-JP" altLang="en-US" dirty="0" smtClean="0">
                <a:latin typeface="ＭＳ Ｐ明朝" panose="02020600040205080304" pitchFamily="18" charset="-128"/>
                <a:ea typeface="ＭＳ Ｐ明朝" panose="02020600040205080304" pitchFamily="18" charset="-128"/>
              </a:rPr>
              <a:t>３．受入高校の情報を入力します。</a:t>
            </a:r>
            <a:endParaRPr lang="en-US" altLang="ja-JP" dirty="0" smtClean="0">
              <a:latin typeface="ＭＳ Ｐ明朝" panose="02020600040205080304" pitchFamily="18" charset="-128"/>
              <a:ea typeface="ＭＳ Ｐ明朝" panose="02020600040205080304" pitchFamily="18" charset="-128"/>
            </a:endParaRPr>
          </a:p>
          <a:p>
            <a:r>
              <a:rPr lang="ja-JP" altLang="en-US" dirty="0" smtClean="0">
                <a:latin typeface="ＭＳ Ｐ明朝" panose="02020600040205080304" pitchFamily="18" charset="-128"/>
                <a:ea typeface="ＭＳ Ｐ明朝" panose="02020600040205080304" pitchFamily="18" charset="-128"/>
              </a:rPr>
              <a:t>４．ホストファミリーの情報</a:t>
            </a:r>
            <a:endParaRPr lang="en-US" altLang="ja-JP" dirty="0" smtClean="0">
              <a:latin typeface="ＭＳ Ｐ明朝" panose="02020600040205080304" pitchFamily="18" charset="-128"/>
              <a:ea typeface="ＭＳ Ｐ明朝" panose="02020600040205080304" pitchFamily="18" charset="-128"/>
            </a:endParaRPr>
          </a:p>
          <a:p>
            <a:r>
              <a:rPr lang="ja-JP" altLang="en-US" dirty="0" smtClean="0">
                <a:latin typeface="ＭＳ Ｐ明朝" panose="02020600040205080304" pitchFamily="18" charset="-128"/>
                <a:ea typeface="ＭＳ Ｐ明朝" panose="02020600040205080304" pitchFamily="18" charset="-128"/>
              </a:rPr>
              <a:t>５．カウンセラー届をアプロードする。</a:t>
            </a:r>
            <a:endParaRPr kumimoji="1" lang="en-US" altLang="ja-JP" dirty="0" smtClean="0"/>
          </a:p>
        </p:txBody>
      </p:sp>
    </p:spTree>
    <p:extLst>
      <p:ext uri="{BB962C8B-B14F-4D97-AF65-F5344CB8AC3E}">
        <p14:creationId xmlns:p14="http://schemas.microsoft.com/office/powerpoint/2010/main" val="12354129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オブジェクト 2"/>
          <p:cNvGraphicFramePr>
            <a:graphicFrameLocks noChangeAspect="1"/>
          </p:cNvGraphicFramePr>
          <p:nvPr>
            <p:extLst>
              <p:ext uri="{D42A27DB-BD31-4B8C-83A1-F6EECF244321}">
                <p14:modId xmlns:p14="http://schemas.microsoft.com/office/powerpoint/2010/main" val="351088274"/>
              </p:ext>
            </p:extLst>
          </p:nvPr>
        </p:nvGraphicFramePr>
        <p:xfrm>
          <a:off x="532399" y="2195083"/>
          <a:ext cx="2730787" cy="1956359"/>
        </p:xfrm>
        <a:graphic>
          <a:graphicData uri="http://schemas.openxmlformats.org/presentationml/2006/ole">
            <mc:AlternateContent xmlns:mc="http://schemas.openxmlformats.org/markup-compatibility/2006">
              <mc:Choice xmlns:v="urn:schemas-microsoft-com:vml" Requires="v">
                <p:oleObj spid="_x0000_s25766" name="Image" r:id="rId3" imgW="7479360" imgH="5358600" progId="Photoshop.Image.13">
                  <p:embed/>
                </p:oleObj>
              </mc:Choice>
              <mc:Fallback>
                <p:oleObj name="Image" r:id="rId3" imgW="7479360" imgH="5358600" progId="Photoshop.Image.13">
                  <p:embed/>
                  <p:pic>
                    <p:nvPicPr>
                      <p:cNvPr id="0" name=""/>
                      <p:cNvPicPr/>
                      <p:nvPr/>
                    </p:nvPicPr>
                    <p:blipFill>
                      <a:blip r:embed="rId4"/>
                      <a:stretch>
                        <a:fillRect/>
                      </a:stretch>
                    </p:blipFill>
                    <p:spPr>
                      <a:xfrm>
                        <a:off x="532399" y="2195083"/>
                        <a:ext cx="2730787" cy="1956359"/>
                      </a:xfrm>
                      <a:prstGeom prst="rect">
                        <a:avLst/>
                      </a:prstGeom>
                      <a:ln w="12700">
                        <a:solidFill>
                          <a:schemeClr val="tx1"/>
                        </a:solidFill>
                      </a:ln>
                    </p:spPr>
                  </p:pic>
                </p:oleObj>
              </mc:Fallback>
            </mc:AlternateContent>
          </a:graphicData>
        </a:graphic>
      </p:graphicFrame>
      <p:sp>
        <p:nvSpPr>
          <p:cNvPr id="2" name="タイトル 1"/>
          <p:cNvSpPr>
            <a:spLocks noGrp="1"/>
          </p:cNvSpPr>
          <p:nvPr>
            <p:ph type="title"/>
          </p:nvPr>
        </p:nvSpPr>
        <p:spPr>
          <a:xfrm>
            <a:off x="283488" y="159429"/>
            <a:ext cx="8001000" cy="1295400"/>
          </a:xfrm>
        </p:spPr>
        <p:txBody>
          <a:bodyPr/>
          <a:lstStyle/>
          <a:p>
            <a:r>
              <a:rPr lang="en-US" altLang="ja-JP" sz="2800" dirty="0" smtClean="0"/>
              <a:t>1</a:t>
            </a:r>
            <a:r>
              <a:rPr lang="ja-JP" altLang="en-US" sz="2800" dirty="0" smtClean="0"/>
              <a:t>月</a:t>
            </a:r>
            <a:r>
              <a:rPr lang="en-US" altLang="ja-JP" sz="2800" dirty="0" smtClean="0"/>
              <a:t>-</a:t>
            </a:r>
            <a:r>
              <a:rPr lang="ja-JP" altLang="en-US" sz="2800" dirty="0" smtClean="0"/>
              <a:t>４月　</a:t>
            </a:r>
            <a:r>
              <a:rPr lang="en-US" altLang="ja-JP" sz="2800" dirty="0"/>
              <a:t>I</a:t>
            </a:r>
            <a:r>
              <a:rPr lang="en-US" altLang="ja-JP" sz="2800" dirty="0" smtClean="0"/>
              <a:t>BS</a:t>
            </a:r>
            <a:r>
              <a:rPr lang="ja-JP" altLang="en-US" sz="2800" dirty="0" smtClean="0"/>
              <a:t>クラブ情報（クラブ）</a:t>
            </a:r>
            <a:endParaRPr lang="ja-JP" altLang="en-US" sz="2800" dirty="0"/>
          </a:p>
        </p:txBody>
      </p:sp>
      <p:cxnSp>
        <p:nvCxnSpPr>
          <p:cNvPr id="4" name="直線コネクタ 3"/>
          <p:cNvCxnSpPr/>
          <p:nvPr/>
        </p:nvCxnSpPr>
        <p:spPr>
          <a:xfrm>
            <a:off x="179512" y="1484784"/>
            <a:ext cx="89644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テキスト ボックス 5"/>
          <p:cNvSpPr txBox="1"/>
          <p:nvPr/>
        </p:nvSpPr>
        <p:spPr bwMode="auto">
          <a:xfrm>
            <a:off x="251519" y="1599834"/>
            <a:ext cx="4248473" cy="461665"/>
          </a:xfrm>
          <a:prstGeom prst="rect">
            <a:avLst/>
          </a:prstGeom>
          <a:noFill/>
          <a:ln w="38100" cmpd="dbl">
            <a:noFill/>
            <a:miter lim="800000"/>
            <a:headEnd/>
            <a:tailEnd/>
          </a:ln>
        </p:spPr>
        <p:txBody>
          <a:bodyPr wrap="square" rtlCol="0">
            <a:spAutoFit/>
          </a:bodyPr>
          <a:lstStyle/>
          <a:p>
            <a:r>
              <a:rPr lang="ja-JP" altLang="en-US" sz="2400" kern="0" dirty="0" smtClean="0"/>
              <a:t>受入クラブが入力する</a:t>
            </a:r>
            <a:endParaRPr lang="en-US" altLang="ja-JP" sz="2400" kern="0" dirty="0"/>
          </a:p>
        </p:txBody>
      </p:sp>
      <p:pic>
        <p:nvPicPr>
          <p:cNvPr id="14" name="図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1520" y="133772"/>
            <a:ext cx="1512168" cy="568128"/>
          </a:xfrm>
          <a:prstGeom prst="rect">
            <a:avLst/>
          </a:prstGeom>
        </p:spPr>
      </p:pic>
      <p:cxnSp>
        <p:nvCxnSpPr>
          <p:cNvPr id="19" name="直線矢印コネクタ 18"/>
          <p:cNvCxnSpPr/>
          <p:nvPr/>
        </p:nvCxnSpPr>
        <p:spPr>
          <a:xfrm flipH="1" flipV="1">
            <a:off x="2140840" y="2564904"/>
            <a:ext cx="186352" cy="582998"/>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テキスト ボックス 19"/>
          <p:cNvSpPr txBox="1"/>
          <p:nvPr/>
        </p:nvSpPr>
        <p:spPr bwMode="auto">
          <a:xfrm>
            <a:off x="1967152" y="3147902"/>
            <a:ext cx="1541840" cy="492443"/>
          </a:xfrm>
          <a:prstGeom prst="rect">
            <a:avLst/>
          </a:prstGeom>
          <a:noFill/>
          <a:ln w="12700" cmpd="sng">
            <a:solidFill>
              <a:schemeClr val="tx1"/>
            </a:solidFill>
            <a:miter lim="800000"/>
            <a:headEnd/>
            <a:tailEnd/>
          </a:ln>
        </p:spPr>
        <p:txBody>
          <a:bodyPr wrap="square" rtlCol="0">
            <a:spAutoFit/>
          </a:bodyPr>
          <a:lstStyle/>
          <a:p>
            <a:r>
              <a:rPr lang="ja-JP" altLang="en-US" sz="1300" dirty="0" smtClean="0"/>
              <a:t>「クラブ情報」を</a:t>
            </a:r>
            <a:r>
              <a:rPr kumimoji="1" lang="ja-JP" altLang="en-US" sz="1300" dirty="0" smtClean="0"/>
              <a:t>クリックする。</a:t>
            </a:r>
          </a:p>
        </p:txBody>
      </p:sp>
      <p:graphicFrame>
        <p:nvGraphicFramePr>
          <p:cNvPr id="31" name="オブジェクト 30"/>
          <p:cNvGraphicFramePr>
            <a:graphicFrameLocks noChangeAspect="1"/>
          </p:cNvGraphicFramePr>
          <p:nvPr>
            <p:extLst>
              <p:ext uri="{D42A27DB-BD31-4B8C-83A1-F6EECF244321}">
                <p14:modId xmlns:p14="http://schemas.microsoft.com/office/powerpoint/2010/main" val="449192514"/>
              </p:ext>
            </p:extLst>
          </p:nvPr>
        </p:nvGraphicFramePr>
        <p:xfrm>
          <a:off x="4001417" y="1813272"/>
          <a:ext cx="4976813" cy="4064000"/>
        </p:xfrm>
        <a:graphic>
          <a:graphicData uri="http://schemas.openxmlformats.org/presentationml/2006/ole">
            <mc:AlternateContent xmlns:mc="http://schemas.openxmlformats.org/markup-compatibility/2006">
              <mc:Choice xmlns:v="urn:schemas-microsoft-com:vml" Requires="v">
                <p:oleObj spid="_x0000_s25767" name="Image" r:id="rId6" imgW="12596760" imgH="10285560" progId="Photoshop.Image.13">
                  <p:embed/>
                </p:oleObj>
              </mc:Choice>
              <mc:Fallback>
                <p:oleObj name="Image" r:id="rId6" imgW="12596760" imgH="10285560" progId="Photoshop.Image.13">
                  <p:embed/>
                  <p:pic>
                    <p:nvPicPr>
                      <p:cNvPr id="0" name=""/>
                      <p:cNvPicPr/>
                      <p:nvPr/>
                    </p:nvPicPr>
                    <p:blipFill>
                      <a:blip r:embed="rId7"/>
                      <a:stretch>
                        <a:fillRect/>
                      </a:stretch>
                    </p:blipFill>
                    <p:spPr>
                      <a:xfrm>
                        <a:off x="4001417" y="1813272"/>
                        <a:ext cx="4976813" cy="4064000"/>
                      </a:xfrm>
                      <a:prstGeom prst="rect">
                        <a:avLst/>
                      </a:prstGeom>
                      <a:ln>
                        <a:solidFill>
                          <a:schemeClr val="tx1"/>
                        </a:solidFill>
                      </a:ln>
                    </p:spPr>
                  </p:pic>
                </p:oleObj>
              </mc:Fallback>
            </mc:AlternateContent>
          </a:graphicData>
        </a:graphic>
      </p:graphicFrame>
      <p:sp>
        <p:nvSpPr>
          <p:cNvPr id="32" name="右矢印 31"/>
          <p:cNvSpPr/>
          <p:nvPr/>
        </p:nvSpPr>
        <p:spPr>
          <a:xfrm>
            <a:off x="3419872" y="2551618"/>
            <a:ext cx="432048" cy="648072"/>
          </a:xfrm>
          <a:prstGeom prst="rightArrow">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テキスト ボックス 34"/>
          <p:cNvSpPr txBox="1"/>
          <p:nvPr/>
        </p:nvSpPr>
        <p:spPr bwMode="auto">
          <a:xfrm>
            <a:off x="6279656" y="1954300"/>
            <a:ext cx="1728192" cy="492443"/>
          </a:xfrm>
          <a:prstGeom prst="rect">
            <a:avLst/>
          </a:prstGeom>
          <a:noFill/>
          <a:ln w="12700" cmpd="sng">
            <a:solidFill>
              <a:schemeClr val="tx1"/>
            </a:solidFill>
            <a:miter lim="800000"/>
            <a:headEnd/>
            <a:tailEnd/>
          </a:ln>
        </p:spPr>
        <p:txBody>
          <a:bodyPr wrap="square" rtlCol="0">
            <a:spAutoFit/>
          </a:bodyPr>
          <a:lstStyle/>
          <a:p>
            <a:r>
              <a:rPr lang="ja-JP" altLang="en-US" sz="1300" dirty="0" smtClean="0"/>
              <a:t>クラブの情報を編集する場合はこちらから。</a:t>
            </a:r>
            <a:endParaRPr kumimoji="1" lang="ja-JP" altLang="en-US" sz="1300" dirty="0" smtClean="0"/>
          </a:p>
        </p:txBody>
      </p:sp>
      <p:cxnSp>
        <p:nvCxnSpPr>
          <p:cNvPr id="36" name="直線矢印コネクタ 35"/>
          <p:cNvCxnSpPr/>
          <p:nvPr/>
        </p:nvCxnSpPr>
        <p:spPr>
          <a:xfrm>
            <a:off x="8007848" y="2222984"/>
            <a:ext cx="389249" cy="89369"/>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8" name="テキスト ボックス 37"/>
          <p:cNvSpPr txBox="1"/>
          <p:nvPr/>
        </p:nvSpPr>
        <p:spPr bwMode="auto">
          <a:xfrm>
            <a:off x="532399" y="4678381"/>
            <a:ext cx="2730787" cy="1292662"/>
          </a:xfrm>
          <a:prstGeom prst="rect">
            <a:avLst/>
          </a:prstGeom>
          <a:noFill/>
          <a:ln w="12700" cmpd="sng">
            <a:solidFill>
              <a:schemeClr val="tx1"/>
            </a:solidFill>
            <a:miter lim="800000"/>
            <a:headEnd/>
            <a:tailEnd/>
          </a:ln>
        </p:spPr>
        <p:txBody>
          <a:bodyPr wrap="square" rtlCol="0">
            <a:spAutoFit/>
          </a:bodyPr>
          <a:lstStyle/>
          <a:p>
            <a:r>
              <a:rPr lang="ja-JP" altLang="en-US" sz="1300" dirty="0" smtClean="0"/>
              <a:t>ロータリアンの情報を入力してください。</a:t>
            </a:r>
            <a:endParaRPr lang="en-US" altLang="ja-JP" sz="1300" dirty="0" smtClean="0"/>
          </a:p>
          <a:p>
            <a:r>
              <a:rPr kumimoji="1" lang="ja-JP" altLang="en-US" sz="1300" dirty="0" smtClean="0"/>
              <a:t>会長や幹事などの関係者を</a:t>
            </a:r>
            <a:r>
              <a:rPr kumimoji="1" lang="en-US" altLang="ja-JP" sz="1300" dirty="0" smtClean="0"/>
              <a:t>2</a:t>
            </a:r>
            <a:r>
              <a:rPr kumimoji="1" lang="ja-JP" altLang="en-US" sz="1300" dirty="0" smtClean="0"/>
              <a:t>年分入力します。</a:t>
            </a:r>
            <a:endParaRPr kumimoji="1" lang="en-US" altLang="ja-JP" sz="1300" dirty="0" smtClean="0"/>
          </a:p>
          <a:p>
            <a:r>
              <a:rPr lang="ja-JP" altLang="en-US" sz="1300" dirty="0" smtClean="0"/>
              <a:t>理由は翌年に学生が来日するからです。</a:t>
            </a:r>
            <a:endParaRPr kumimoji="1" lang="ja-JP" altLang="en-US" sz="1300" dirty="0" smtClean="0"/>
          </a:p>
        </p:txBody>
      </p:sp>
      <p:cxnSp>
        <p:nvCxnSpPr>
          <p:cNvPr id="43" name="直線矢印コネクタ 42"/>
          <p:cNvCxnSpPr>
            <a:stCxn id="38" idx="3"/>
          </p:cNvCxnSpPr>
          <p:nvPr/>
        </p:nvCxnSpPr>
        <p:spPr>
          <a:xfrm flipV="1">
            <a:off x="3263186" y="4151443"/>
            <a:ext cx="1596846" cy="1173269"/>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 name="スライド番号プレースホルダー 4"/>
          <p:cNvSpPr>
            <a:spLocks noGrp="1"/>
          </p:cNvSpPr>
          <p:nvPr>
            <p:ph type="sldNum" sz="quarter" idx="12"/>
          </p:nvPr>
        </p:nvSpPr>
        <p:spPr/>
        <p:txBody>
          <a:bodyPr/>
          <a:lstStyle/>
          <a:p>
            <a:pPr>
              <a:defRPr/>
            </a:pPr>
            <a:fld id="{0331EEB5-871C-3C46-BA86-090CCFE8305C}" type="slidenum">
              <a:rPr lang="en-US" altLang="ja-JP" smtClean="0"/>
              <a:pPr>
                <a:defRPr/>
              </a:pPr>
              <a:t>24</a:t>
            </a:fld>
            <a:endParaRPr lang="en-US" altLang="ja-JP" dirty="0"/>
          </a:p>
        </p:txBody>
      </p:sp>
    </p:spTree>
    <p:extLst>
      <p:ext uri="{BB962C8B-B14F-4D97-AF65-F5344CB8AC3E}">
        <p14:creationId xmlns:p14="http://schemas.microsoft.com/office/powerpoint/2010/main" val="379312030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オブジェクト 4"/>
          <p:cNvGraphicFramePr>
            <a:graphicFrameLocks noChangeAspect="1"/>
          </p:cNvGraphicFramePr>
          <p:nvPr>
            <p:extLst>
              <p:ext uri="{D42A27DB-BD31-4B8C-83A1-F6EECF244321}">
                <p14:modId xmlns:p14="http://schemas.microsoft.com/office/powerpoint/2010/main" val="2919554348"/>
              </p:ext>
            </p:extLst>
          </p:nvPr>
        </p:nvGraphicFramePr>
        <p:xfrm>
          <a:off x="283488" y="2161828"/>
          <a:ext cx="6096000" cy="1193800"/>
        </p:xfrm>
        <a:graphic>
          <a:graphicData uri="http://schemas.openxmlformats.org/presentationml/2006/ole">
            <mc:AlternateContent xmlns:mc="http://schemas.openxmlformats.org/markup-compatibility/2006">
              <mc:Choice xmlns:v="urn:schemas-microsoft-com:vml" Requires="v">
                <p:oleObj spid="_x0000_s27806" name="Image" r:id="rId3" imgW="14526720" imgH="2844360" progId="Photoshop.Image.13">
                  <p:embed/>
                </p:oleObj>
              </mc:Choice>
              <mc:Fallback>
                <p:oleObj name="Image" r:id="rId3" imgW="14526720" imgH="2844360" progId="Photoshop.Image.13">
                  <p:embed/>
                  <p:pic>
                    <p:nvPicPr>
                      <p:cNvPr id="0" name=""/>
                      <p:cNvPicPr/>
                      <p:nvPr/>
                    </p:nvPicPr>
                    <p:blipFill>
                      <a:blip r:embed="rId4"/>
                      <a:stretch>
                        <a:fillRect/>
                      </a:stretch>
                    </p:blipFill>
                    <p:spPr>
                      <a:xfrm>
                        <a:off x="283488" y="2161828"/>
                        <a:ext cx="6096000" cy="1193800"/>
                      </a:xfrm>
                      <a:prstGeom prst="rect">
                        <a:avLst/>
                      </a:prstGeom>
                      <a:ln w="12700">
                        <a:solidFill>
                          <a:schemeClr val="tx1"/>
                        </a:solidFill>
                      </a:ln>
                    </p:spPr>
                  </p:pic>
                </p:oleObj>
              </mc:Fallback>
            </mc:AlternateContent>
          </a:graphicData>
        </a:graphic>
      </p:graphicFrame>
      <p:sp>
        <p:nvSpPr>
          <p:cNvPr id="2" name="タイトル 1"/>
          <p:cNvSpPr>
            <a:spLocks noGrp="1"/>
          </p:cNvSpPr>
          <p:nvPr>
            <p:ph type="title"/>
          </p:nvPr>
        </p:nvSpPr>
        <p:spPr>
          <a:xfrm>
            <a:off x="283488" y="159429"/>
            <a:ext cx="8001000" cy="1295400"/>
          </a:xfrm>
        </p:spPr>
        <p:txBody>
          <a:bodyPr/>
          <a:lstStyle/>
          <a:p>
            <a:r>
              <a:rPr lang="en-US" altLang="ja-JP" sz="2800" dirty="0" smtClean="0"/>
              <a:t>3</a:t>
            </a:r>
            <a:r>
              <a:rPr lang="ja-JP" altLang="en-US" sz="2800" dirty="0" smtClean="0"/>
              <a:t>月</a:t>
            </a:r>
            <a:r>
              <a:rPr lang="en-US" altLang="ja-JP" sz="2800" dirty="0" smtClean="0"/>
              <a:t>-5</a:t>
            </a:r>
            <a:r>
              <a:rPr lang="ja-JP" altLang="en-US" sz="2800" dirty="0" smtClean="0"/>
              <a:t>月　</a:t>
            </a:r>
            <a:r>
              <a:rPr lang="en-US" altLang="ja-JP" sz="2800" dirty="0" smtClean="0"/>
              <a:t>IBS</a:t>
            </a:r>
            <a:r>
              <a:rPr lang="ja-JP" altLang="en-US" sz="2800" dirty="0" smtClean="0"/>
              <a:t>カウンセラー届（クラブ）</a:t>
            </a:r>
            <a:endParaRPr lang="ja-JP" altLang="en-US" sz="2800" dirty="0"/>
          </a:p>
        </p:txBody>
      </p:sp>
      <p:cxnSp>
        <p:nvCxnSpPr>
          <p:cNvPr id="4" name="直線コネクタ 3"/>
          <p:cNvCxnSpPr/>
          <p:nvPr/>
        </p:nvCxnSpPr>
        <p:spPr>
          <a:xfrm>
            <a:off x="179512" y="1484784"/>
            <a:ext cx="89644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テキスト ボックス 5"/>
          <p:cNvSpPr txBox="1"/>
          <p:nvPr/>
        </p:nvSpPr>
        <p:spPr bwMode="auto">
          <a:xfrm>
            <a:off x="251519" y="1599834"/>
            <a:ext cx="4248473" cy="461665"/>
          </a:xfrm>
          <a:prstGeom prst="rect">
            <a:avLst/>
          </a:prstGeom>
          <a:noFill/>
          <a:ln w="38100" cmpd="dbl">
            <a:noFill/>
            <a:miter lim="800000"/>
            <a:headEnd/>
            <a:tailEnd/>
          </a:ln>
        </p:spPr>
        <p:txBody>
          <a:bodyPr wrap="square" rtlCol="0">
            <a:spAutoFit/>
          </a:bodyPr>
          <a:lstStyle/>
          <a:p>
            <a:r>
              <a:rPr lang="ja-JP" altLang="en-US" sz="2400" kern="0" dirty="0" smtClean="0"/>
              <a:t>受入クラブがアップロードする。</a:t>
            </a:r>
            <a:endParaRPr lang="en-US" altLang="ja-JP" sz="2400" kern="0" dirty="0"/>
          </a:p>
        </p:txBody>
      </p:sp>
      <p:pic>
        <p:nvPicPr>
          <p:cNvPr id="14" name="図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1520" y="133772"/>
            <a:ext cx="1512168" cy="568128"/>
          </a:xfrm>
          <a:prstGeom prst="rect">
            <a:avLst/>
          </a:prstGeom>
        </p:spPr>
      </p:pic>
      <p:cxnSp>
        <p:nvCxnSpPr>
          <p:cNvPr id="19" name="直線矢印コネクタ 18"/>
          <p:cNvCxnSpPr/>
          <p:nvPr/>
        </p:nvCxnSpPr>
        <p:spPr>
          <a:xfrm flipV="1">
            <a:off x="2722734" y="2909244"/>
            <a:ext cx="1838490" cy="653912"/>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テキスト ボックス 19"/>
          <p:cNvSpPr txBox="1"/>
          <p:nvPr/>
        </p:nvSpPr>
        <p:spPr bwMode="auto">
          <a:xfrm>
            <a:off x="1475656" y="3509450"/>
            <a:ext cx="1322911" cy="492443"/>
          </a:xfrm>
          <a:prstGeom prst="rect">
            <a:avLst/>
          </a:prstGeom>
          <a:noFill/>
          <a:ln w="12700" cmpd="sng">
            <a:solidFill>
              <a:schemeClr val="tx1"/>
            </a:solidFill>
            <a:miter lim="800000"/>
            <a:headEnd/>
            <a:tailEnd/>
          </a:ln>
        </p:spPr>
        <p:txBody>
          <a:bodyPr wrap="square" rtlCol="0">
            <a:spAutoFit/>
          </a:bodyPr>
          <a:lstStyle/>
          <a:p>
            <a:r>
              <a:rPr lang="ja-JP" altLang="en-US" sz="1300" dirty="0" smtClean="0"/>
              <a:t>「書類」を</a:t>
            </a:r>
            <a:r>
              <a:rPr kumimoji="1" lang="ja-JP" altLang="en-US" sz="1300" dirty="0" smtClean="0"/>
              <a:t>クリックする。</a:t>
            </a:r>
          </a:p>
        </p:txBody>
      </p:sp>
      <p:sp>
        <p:nvSpPr>
          <p:cNvPr id="38" name="テキスト ボックス 37"/>
          <p:cNvSpPr txBox="1"/>
          <p:nvPr/>
        </p:nvSpPr>
        <p:spPr bwMode="auto">
          <a:xfrm>
            <a:off x="395536" y="5182768"/>
            <a:ext cx="3384376" cy="692497"/>
          </a:xfrm>
          <a:prstGeom prst="rect">
            <a:avLst/>
          </a:prstGeom>
          <a:noFill/>
          <a:ln w="12700" cmpd="sng">
            <a:solidFill>
              <a:schemeClr val="tx1"/>
            </a:solidFill>
            <a:miter lim="800000"/>
            <a:headEnd/>
            <a:tailEnd/>
          </a:ln>
        </p:spPr>
        <p:txBody>
          <a:bodyPr wrap="square" rtlCol="0">
            <a:spAutoFit/>
          </a:bodyPr>
          <a:lstStyle/>
          <a:p>
            <a:r>
              <a:rPr lang="ja-JP" altLang="en-US" sz="1300" dirty="0" smtClean="0"/>
              <a:t>カウンセラー届とボランティア誓約書をこちらでアップロードして、地区委員会に「送る」</a:t>
            </a:r>
            <a:endParaRPr lang="en-US" altLang="ja-JP" sz="1300" dirty="0" smtClean="0"/>
          </a:p>
          <a:p>
            <a:r>
              <a:rPr lang="ja-JP" altLang="en-US" sz="1300" dirty="0" smtClean="0"/>
              <a:t>送る</a:t>
            </a:r>
            <a:r>
              <a:rPr lang="ja-JP" altLang="en-US" sz="1300" dirty="0"/>
              <a:t>方法</a:t>
            </a:r>
            <a:r>
              <a:rPr lang="ja-JP" altLang="en-US" sz="1300" dirty="0" smtClean="0"/>
              <a:t>は地区の指定による。</a:t>
            </a:r>
            <a:endParaRPr kumimoji="1" lang="ja-JP" altLang="en-US" sz="1300" dirty="0" smtClean="0"/>
          </a:p>
        </p:txBody>
      </p:sp>
      <p:graphicFrame>
        <p:nvGraphicFramePr>
          <p:cNvPr id="8" name="オブジェクト 7"/>
          <p:cNvGraphicFramePr>
            <a:graphicFrameLocks noChangeAspect="1"/>
          </p:cNvGraphicFramePr>
          <p:nvPr>
            <p:extLst>
              <p:ext uri="{D42A27DB-BD31-4B8C-83A1-F6EECF244321}">
                <p14:modId xmlns:p14="http://schemas.microsoft.com/office/powerpoint/2010/main" val="1356986830"/>
              </p:ext>
            </p:extLst>
          </p:nvPr>
        </p:nvGraphicFramePr>
        <p:xfrm>
          <a:off x="4172164" y="3104397"/>
          <a:ext cx="4690018" cy="3746715"/>
        </p:xfrm>
        <a:graphic>
          <a:graphicData uri="http://schemas.openxmlformats.org/presentationml/2006/ole">
            <mc:AlternateContent xmlns:mc="http://schemas.openxmlformats.org/markup-compatibility/2006">
              <mc:Choice xmlns:v="urn:schemas-microsoft-com:vml" Requires="v">
                <p:oleObj spid="_x0000_s27807" name="Image" r:id="rId6" imgW="11237760" imgH="8977680" progId="Photoshop.Image.13">
                  <p:embed/>
                </p:oleObj>
              </mc:Choice>
              <mc:Fallback>
                <p:oleObj name="Image" r:id="rId6" imgW="11237760" imgH="8977680" progId="Photoshop.Image.13">
                  <p:embed/>
                  <p:pic>
                    <p:nvPicPr>
                      <p:cNvPr id="0" name=""/>
                      <p:cNvPicPr/>
                      <p:nvPr/>
                    </p:nvPicPr>
                    <p:blipFill>
                      <a:blip r:embed="rId7"/>
                      <a:stretch>
                        <a:fillRect/>
                      </a:stretch>
                    </p:blipFill>
                    <p:spPr>
                      <a:xfrm>
                        <a:off x="4172164" y="3104397"/>
                        <a:ext cx="4690018" cy="3746715"/>
                      </a:xfrm>
                      <a:prstGeom prst="rect">
                        <a:avLst/>
                      </a:prstGeom>
                      <a:ln w="12700">
                        <a:solidFill>
                          <a:schemeClr val="tx1"/>
                        </a:solidFill>
                      </a:ln>
                    </p:spPr>
                  </p:pic>
                </p:oleObj>
              </mc:Fallback>
            </mc:AlternateContent>
          </a:graphicData>
        </a:graphic>
      </p:graphicFrame>
      <p:cxnSp>
        <p:nvCxnSpPr>
          <p:cNvPr id="43" name="直線矢印コネクタ 42"/>
          <p:cNvCxnSpPr>
            <a:stCxn id="38" idx="3"/>
          </p:cNvCxnSpPr>
          <p:nvPr/>
        </p:nvCxnSpPr>
        <p:spPr>
          <a:xfrm flipV="1">
            <a:off x="3779912" y="5301212"/>
            <a:ext cx="720080" cy="227805"/>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右矢印 31"/>
          <p:cNvSpPr/>
          <p:nvPr/>
        </p:nvSpPr>
        <p:spPr>
          <a:xfrm rot="3038103">
            <a:off x="5374738" y="2908489"/>
            <a:ext cx="432048" cy="648072"/>
          </a:xfrm>
          <a:prstGeom prst="rightArrow">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角丸四角形 12"/>
          <p:cNvSpPr/>
          <p:nvPr/>
        </p:nvSpPr>
        <p:spPr>
          <a:xfrm>
            <a:off x="4135451" y="5141866"/>
            <a:ext cx="1479956" cy="1224136"/>
          </a:xfrm>
          <a:prstGeom prst="round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p:cNvSpPr txBox="1"/>
          <p:nvPr/>
        </p:nvSpPr>
        <p:spPr bwMode="auto">
          <a:xfrm>
            <a:off x="2915816" y="4221088"/>
            <a:ext cx="1152128" cy="507831"/>
          </a:xfrm>
          <a:prstGeom prst="rect">
            <a:avLst/>
          </a:prstGeom>
          <a:noFill/>
          <a:ln w="12700" cmpd="sng">
            <a:solidFill>
              <a:schemeClr val="tx1"/>
            </a:solidFill>
            <a:miter lim="800000"/>
            <a:headEnd/>
            <a:tailEnd/>
          </a:ln>
        </p:spPr>
        <p:txBody>
          <a:bodyPr wrap="square" rtlCol="0">
            <a:spAutoFit/>
          </a:bodyPr>
          <a:lstStyle/>
          <a:p>
            <a:r>
              <a:rPr kumimoji="1" lang="ja-JP" altLang="en-US" sz="900" dirty="0" smtClean="0"/>
              <a:t>地区委員会及び</a:t>
            </a:r>
            <a:r>
              <a:rPr kumimoji="1" lang="en-US" altLang="ja-JP" sz="900" dirty="0" smtClean="0"/>
              <a:t>RIJYEC</a:t>
            </a:r>
            <a:r>
              <a:rPr kumimoji="1" lang="ja-JP" altLang="en-US" sz="900" dirty="0" smtClean="0"/>
              <a:t>がアップします</a:t>
            </a:r>
          </a:p>
        </p:txBody>
      </p:sp>
      <p:sp>
        <p:nvSpPr>
          <p:cNvPr id="3" name="スライド番号プレースホルダー 2"/>
          <p:cNvSpPr>
            <a:spLocks noGrp="1"/>
          </p:cNvSpPr>
          <p:nvPr>
            <p:ph type="sldNum" sz="quarter" idx="12"/>
          </p:nvPr>
        </p:nvSpPr>
        <p:spPr/>
        <p:txBody>
          <a:bodyPr/>
          <a:lstStyle/>
          <a:p>
            <a:pPr>
              <a:defRPr/>
            </a:pPr>
            <a:fld id="{0331EEB5-871C-3C46-BA86-090CCFE8305C}" type="slidenum">
              <a:rPr lang="en-US" altLang="ja-JP" smtClean="0"/>
              <a:pPr>
                <a:defRPr/>
              </a:pPr>
              <a:t>25</a:t>
            </a:fld>
            <a:endParaRPr lang="en-US" altLang="ja-JP" dirty="0"/>
          </a:p>
        </p:txBody>
      </p:sp>
      <p:sp>
        <p:nvSpPr>
          <p:cNvPr id="7" name="左中かっこ 6"/>
          <p:cNvSpPr/>
          <p:nvPr/>
        </p:nvSpPr>
        <p:spPr>
          <a:xfrm>
            <a:off x="4067944" y="3958295"/>
            <a:ext cx="432048" cy="1033415"/>
          </a:xfrm>
          <a:prstGeom prst="leftBrac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Tree>
    <p:extLst>
      <p:ext uri="{BB962C8B-B14F-4D97-AF65-F5344CB8AC3E}">
        <p14:creationId xmlns:p14="http://schemas.microsoft.com/office/powerpoint/2010/main" val="412518170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オブジェクト 6"/>
          <p:cNvGraphicFramePr>
            <a:graphicFrameLocks noChangeAspect="1"/>
          </p:cNvGraphicFramePr>
          <p:nvPr>
            <p:extLst>
              <p:ext uri="{D42A27DB-BD31-4B8C-83A1-F6EECF244321}">
                <p14:modId xmlns:p14="http://schemas.microsoft.com/office/powerpoint/2010/main" val="768594888"/>
              </p:ext>
            </p:extLst>
          </p:nvPr>
        </p:nvGraphicFramePr>
        <p:xfrm>
          <a:off x="365800" y="2095812"/>
          <a:ext cx="2616056" cy="1844807"/>
        </p:xfrm>
        <a:graphic>
          <a:graphicData uri="http://schemas.openxmlformats.org/presentationml/2006/ole">
            <mc:AlternateContent xmlns:mc="http://schemas.openxmlformats.org/markup-compatibility/2006">
              <mc:Choice xmlns:v="urn:schemas-microsoft-com:vml" Requires="v">
                <p:oleObj spid="_x0000_s30870" name="Image" r:id="rId3" imgW="8050680" imgH="5676120" progId="Photoshop.Image.13">
                  <p:embed/>
                </p:oleObj>
              </mc:Choice>
              <mc:Fallback>
                <p:oleObj name="Image" r:id="rId3" imgW="8050680" imgH="5676120" progId="Photoshop.Image.13">
                  <p:embed/>
                  <p:pic>
                    <p:nvPicPr>
                      <p:cNvPr id="0" name=""/>
                      <p:cNvPicPr/>
                      <p:nvPr/>
                    </p:nvPicPr>
                    <p:blipFill>
                      <a:blip r:embed="rId4"/>
                      <a:stretch>
                        <a:fillRect/>
                      </a:stretch>
                    </p:blipFill>
                    <p:spPr>
                      <a:xfrm>
                        <a:off x="365800" y="2095812"/>
                        <a:ext cx="2616056" cy="1844807"/>
                      </a:xfrm>
                      <a:prstGeom prst="rect">
                        <a:avLst/>
                      </a:prstGeom>
                      <a:ln w="12700">
                        <a:solidFill>
                          <a:schemeClr val="tx1"/>
                        </a:solidFill>
                      </a:ln>
                    </p:spPr>
                  </p:pic>
                </p:oleObj>
              </mc:Fallback>
            </mc:AlternateContent>
          </a:graphicData>
        </a:graphic>
      </p:graphicFrame>
      <p:sp>
        <p:nvSpPr>
          <p:cNvPr id="2" name="タイトル 1"/>
          <p:cNvSpPr>
            <a:spLocks noGrp="1"/>
          </p:cNvSpPr>
          <p:nvPr>
            <p:ph type="title"/>
          </p:nvPr>
        </p:nvSpPr>
        <p:spPr>
          <a:xfrm>
            <a:off x="283488" y="159429"/>
            <a:ext cx="8001000" cy="1295400"/>
          </a:xfrm>
        </p:spPr>
        <p:txBody>
          <a:bodyPr/>
          <a:lstStyle/>
          <a:p>
            <a:r>
              <a:rPr lang="en-US" altLang="ja-JP" sz="3200" dirty="0" smtClean="0"/>
              <a:t>4</a:t>
            </a:r>
            <a:r>
              <a:rPr lang="ja-JP" altLang="en-US" sz="3200" dirty="0" smtClean="0"/>
              <a:t>月</a:t>
            </a:r>
            <a:r>
              <a:rPr lang="en-US" altLang="ja-JP" sz="3200" dirty="0" smtClean="0"/>
              <a:t>-</a:t>
            </a:r>
            <a:r>
              <a:rPr lang="en-US" altLang="ja-JP" sz="3200" dirty="0"/>
              <a:t>5</a:t>
            </a:r>
            <a:r>
              <a:rPr lang="ja-JP" altLang="en-US" sz="3200" dirty="0" smtClean="0"/>
              <a:t>月　</a:t>
            </a:r>
            <a:r>
              <a:rPr lang="en-US" altLang="ja-JP" sz="3200" dirty="0" smtClean="0"/>
              <a:t>IBS</a:t>
            </a:r>
            <a:r>
              <a:rPr lang="ja-JP" altLang="en-US" sz="3200" dirty="0" smtClean="0"/>
              <a:t>ホスト高校情報（</a:t>
            </a:r>
            <a:r>
              <a:rPr lang="ja-JP" altLang="en-US" sz="3200" dirty="0"/>
              <a:t>クラブ</a:t>
            </a:r>
            <a:r>
              <a:rPr lang="ja-JP" altLang="en-US" sz="3200" dirty="0" smtClean="0"/>
              <a:t>）</a:t>
            </a:r>
            <a:endParaRPr lang="ja-JP" altLang="en-US" sz="3200" dirty="0"/>
          </a:p>
        </p:txBody>
      </p:sp>
      <p:cxnSp>
        <p:nvCxnSpPr>
          <p:cNvPr id="4" name="直線コネクタ 3"/>
          <p:cNvCxnSpPr/>
          <p:nvPr/>
        </p:nvCxnSpPr>
        <p:spPr>
          <a:xfrm>
            <a:off x="179512" y="1484784"/>
            <a:ext cx="89644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テキスト ボックス 5"/>
          <p:cNvSpPr txBox="1"/>
          <p:nvPr/>
        </p:nvSpPr>
        <p:spPr bwMode="auto">
          <a:xfrm>
            <a:off x="251520" y="1554143"/>
            <a:ext cx="7704857" cy="461665"/>
          </a:xfrm>
          <a:prstGeom prst="rect">
            <a:avLst/>
          </a:prstGeom>
          <a:noFill/>
          <a:ln w="38100" cmpd="dbl">
            <a:noFill/>
            <a:miter lim="800000"/>
            <a:headEnd/>
            <a:tailEnd/>
          </a:ln>
        </p:spPr>
        <p:txBody>
          <a:bodyPr wrap="square" rtlCol="0">
            <a:spAutoFit/>
          </a:bodyPr>
          <a:lstStyle/>
          <a:p>
            <a:r>
              <a:rPr lang="ja-JP" altLang="en-US" sz="2400" kern="0" dirty="0" smtClean="0"/>
              <a:t>学生データに受入高校を登録する。</a:t>
            </a:r>
            <a:endParaRPr lang="en-US" altLang="ja-JP" sz="2400" kern="0" dirty="0"/>
          </a:p>
        </p:txBody>
      </p:sp>
      <p:pic>
        <p:nvPicPr>
          <p:cNvPr id="14" name="図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1520" y="133772"/>
            <a:ext cx="1512168" cy="568128"/>
          </a:xfrm>
          <a:prstGeom prst="rect">
            <a:avLst/>
          </a:prstGeom>
        </p:spPr>
      </p:pic>
      <p:cxnSp>
        <p:nvCxnSpPr>
          <p:cNvPr id="19" name="直線矢印コネクタ 18"/>
          <p:cNvCxnSpPr/>
          <p:nvPr/>
        </p:nvCxnSpPr>
        <p:spPr>
          <a:xfrm flipH="1" flipV="1">
            <a:off x="2558376" y="2441862"/>
            <a:ext cx="607731" cy="239173"/>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テキスト ボックス 19"/>
          <p:cNvSpPr txBox="1"/>
          <p:nvPr/>
        </p:nvSpPr>
        <p:spPr bwMode="auto">
          <a:xfrm>
            <a:off x="3243864" y="2659020"/>
            <a:ext cx="1541840" cy="492443"/>
          </a:xfrm>
          <a:prstGeom prst="rect">
            <a:avLst/>
          </a:prstGeom>
          <a:solidFill>
            <a:schemeClr val="bg1">
              <a:alpha val="70000"/>
            </a:schemeClr>
          </a:solidFill>
          <a:ln w="12700" cmpd="sng">
            <a:solidFill>
              <a:schemeClr val="tx1"/>
            </a:solidFill>
            <a:miter lim="800000"/>
            <a:headEnd/>
            <a:tailEnd/>
          </a:ln>
        </p:spPr>
        <p:txBody>
          <a:bodyPr wrap="square" rtlCol="0">
            <a:spAutoFit/>
          </a:bodyPr>
          <a:lstStyle/>
          <a:p>
            <a:r>
              <a:rPr lang="ja-JP" altLang="en-US" sz="1300" dirty="0" smtClean="0"/>
              <a:t>「受入高校」を</a:t>
            </a:r>
            <a:r>
              <a:rPr kumimoji="1" lang="ja-JP" altLang="en-US" sz="1300" dirty="0" smtClean="0"/>
              <a:t>クリックする。</a:t>
            </a:r>
          </a:p>
        </p:txBody>
      </p:sp>
      <p:sp>
        <p:nvSpPr>
          <p:cNvPr id="27" name="テキスト ボックス 26"/>
          <p:cNvSpPr txBox="1"/>
          <p:nvPr/>
        </p:nvSpPr>
        <p:spPr bwMode="auto">
          <a:xfrm>
            <a:off x="1115616" y="5854072"/>
            <a:ext cx="1728192" cy="492443"/>
          </a:xfrm>
          <a:prstGeom prst="rect">
            <a:avLst/>
          </a:prstGeom>
          <a:noFill/>
          <a:ln w="12700" cmpd="sng">
            <a:solidFill>
              <a:schemeClr val="tx1"/>
            </a:solidFill>
            <a:miter lim="800000"/>
            <a:headEnd/>
            <a:tailEnd/>
          </a:ln>
        </p:spPr>
        <p:txBody>
          <a:bodyPr wrap="square" rtlCol="0">
            <a:spAutoFit/>
          </a:bodyPr>
          <a:lstStyle/>
          <a:p>
            <a:r>
              <a:rPr lang="ja-JP" altLang="en-US" sz="1300" dirty="0" smtClean="0"/>
              <a:t>新規受入高校登録をします。</a:t>
            </a:r>
            <a:endParaRPr kumimoji="1" lang="ja-JP" altLang="en-US" sz="1300" dirty="0" smtClean="0"/>
          </a:p>
        </p:txBody>
      </p:sp>
      <p:graphicFrame>
        <p:nvGraphicFramePr>
          <p:cNvPr id="3" name="オブジェクト 2"/>
          <p:cNvGraphicFramePr>
            <a:graphicFrameLocks noChangeAspect="1"/>
          </p:cNvGraphicFramePr>
          <p:nvPr>
            <p:extLst>
              <p:ext uri="{D42A27DB-BD31-4B8C-83A1-F6EECF244321}">
                <p14:modId xmlns:p14="http://schemas.microsoft.com/office/powerpoint/2010/main" val="767734700"/>
              </p:ext>
            </p:extLst>
          </p:nvPr>
        </p:nvGraphicFramePr>
        <p:xfrm>
          <a:off x="3348758" y="4069413"/>
          <a:ext cx="5235312" cy="1881440"/>
        </p:xfrm>
        <a:graphic>
          <a:graphicData uri="http://schemas.openxmlformats.org/presentationml/2006/ole">
            <mc:AlternateContent xmlns:mc="http://schemas.openxmlformats.org/markup-compatibility/2006">
              <mc:Choice xmlns:v="urn:schemas-microsoft-com:vml" Requires="v">
                <p:oleObj spid="_x0000_s30871" name="Image" r:id="rId6" imgW="14272920" imgH="5130000" progId="Photoshop.Image.13">
                  <p:embed/>
                </p:oleObj>
              </mc:Choice>
              <mc:Fallback>
                <p:oleObj name="Image" r:id="rId6" imgW="14272920" imgH="5130000" progId="Photoshop.Image.13">
                  <p:embed/>
                  <p:pic>
                    <p:nvPicPr>
                      <p:cNvPr id="0" name=""/>
                      <p:cNvPicPr/>
                      <p:nvPr/>
                    </p:nvPicPr>
                    <p:blipFill>
                      <a:blip r:embed="rId7"/>
                      <a:stretch>
                        <a:fillRect/>
                      </a:stretch>
                    </p:blipFill>
                    <p:spPr>
                      <a:xfrm>
                        <a:off x="3348758" y="4069413"/>
                        <a:ext cx="5235312" cy="1881440"/>
                      </a:xfrm>
                      <a:prstGeom prst="rect">
                        <a:avLst/>
                      </a:prstGeom>
                      <a:ln w="12700">
                        <a:solidFill>
                          <a:schemeClr val="tx1"/>
                        </a:solidFill>
                      </a:ln>
                    </p:spPr>
                  </p:pic>
                </p:oleObj>
              </mc:Fallback>
            </mc:AlternateContent>
          </a:graphicData>
        </a:graphic>
      </p:graphicFrame>
      <p:sp>
        <p:nvSpPr>
          <p:cNvPr id="21" name="右矢印 20"/>
          <p:cNvSpPr/>
          <p:nvPr/>
        </p:nvSpPr>
        <p:spPr>
          <a:xfrm rot="3296267">
            <a:off x="2950083" y="3660528"/>
            <a:ext cx="432048" cy="648072"/>
          </a:xfrm>
          <a:prstGeom prst="rightArrow">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8" name="直線矢印コネクタ 27"/>
          <p:cNvCxnSpPr/>
          <p:nvPr/>
        </p:nvCxnSpPr>
        <p:spPr>
          <a:xfrm flipV="1">
            <a:off x="2789084" y="5589240"/>
            <a:ext cx="486772" cy="25229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 name="スライド番号プレースホルダー 4"/>
          <p:cNvSpPr>
            <a:spLocks noGrp="1"/>
          </p:cNvSpPr>
          <p:nvPr>
            <p:ph type="sldNum" sz="quarter" idx="12"/>
          </p:nvPr>
        </p:nvSpPr>
        <p:spPr/>
        <p:txBody>
          <a:bodyPr/>
          <a:lstStyle/>
          <a:p>
            <a:pPr>
              <a:defRPr/>
            </a:pPr>
            <a:fld id="{0331EEB5-871C-3C46-BA86-090CCFE8305C}" type="slidenum">
              <a:rPr lang="en-US" altLang="ja-JP" smtClean="0"/>
              <a:pPr>
                <a:defRPr/>
              </a:pPr>
              <a:t>26</a:t>
            </a:fld>
            <a:endParaRPr lang="en-US" altLang="ja-JP" dirty="0"/>
          </a:p>
        </p:txBody>
      </p:sp>
    </p:spTree>
    <p:extLst>
      <p:ext uri="{BB962C8B-B14F-4D97-AF65-F5344CB8AC3E}">
        <p14:creationId xmlns:p14="http://schemas.microsoft.com/office/powerpoint/2010/main" val="307743460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オブジェクト 6"/>
          <p:cNvGraphicFramePr>
            <a:graphicFrameLocks noChangeAspect="1"/>
          </p:cNvGraphicFramePr>
          <p:nvPr>
            <p:extLst>
              <p:ext uri="{D42A27DB-BD31-4B8C-83A1-F6EECF244321}">
                <p14:modId xmlns:p14="http://schemas.microsoft.com/office/powerpoint/2010/main" val="891154549"/>
              </p:ext>
            </p:extLst>
          </p:nvPr>
        </p:nvGraphicFramePr>
        <p:xfrm>
          <a:off x="971600" y="3822942"/>
          <a:ext cx="7304381" cy="2680175"/>
        </p:xfrm>
        <a:graphic>
          <a:graphicData uri="http://schemas.openxmlformats.org/presentationml/2006/ole">
            <mc:AlternateContent xmlns:mc="http://schemas.openxmlformats.org/markup-compatibility/2006">
              <mc:Choice xmlns:v="urn:schemas-microsoft-com:vml" Requires="v">
                <p:oleObj spid="_x0000_s31896" name="Image" r:id="rId3" imgW="15542640" imgH="5701320" progId="Photoshop.Image.13">
                  <p:embed/>
                </p:oleObj>
              </mc:Choice>
              <mc:Fallback>
                <p:oleObj name="Image" r:id="rId3" imgW="15542640" imgH="5701320" progId="Photoshop.Image.13">
                  <p:embed/>
                  <p:pic>
                    <p:nvPicPr>
                      <p:cNvPr id="0" name=""/>
                      <p:cNvPicPr/>
                      <p:nvPr/>
                    </p:nvPicPr>
                    <p:blipFill>
                      <a:blip r:embed="rId4"/>
                      <a:stretch>
                        <a:fillRect/>
                      </a:stretch>
                    </p:blipFill>
                    <p:spPr>
                      <a:xfrm>
                        <a:off x="971600" y="3822942"/>
                        <a:ext cx="7304381" cy="2680175"/>
                      </a:xfrm>
                      <a:prstGeom prst="rect">
                        <a:avLst/>
                      </a:prstGeom>
                      <a:ln w="12700">
                        <a:solidFill>
                          <a:schemeClr val="tx1"/>
                        </a:solidFill>
                      </a:ln>
                    </p:spPr>
                  </p:pic>
                </p:oleObj>
              </mc:Fallback>
            </mc:AlternateContent>
          </a:graphicData>
        </a:graphic>
      </p:graphicFrame>
      <p:graphicFrame>
        <p:nvGraphicFramePr>
          <p:cNvPr id="5" name="オブジェクト 4"/>
          <p:cNvGraphicFramePr>
            <a:graphicFrameLocks noChangeAspect="1"/>
          </p:cNvGraphicFramePr>
          <p:nvPr>
            <p:extLst>
              <p:ext uri="{D42A27DB-BD31-4B8C-83A1-F6EECF244321}">
                <p14:modId xmlns:p14="http://schemas.microsoft.com/office/powerpoint/2010/main" val="631810466"/>
              </p:ext>
            </p:extLst>
          </p:nvPr>
        </p:nvGraphicFramePr>
        <p:xfrm>
          <a:off x="395536" y="2424777"/>
          <a:ext cx="6096000" cy="1193800"/>
        </p:xfrm>
        <a:graphic>
          <a:graphicData uri="http://schemas.openxmlformats.org/presentationml/2006/ole">
            <mc:AlternateContent xmlns:mc="http://schemas.openxmlformats.org/markup-compatibility/2006">
              <mc:Choice xmlns:v="urn:schemas-microsoft-com:vml" Requires="v">
                <p:oleObj spid="_x0000_s31897" name="Image" r:id="rId5" imgW="14526720" imgH="2844360" progId="Photoshop.Image.13">
                  <p:embed/>
                </p:oleObj>
              </mc:Choice>
              <mc:Fallback>
                <p:oleObj name="Image" r:id="rId5" imgW="14526720" imgH="2844360" progId="Photoshop.Image.13">
                  <p:embed/>
                  <p:pic>
                    <p:nvPicPr>
                      <p:cNvPr id="0" name=""/>
                      <p:cNvPicPr/>
                      <p:nvPr/>
                    </p:nvPicPr>
                    <p:blipFill>
                      <a:blip r:embed="rId6"/>
                      <a:stretch>
                        <a:fillRect/>
                      </a:stretch>
                    </p:blipFill>
                    <p:spPr>
                      <a:xfrm>
                        <a:off x="395536" y="2424777"/>
                        <a:ext cx="6096000" cy="1193800"/>
                      </a:xfrm>
                      <a:prstGeom prst="rect">
                        <a:avLst/>
                      </a:prstGeom>
                      <a:ln w="12700">
                        <a:solidFill>
                          <a:schemeClr val="tx1"/>
                        </a:solidFill>
                      </a:ln>
                    </p:spPr>
                  </p:pic>
                </p:oleObj>
              </mc:Fallback>
            </mc:AlternateContent>
          </a:graphicData>
        </a:graphic>
      </p:graphicFrame>
      <p:sp>
        <p:nvSpPr>
          <p:cNvPr id="2" name="タイトル 1"/>
          <p:cNvSpPr>
            <a:spLocks noGrp="1"/>
          </p:cNvSpPr>
          <p:nvPr>
            <p:ph type="title"/>
          </p:nvPr>
        </p:nvSpPr>
        <p:spPr>
          <a:xfrm>
            <a:off x="283488" y="159429"/>
            <a:ext cx="8001000" cy="1295400"/>
          </a:xfrm>
        </p:spPr>
        <p:txBody>
          <a:bodyPr/>
          <a:lstStyle/>
          <a:p>
            <a:r>
              <a:rPr lang="en-US" altLang="ja-JP" sz="2800" dirty="0" smtClean="0"/>
              <a:t>4</a:t>
            </a:r>
            <a:r>
              <a:rPr lang="ja-JP" altLang="en-US" sz="2800" dirty="0" smtClean="0"/>
              <a:t>月</a:t>
            </a:r>
            <a:r>
              <a:rPr lang="en-US" altLang="ja-JP" sz="2800" dirty="0" smtClean="0"/>
              <a:t>-5</a:t>
            </a:r>
            <a:r>
              <a:rPr lang="ja-JP" altLang="en-US" sz="2800" dirty="0" smtClean="0"/>
              <a:t>月　</a:t>
            </a:r>
            <a:r>
              <a:rPr lang="en-US" altLang="ja-JP" sz="2800" dirty="0" smtClean="0"/>
              <a:t>IBS</a:t>
            </a:r>
            <a:r>
              <a:rPr lang="ja-JP" altLang="en-US" sz="2800" dirty="0" smtClean="0"/>
              <a:t>ホストファミリー情報（クラブ）</a:t>
            </a:r>
            <a:endParaRPr lang="ja-JP" altLang="en-US" sz="2800" dirty="0"/>
          </a:p>
        </p:txBody>
      </p:sp>
      <p:cxnSp>
        <p:nvCxnSpPr>
          <p:cNvPr id="4" name="直線コネクタ 3"/>
          <p:cNvCxnSpPr/>
          <p:nvPr/>
        </p:nvCxnSpPr>
        <p:spPr>
          <a:xfrm>
            <a:off x="179512" y="1412776"/>
            <a:ext cx="89644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テキスト ボックス 5"/>
          <p:cNvSpPr txBox="1"/>
          <p:nvPr/>
        </p:nvSpPr>
        <p:spPr bwMode="auto">
          <a:xfrm>
            <a:off x="251519" y="1517883"/>
            <a:ext cx="8188695" cy="830997"/>
          </a:xfrm>
          <a:prstGeom prst="rect">
            <a:avLst/>
          </a:prstGeom>
          <a:noFill/>
          <a:ln w="38100" cmpd="dbl">
            <a:noFill/>
            <a:miter lim="800000"/>
            <a:headEnd/>
            <a:tailEnd/>
          </a:ln>
        </p:spPr>
        <p:txBody>
          <a:bodyPr wrap="square" rtlCol="0">
            <a:spAutoFit/>
          </a:bodyPr>
          <a:lstStyle/>
          <a:p>
            <a:r>
              <a:rPr lang="en-US" altLang="ja-JP" sz="2400" kern="0" dirty="0" smtClean="0">
                <a:solidFill>
                  <a:srgbClr val="FF0000"/>
                </a:solidFill>
              </a:rPr>
              <a:t>【</a:t>
            </a:r>
            <a:r>
              <a:rPr lang="ja-JP" altLang="en-US" sz="2400" kern="0" dirty="0" smtClean="0">
                <a:solidFill>
                  <a:srgbClr val="FF0000"/>
                </a:solidFill>
              </a:rPr>
              <a:t>重要</a:t>
            </a:r>
            <a:r>
              <a:rPr lang="en-US" altLang="ja-JP" sz="2400" kern="0" dirty="0" smtClean="0">
                <a:solidFill>
                  <a:srgbClr val="FF0000"/>
                </a:solidFill>
              </a:rPr>
              <a:t>】</a:t>
            </a:r>
            <a:r>
              <a:rPr lang="ja-JP" altLang="en-US" sz="2400" kern="0" dirty="0" smtClean="0"/>
              <a:t>受入クラブが入力する。ホストファミリーの予定が決まったら随時変更を行う必要があります。</a:t>
            </a:r>
            <a:endParaRPr lang="en-US" altLang="ja-JP" sz="2400" kern="0" dirty="0"/>
          </a:p>
        </p:txBody>
      </p:sp>
      <p:pic>
        <p:nvPicPr>
          <p:cNvPr id="14" name="図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1520" y="133772"/>
            <a:ext cx="1512168" cy="568128"/>
          </a:xfrm>
          <a:prstGeom prst="rect">
            <a:avLst/>
          </a:prstGeom>
        </p:spPr>
      </p:pic>
      <p:cxnSp>
        <p:nvCxnSpPr>
          <p:cNvPr id="19" name="直線矢印コネクタ 18"/>
          <p:cNvCxnSpPr>
            <a:stCxn id="20" idx="1"/>
          </p:cNvCxnSpPr>
          <p:nvPr/>
        </p:nvCxnSpPr>
        <p:spPr>
          <a:xfrm flipH="1">
            <a:off x="4355976" y="2450796"/>
            <a:ext cx="722673" cy="427973"/>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テキスト ボックス 19"/>
          <p:cNvSpPr txBox="1"/>
          <p:nvPr/>
        </p:nvSpPr>
        <p:spPr bwMode="auto">
          <a:xfrm>
            <a:off x="5078649" y="2204574"/>
            <a:ext cx="1754959" cy="492443"/>
          </a:xfrm>
          <a:prstGeom prst="rect">
            <a:avLst/>
          </a:prstGeom>
          <a:solidFill>
            <a:schemeClr val="bg1">
              <a:alpha val="67000"/>
            </a:schemeClr>
          </a:solidFill>
          <a:ln w="12700" cmpd="sng">
            <a:solidFill>
              <a:schemeClr val="tx1"/>
            </a:solidFill>
            <a:miter lim="800000"/>
            <a:headEnd/>
            <a:tailEnd/>
          </a:ln>
        </p:spPr>
        <p:txBody>
          <a:bodyPr wrap="square" rtlCol="0">
            <a:spAutoFit/>
          </a:bodyPr>
          <a:lstStyle/>
          <a:p>
            <a:r>
              <a:rPr lang="ja-JP" altLang="en-US" sz="1300" dirty="0" smtClean="0"/>
              <a:t>「ホストファミリー」を</a:t>
            </a:r>
            <a:r>
              <a:rPr kumimoji="1" lang="ja-JP" altLang="en-US" sz="1300" dirty="0" smtClean="0"/>
              <a:t>クリックする。</a:t>
            </a:r>
          </a:p>
        </p:txBody>
      </p:sp>
      <p:sp>
        <p:nvSpPr>
          <p:cNvPr id="38" name="テキスト ボックス 37"/>
          <p:cNvSpPr txBox="1"/>
          <p:nvPr/>
        </p:nvSpPr>
        <p:spPr bwMode="auto">
          <a:xfrm>
            <a:off x="6854752" y="3584484"/>
            <a:ext cx="2040237" cy="492443"/>
          </a:xfrm>
          <a:prstGeom prst="rect">
            <a:avLst/>
          </a:prstGeom>
          <a:solidFill>
            <a:schemeClr val="bg1">
              <a:alpha val="70000"/>
            </a:schemeClr>
          </a:solidFill>
          <a:ln w="12700" cmpd="sng">
            <a:solidFill>
              <a:schemeClr val="tx1"/>
            </a:solidFill>
            <a:miter lim="800000"/>
            <a:headEnd/>
            <a:tailEnd/>
          </a:ln>
        </p:spPr>
        <p:txBody>
          <a:bodyPr wrap="square" rtlCol="0">
            <a:spAutoFit/>
          </a:bodyPr>
          <a:lstStyle/>
          <a:p>
            <a:r>
              <a:rPr lang="ja-JP" altLang="en-US" sz="1300" dirty="0"/>
              <a:t>新規</a:t>
            </a:r>
            <a:r>
              <a:rPr kumimoji="1" lang="ja-JP" altLang="en-US" sz="1300" dirty="0" smtClean="0"/>
              <a:t>ホストファミリー登録をします</a:t>
            </a:r>
          </a:p>
        </p:txBody>
      </p:sp>
      <p:cxnSp>
        <p:nvCxnSpPr>
          <p:cNvPr id="43" name="直線矢印コネクタ 42"/>
          <p:cNvCxnSpPr/>
          <p:nvPr/>
        </p:nvCxnSpPr>
        <p:spPr>
          <a:xfrm flipH="1">
            <a:off x="7596338" y="4149080"/>
            <a:ext cx="72006" cy="295209"/>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右矢印 31"/>
          <p:cNvSpPr/>
          <p:nvPr/>
        </p:nvSpPr>
        <p:spPr>
          <a:xfrm rot="5400000">
            <a:off x="4067964" y="3320560"/>
            <a:ext cx="432048" cy="648072"/>
          </a:xfrm>
          <a:prstGeom prst="rightArrow">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8" name="直線矢印コネクタ 17"/>
          <p:cNvCxnSpPr/>
          <p:nvPr/>
        </p:nvCxnSpPr>
        <p:spPr>
          <a:xfrm flipH="1">
            <a:off x="8100392" y="5506475"/>
            <a:ext cx="339822" cy="18963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テキスト ボックス 15"/>
          <p:cNvSpPr txBox="1"/>
          <p:nvPr/>
        </p:nvSpPr>
        <p:spPr bwMode="auto">
          <a:xfrm>
            <a:off x="7812360" y="4941168"/>
            <a:ext cx="1152128" cy="507831"/>
          </a:xfrm>
          <a:prstGeom prst="rect">
            <a:avLst/>
          </a:prstGeom>
          <a:noFill/>
          <a:ln w="12700" cmpd="sng">
            <a:solidFill>
              <a:schemeClr val="tx1"/>
            </a:solidFill>
            <a:miter lim="800000"/>
            <a:headEnd/>
            <a:tailEnd/>
          </a:ln>
        </p:spPr>
        <p:txBody>
          <a:bodyPr wrap="square" rtlCol="0">
            <a:spAutoFit/>
          </a:bodyPr>
          <a:lstStyle/>
          <a:p>
            <a:r>
              <a:rPr kumimoji="1" lang="ja-JP" altLang="en-US" sz="900" dirty="0" smtClean="0"/>
              <a:t>保護者の情報を変更する場合はこちらから</a:t>
            </a:r>
            <a:r>
              <a:rPr kumimoji="1" lang="ja-JP" altLang="en-US" sz="900" dirty="0" err="1" smtClean="0"/>
              <a:t>、、</a:t>
            </a:r>
            <a:endParaRPr kumimoji="1" lang="ja-JP" altLang="en-US" sz="900" dirty="0" smtClean="0"/>
          </a:p>
        </p:txBody>
      </p:sp>
      <p:sp>
        <p:nvSpPr>
          <p:cNvPr id="3" name="スライド番号プレースホルダー 2"/>
          <p:cNvSpPr>
            <a:spLocks noGrp="1"/>
          </p:cNvSpPr>
          <p:nvPr>
            <p:ph type="sldNum" sz="quarter" idx="12"/>
          </p:nvPr>
        </p:nvSpPr>
        <p:spPr/>
        <p:txBody>
          <a:bodyPr/>
          <a:lstStyle/>
          <a:p>
            <a:pPr>
              <a:defRPr/>
            </a:pPr>
            <a:fld id="{0331EEB5-871C-3C46-BA86-090CCFE8305C}" type="slidenum">
              <a:rPr lang="en-US" altLang="ja-JP" smtClean="0"/>
              <a:pPr>
                <a:defRPr/>
              </a:pPr>
              <a:t>27</a:t>
            </a:fld>
            <a:endParaRPr lang="en-US" altLang="ja-JP" dirty="0"/>
          </a:p>
        </p:txBody>
      </p:sp>
    </p:spTree>
    <p:extLst>
      <p:ext uri="{BB962C8B-B14F-4D97-AF65-F5344CB8AC3E}">
        <p14:creationId xmlns:p14="http://schemas.microsoft.com/office/powerpoint/2010/main" val="47522835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オブジェクト 4"/>
          <p:cNvGraphicFramePr>
            <a:graphicFrameLocks noChangeAspect="1"/>
          </p:cNvGraphicFramePr>
          <p:nvPr>
            <p:extLst>
              <p:ext uri="{D42A27DB-BD31-4B8C-83A1-F6EECF244321}">
                <p14:modId xmlns:p14="http://schemas.microsoft.com/office/powerpoint/2010/main" val="2919554348"/>
              </p:ext>
            </p:extLst>
          </p:nvPr>
        </p:nvGraphicFramePr>
        <p:xfrm>
          <a:off x="283488" y="2161828"/>
          <a:ext cx="6096000" cy="1193800"/>
        </p:xfrm>
        <a:graphic>
          <a:graphicData uri="http://schemas.openxmlformats.org/presentationml/2006/ole">
            <mc:AlternateContent xmlns:mc="http://schemas.openxmlformats.org/markup-compatibility/2006">
              <mc:Choice xmlns:v="urn:schemas-microsoft-com:vml" Requires="v">
                <p:oleObj spid="_x0000_s32918" name="Image" r:id="rId3" imgW="14526720" imgH="2844360" progId="Photoshop.Image.13">
                  <p:embed/>
                </p:oleObj>
              </mc:Choice>
              <mc:Fallback>
                <p:oleObj name="Image" r:id="rId3" imgW="14526720" imgH="2844360" progId="Photoshop.Image.13">
                  <p:embed/>
                  <p:pic>
                    <p:nvPicPr>
                      <p:cNvPr id="0" name=""/>
                      <p:cNvPicPr/>
                      <p:nvPr/>
                    </p:nvPicPr>
                    <p:blipFill>
                      <a:blip r:embed="rId4"/>
                      <a:stretch>
                        <a:fillRect/>
                      </a:stretch>
                    </p:blipFill>
                    <p:spPr>
                      <a:xfrm>
                        <a:off x="283488" y="2161828"/>
                        <a:ext cx="6096000" cy="1193800"/>
                      </a:xfrm>
                      <a:prstGeom prst="rect">
                        <a:avLst/>
                      </a:prstGeom>
                      <a:ln w="12700">
                        <a:solidFill>
                          <a:schemeClr val="tx1"/>
                        </a:solidFill>
                      </a:ln>
                    </p:spPr>
                  </p:pic>
                </p:oleObj>
              </mc:Fallback>
            </mc:AlternateContent>
          </a:graphicData>
        </a:graphic>
      </p:graphicFrame>
      <p:sp>
        <p:nvSpPr>
          <p:cNvPr id="2" name="タイトル 1"/>
          <p:cNvSpPr>
            <a:spLocks noGrp="1"/>
          </p:cNvSpPr>
          <p:nvPr>
            <p:ph type="title"/>
          </p:nvPr>
        </p:nvSpPr>
        <p:spPr>
          <a:xfrm>
            <a:off x="283488" y="159429"/>
            <a:ext cx="8001000" cy="1295400"/>
          </a:xfrm>
        </p:spPr>
        <p:txBody>
          <a:bodyPr/>
          <a:lstStyle/>
          <a:p>
            <a:r>
              <a:rPr lang="en-US" altLang="ja-JP" sz="2800" dirty="0" smtClean="0"/>
              <a:t>4</a:t>
            </a:r>
            <a:r>
              <a:rPr lang="ja-JP" altLang="en-US" sz="2800" dirty="0" smtClean="0"/>
              <a:t>月</a:t>
            </a:r>
            <a:r>
              <a:rPr lang="en-US" altLang="ja-JP" sz="2800" dirty="0" smtClean="0"/>
              <a:t>-6</a:t>
            </a:r>
            <a:r>
              <a:rPr lang="ja-JP" altLang="en-US" sz="2800" dirty="0" smtClean="0"/>
              <a:t>月　</a:t>
            </a:r>
            <a:r>
              <a:rPr lang="en-US" altLang="ja-JP" sz="2800" dirty="0" smtClean="0"/>
              <a:t>OBS</a:t>
            </a:r>
            <a:r>
              <a:rPr lang="ja-JP" altLang="en-US" sz="2800" dirty="0" smtClean="0"/>
              <a:t>と</a:t>
            </a:r>
            <a:r>
              <a:rPr lang="en-US" altLang="ja-JP" sz="2800" dirty="0" smtClean="0"/>
              <a:t>IBS</a:t>
            </a:r>
            <a:r>
              <a:rPr lang="ja-JP" altLang="en-US" sz="2800" dirty="0" smtClean="0"/>
              <a:t>の</a:t>
            </a:r>
            <a:r>
              <a:rPr lang="en-US" altLang="ja-JP" sz="2800" dirty="0" smtClean="0"/>
              <a:t>AF,GF</a:t>
            </a:r>
            <a:r>
              <a:rPr lang="ja-JP" altLang="en-US" sz="2800" dirty="0" smtClean="0"/>
              <a:t>（地区委員会）</a:t>
            </a:r>
            <a:endParaRPr lang="ja-JP" altLang="en-US" sz="2800" dirty="0"/>
          </a:p>
        </p:txBody>
      </p:sp>
      <p:cxnSp>
        <p:nvCxnSpPr>
          <p:cNvPr id="4" name="直線コネクタ 3"/>
          <p:cNvCxnSpPr/>
          <p:nvPr/>
        </p:nvCxnSpPr>
        <p:spPr>
          <a:xfrm>
            <a:off x="179512" y="1484784"/>
            <a:ext cx="89644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テキスト ボックス 5"/>
          <p:cNvSpPr txBox="1"/>
          <p:nvPr/>
        </p:nvSpPr>
        <p:spPr bwMode="auto">
          <a:xfrm>
            <a:off x="251519" y="1599834"/>
            <a:ext cx="4248473" cy="830997"/>
          </a:xfrm>
          <a:prstGeom prst="rect">
            <a:avLst/>
          </a:prstGeom>
          <a:noFill/>
          <a:ln w="38100" cmpd="dbl">
            <a:noFill/>
            <a:miter lim="800000"/>
            <a:headEnd/>
            <a:tailEnd/>
          </a:ln>
        </p:spPr>
        <p:txBody>
          <a:bodyPr wrap="square" rtlCol="0">
            <a:spAutoFit/>
          </a:bodyPr>
          <a:lstStyle/>
          <a:p>
            <a:r>
              <a:rPr lang="ja-JP" altLang="en-US" sz="2400" kern="0" dirty="0" smtClean="0"/>
              <a:t>地区委員会がアップロードする。</a:t>
            </a:r>
            <a:endParaRPr lang="en-US" altLang="ja-JP" sz="2400" kern="0" dirty="0"/>
          </a:p>
        </p:txBody>
      </p:sp>
      <p:pic>
        <p:nvPicPr>
          <p:cNvPr id="14" name="図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1520" y="133772"/>
            <a:ext cx="1512168" cy="568128"/>
          </a:xfrm>
          <a:prstGeom prst="rect">
            <a:avLst/>
          </a:prstGeom>
        </p:spPr>
      </p:pic>
      <p:cxnSp>
        <p:nvCxnSpPr>
          <p:cNvPr id="19" name="直線矢印コネクタ 18"/>
          <p:cNvCxnSpPr/>
          <p:nvPr/>
        </p:nvCxnSpPr>
        <p:spPr>
          <a:xfrm flipV="1">
            <a:off x="2722734" y="2909244"/>
            <a:ext cx="1838490" cy="653912"/>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テキスト ボックス 19"/>
          <p:cNvSpPr txBox="1"/>
          <p:nvPr/>
        </p:nvSpPr>
        <p:spPr bwMode="auto">
          <a:xfrm>
            <a:off x="1475656" y="3509450"/>
            <a:ext cx="1322911" cy="492443"/>
          </a:xfrm>
          <a:prstGeom prst="rect">
            <a:avLst/>
          </a:prstGeom>
          <a:noFill/>
          <a:ln w="12700" cmpd="sng">
            <a:solidFill>
              <a:schemeClr val="tx1"/>
            </a:solidFill>
            <a:miter lim="800000"/>
            <a:headEnd/>
            <a:tailEnd/>
          </a:ln>
        </p:spPr>
        <p:txBody>
          <a:bodyPr wrap="square" rtlCol="0">
            <a:spAutoFit/>
          </a:bodyPr>
          <a:lstStyle/>
          <a:p>
            <a:r>
              <a:rPr lang="ja-JP" altLang="en-US" sz="1300" dirty="0" smtClean="0"/>
              <a:t>「書類」を</a:t>
            </a:r>
            <a:r>
              <a:rPr kumimoji="1" lang="ja-JP" altLang="en-US" sz="1300" dirty="0" smtClean="0"/>
              <a:t>クリックする。</a:t>
            </a:r>
          </a:p>
        </p:txBody>
      </p:sp>
      <p:graphicFrame>
        <p:nvGraphicFramePr>
          <p:cNvPr id="8" name="オブジェクト 7"/>
          <p:cNvGraphicFramePr>
            <a:graphicFrameLocks noChangeAspect="1"/>
          </p:cNvGraphicFramePr>
          <p:nvPr>
            <p:extLst>
              <p:ext uri="{D42A27DB-BD31-4B8C-83A1-F6EECF244321}">
                <p14:modId xmlns:p14="http://schemas.microsoft.com/office/powerpoint/2010/main" val="1356986830"/>
              </p:ext>
            </p:extLst>
          </p:nvPr>
        </p:nvGraphicFramePr>
        <p:xfrm>
          <a:off x="4172164" y="3104397"/>
          <a:ext cx="4690018" cy="3746715"/>
        </p:xfrm>
        <a:graphic>
          <a:graphicData uri="http://schemas.openxmlformats.org/presentationml/2006/ole">
            <mc:AlternateContent xmlns:mc="http://schemas.openxmlformats.org/markup-compatibility/2006">
              <mc:Choice xmlns:v="urn:schemas-microsoft-com:vml" Requires="v">
                <p:oleObj spid="_x0000_s32919" name="Image" r:id="rId6" imgW="11237760" imgH="8977680" progId="Photoshop.Image.13">
                  <p:embed/>
                </p:oleObj>
              </mc:Choice>
              <mc:Fallback>
                <p:oleObj name="Image" r:id="rId6" imgW="11237760" imgH="8977680" progId="Photoshop.Image.13">
                  <p:embed/>
                  <p:pic>
                    <p:nvPicPr>
                      <p:cNvPr id="0" name=""/>
                      <p:cNvPicPr/>
                      <p:nvPr/>
                    </p:nvPicPr>
                    <p:blipFill>
                      <a:blip r:embed="rId7"/>
                      <a:stretch>
                        <a:fillRect/>
                      </a:stretch>
                    </p:blipFill>
                    <p:spPr>
                      <a:xfrm>
                        <a:off x="4172164" y="3104397"/>
                        <a:ext cx="4690018" cy="3746715"/>
                      </a:xfrm>
                      <a:prstGeom prst="rect">
                        <a:avLst/>
                      </a:prstGeom>
                      <a:ln w="12700">
                        <a:solidFill>
                          <a:schemeClr val="tx1"/>
                        </a:solidFill>
                      </a:ln>
                    </p:spPr>
                  </p:pic>
                </p:oleObj>
              </mc:Fallback>
            </mc:AlternateContent>
          </a:graphicData>
        </a:graphic>
      </p:graphicFrame>
      <p:cxnSp>
        <p:nvCxnSpPr>
          <p:cNvPr id="43" name="直線矢印コネクタ 42"/>
          <p:cNvCxnSpPr/>
          <p:nvPr/>
        </p:nvCxnSpPr>
        <p:spPr>
          <a:xfrm flipV="1">
            <a:off x="3356936" y="4970640"/>
            <a:ext cx="969832" cy="227809"/>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右矢印 31"/>
          <p:cNvSpPr/>
          <p:nvPr/>
        </p:nvSpPr>
        <p:spPr>
          <a:xfrm rot="3038103">
            <a:off x="4732734" y="2854210"/>
            <a:ext cx="432048" cy="648072"/>
          </a:xfrm>
          <a:prstGeom prst="rightArrow">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角丸四角形 12"/>
          <p:cNvSpPr/>
          <p:nvPr/>
        </p:nvSpPr>
        <p:spPr>
          <a:xfrm>
            <a:off x="4172164" y="3861048"/>
            <a:ext cx="4576300" cy="867871"/>
          </a:xfrm>
          <a:prstGeom prst="round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p:cNvSpPr txBox="1"/>
          <p:nvPr/>
        </p:nvSpPr>
        <p:spPr bwMode="auto">
          <a:xfrm>
            <a:off x="1969644" y="4201275"/>
            <a:ext cx="1872208" cy="461665"/>
          </a:xfrm>
          <a:prstGeom prst="rect">
            <a:avLst/>
          </a:prstGeom>
          <a:noFill/>
          <a:ln w="12700" cmpd="sng">
            <a:solidFill>
              <a:schemeClr val="tx1"/>
            </a:solidFill>
            <a:miter lim="800000"/>
            <a:headEnd/>
            <a:tailEnd/>
          </a:ln>
        </p:spPr>
        <p:txBody>
          <a:bodyPr wrap="square" rtlCol="0">
            <a:spAutoFit/>
          </a:bodyPr>
          <a:lstStyle/>
          <a:p>
            <a:r>
              <a:rPr kumimoji="1" lang="ja-JP" altLang="en-US" sz="1200" dirty="0" smtClean="0"/>
              <a:t>こちらからアップロードします。</a:t>
            </a:r>
          </a:p>
        </p:txBody>
      </p:sp>
      <p:cxnSp>
        <p:nvCxnSpPr>
          <p:cNvPr id="18" name="直線矢印コネクタ 17"/>
          <p:cNvCxnSpPr>
            <a:stCxn id="16" idx="3"/>
          </p:cNvCxnSpPr>
          <p:nvPr/>
        </p:nvCxnSpPr>
        <p:spPr>
          <a:xfrm flipV="1">
            <a:off x="3841852" y="4417302"/>
            <a:ext cx="360040" cy="1480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テキスト ボックス 16"/>
          <p:cNvSpPr txBox="1"/>
          <p:nvPr/>
        </p:nvSpPr>
        <p:spPr bwMode="auto">
          <a:xfrm>
            <a:off x="1484728" y="5084544"/>
            <a:ext cx="1872208" cy="461665"/>
          </a:xfrm>
          <a:prstGeom prst="rect">
            <a:avLst/>
          </a:prstGeom>
          <a:noFill/>
          <a:ln w="12700" cmpd="sng">
            <a:solidFill>
              <a:schemeClr val="tx1"/>
            </a:solidFill>
            <a:miter lim="800000"/>
            <a:headEnd/>
            <a:tailEnd/>
          </a:ln>
        </p:spPr>
        <p:txBody>
          <a:bodyPr wrap="square" rtlCol="0">
            <a:spAutoFit/>
          </a:bodyPr>
          <a:lstStyle/>
          <a:p>
            <a:r>
              <a:rPr kumimoji="1" lang="en-US" altLang="ja-JP" sz="1200" dirty="0" smtClean="0"/>
              <a:t>RIJYEC</a:t>
            </a:r>
            <a:r>
              <a:rPr kumimoji="1" lang="ja-JP" altLang="en-US" sz="1200" dirty="0" smtClean="0"/>
              <a:t>がこちらからアップロードします。</a:t>
            </a:r>
          </a:p>
        </p:txBody>
      </p:sp>
      <p:sp>
        <p:nvSpPr>
          <p:cNvPr id="3" name="スライド番号プレースホルダー 2"/>
          <p:cNvSpPr>
            <a:spLocks noGrp="1"/>
          </p:cNvSpPr>
          <p:nvPr>
            <p:ph type="sldNum" sz="quarter" idx="12"/>
          </p:nvPr>
        </p:nvSpPr>
        <p:spPr/>
        <p:txBody>
          <a:bodyPr/>
          <a:lstStyle/>
          <a:p>
            <a:pPr>
              <a:defRPr/>
            </a:pPr>
            <a:fld id="{0331EEB5-871C-3C46-BA86-090CCFE8305C}" type="slidenum">
              <a:rPr lang="en-US" altLang="ja-JP" smtClean="0"/>
              <a:pPr>
                <a:defRPr/>
              </a:pPr>
              <a:t>28</a:t>
            </a:fld>
            <a:endParaRPr lang="en-US" altLang="ja-JP" dirty="0"/>
          </a:p>
        </p:txBody>
      </p:sp>
    </p:spTree>
    <p:extLst>
      <p:ext uri="{BB962C8B-B14F-4D97-AF65-F5344CB8AC3E}">
        <p14:creationId xmlns:p14="http://schemas.microsoft.com/office/powerpoint/2010/main" val="282879298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オブジェクト 4"/>
          <p:cNvGraphicFramePr>
            <a:graphicFrameLocks noChangeAspect="1"/>
          </p:cNvGraphicFramePr>
          <p:nvPr>
            <p:extLst>
              <p:ext uri="{D42A27DB-BD31-4B8C-83A1-F6EECF244321}">
                <p14:modId xmlns:p14="http://schemas.microsoft.com/office/powerpoint/2010/main" val="2919554348"/>
              </p:ext>
            </p:extLst>
          </p:nvPr>
        </p:nvGraphicFramePr>
        <p:xfrm>
          <a:off x="283488" y="2161828"/>
          <a:ext cx="6096000" cy="1193800"/>
        </p:xfrm>
        <a:graphic>
          <a:graphicData uri="http://schemas.openxmlformats.org/presentationml/2006/ole">
            <mc:AlternateContent xmlns:mc="http://schemas.openxmlformats.org/markup-compatibility/2006">
              <mc:Choice xmlns:v="urn:schemas-microsoft-com:vml" Requires="v">
                <p:oleObj spid="_x0000_s33938" name="Image" r:id="rId3" imgW="14526720" imgH="2844360" progId="Photoshop.Image.13">
                  <p:embed/>
                </p:oleObj>
              </mc:Choice>
              <mc:Fallback>
                <p:oleObj name="Image" r:id="rId3" imgW="14526720" imgH="2844360" progId="Photoshop.Image.13">
                  <p:embed/>
                  <p:pic>
                    <p:nvPicPr>
                      <p:cNvPr id="0" name=""/>
                      <p:cNvPicPr/>
                      <p:nvPr/>
                    </p:nvPicPr>
                    <p:blipFill>
                      <a:blip r:embed="rId4"/>
                      <a:stretch>
                        <a:fillRect/>
                      </a:stretch>
                    </p:blipFill>
                    <p:spPr>
                      <a:xfrm>
                        <a:off x="283488" y="2161828"/>
                        <a:ext cx="6096000" cy="1193800"/>
                      </a:xfrm>
                      <a:prstGeom prst="rect">
                        <a:avLst/>
                      </a:prstGeom>
                      <a:ln w="12700">
                        <a:solidFill>
                          <a:schemeClr val="tx1"/>
                        </a:solidFill>
                      </a:ln>
                    </p:spPr>
                  </p:pic>
                </p:oleObj>
              </mc:Fallback>
            </mc:AlternateContent>
          </a:graphicData>
        </a:graphic>
      </p:graphicFrame>
      <p:sp>
        <p:nvSpPr>
          <p:cNvPr id="2" name="タイトル 1"/>
          <p:cNvSpPr>
            <a:spLocks noGrp="1"/>
          </p:cNvSpPr>
          <p:nvPr>
            <p:ph type="title"/>
          </p:nvPr>
        </p:nvSpPr>
        <p:spPr>
          <a:xfrm>
            <a:off x="283488" y="159429"/>
            <a:ext cx="8001000" cy="1295400"/>
          </a:xfrm>
        </p:spPr>
        <p:txBody>
          <a:bodyPr/>
          <a:lstStyle/>
          <a:p>
            <a:r>
              <a:rPr lang="en-US" altLang="ja-JP" sz="2800" dirty="0" smtClean="0"/>
              <a:t>7</a:t>
            </a:r>
            <a:r>
              <a:rPr lang="ja-JP" altLang="en-US" sz="2800" dirty="0" smtClean="0"/>
              <a:t>月</a:t>
            </a:r>
            <a:r>
              <a:rPr lang="en-US" altLang="ja-JP" sz="2800" dirty="0" smtClean="0"/>
              <a:t>-8</a:t>
            </a:r>
            <a:r>
              <a:rPr lang="ja-JP" altLang="en-US" sz="2800" dirty="0" smtClean="0"/>
              <a:t>月　</a:t>
            </a:r>
            <a:r>
              <a:rPr lang="en-US" altLang="ja-JP" sz="2800" dirty="0" smtClean="0"/>
              <a:t>IBS</a:t>
            </a:r>
            <a:r>
              <a:rPr lang="ja-JP" altLang="en-US" sz="2800" dirty="0" smtClean="0"/>
              <a:t>ボランティア誓約書（クラブ）</a:t>
            </a:r>
            <a:endParaRPr lang="ja-JP" altLang="en-US" sz="2800" dirty="0"/>
          </a:p>
        </p:txBody>
      </p:sp>
      <p:cxnSp>
        <p:nvCxnSpPr>
          <p:cNvPr id="4" name="直線コネクタ 3"/>
          <p:cNvCxnSpPr/>
          <p:nvPr/>
        </p:nvCxnSpPr>
        <p:spPr>
          <a:xfrm>
            <a:off x="179512" y="1484784"/>
            <a:ext cx="89644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テキスト ボックス 5"/>
          <p:cNvSpPr txBox="1"/>
          <p:nvPr/>
        </p:nvSpPr>
        <p:spPr bwMode="auto">
          <a:xfrm>
            <a:off x="251519" y="1599834"/>
            <a:ext cx="4248473" cy="461665"/>
          </a:xfrm>
          <a:prstGeom prst="rect">
            <a:avLst/>
          </a:prstGeom>
          <a:noFill/>
          <a:ln w="38100" cmpd="dbl">
            <a:noFill/>
            <a:miter lim="800000"/>
            <a:headEnd/>
            <a:tailEnd/>
          </a:ln>
        </p:spPr>
        <p:txBody>
          <a:bodyPr wrap="square" rtlCol="0">
            <a:spAutoFit/>
          </a:bodyPr>
          <a:lstStyle/>
          <a:p>
            <a:r>
              <a:rPr lang="ja-JP" altLang="en-US" sz="2400" kern="0" dirty="0" smtClean="0"/>
              <a:t>受入クラブがアップロードする。</a:t>
            </a:r>
            <a:endParaRPr lang="en-US" altLang="ja-JP" sz="2400" kern="0" dirty="0"/>
          </a:p>
        </p:txBody>
      </p:sp>
      <p:pic>
        <p:nvPicPr>
          <p:cNvPr id="14" name="図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1520" y="133772"/>
            <a:ext cx="1512168" cy="568128"/>
          </a:xfrm>
          <a:prstGeom prst="rect">
            <a:avLst/>
          </a:prstGeom>
        </p:spPr>
      </p:pic>
      <p:cxnSp>
        <p:nvCxnSpPr>
          <p:cNvPr id="19" name="直線矢印コネクタ 18"/>
          <p:cNvCxnSpPr/>
          <p:nvPr/>
        </p:nvCxnSpPr>
        <p:spPr>
          <a:xfrm flipV="1">
            <a:off x="2722734" y="2909244"/>
            <a:ext cx="1838490" cy="653912"/>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テキスト ボックス 19"/>
          <p:cNvSpPr txBox="1"/>
          <p:nvPr/>
        </p:nvSpPr>
        <p:spPr bwMode="auto">
          <a:xfrm>
            <a:off x="1475656" y="3509450"/>
            <a:ext cx="1322911" cy="492443"/>
          </a:xfrm>
          <a:prstGeom prst="rect">
            <a:avLst/>
          </a:prstGeom>
          <a:noFill/>
          <a:ln w="12700" cmpd="sng">
            <a:solidFill>
              <a:schemeClr val="tx1"/>
            </a:solidFill>
            <a:miter lim="800000"/>
            <a:headEnd/>
            <a:tailEnd/>
          </a:ln>
        </p:spPr>
        <p:txBody>
          <a:bodyPr wrap="square" rtlCol="0">
            <a:spAutoFit/>
          </a:bodyPr>
          <a:lstStyle/>
          <a:p>
            <a:r>
              <a:rPr lang="ja-JP" altLang="en-US" sz="1300" dirty="0" smtClean="0"/>
              <a:t>「書類」を</a:t>
            </a:r>
            <a:r>
              <a:rPr kumimoji="1" lang="ja-JP" altLang="en-US" sz="1300" dirty="0" smtClean="0"/>
              <a:t>クリックする。</a:t>
            </a:r>
          </a:p>
        </p:txBody>
      </p:sp>
      <p:sp>
        <p:nvSpPr>
          <p:cNvPr id="38" name="テキスト ボックス 37"/>
          <p:cNvSpPr txBox="1"/>
          <p:nvPr/>
        </p:nvSpPr>
        <p:spPr bwMode="auto">
          <a:xfrm>
            <a:off x="539552" y="5182768"/>
            <a:ext cx="2990608" cy="692497"/>
          </a:xfrm>
          <a:prstGeom prst="rect">
            <a:avLst/>
          </a:prstGeom>
          <a:noFill/>
          <a:ln w="12700" cmpd="sng">
            <a:solidFill>
              <a:schemeClr val="tx1"/>
            </a:solidFill>
            <a:miter lim="800000"/>
            <a:headEnd/>
            <a:tailEnd/>
          </a:ln>
        </p:spPr>
        <p:txBody>
          <a:bodyPr wrap="square" rtlCol="0">
            <a:spAutoFit/>
          </a:bodyPr>
          <a:lstStyle/>
          <a:p>
            <a:r>
              <a:rPr lang="ja-JP" altLang="en-US" sz="1300" dirty="0" smtClean="0"/>
              <a:t>ボランティア誓約書をこちらでアップロードして、地区委員会に送る。</a:t>
            </a:r>
            <a:endParaRPr lang="en-US" altLang="ja-JP" sz="1300" dirty="0" smtClean="0"/>
          </a:p>
          <a:p>
            <a:r>
              <a:rPr lang="ja-JP" altLang="en-US" sz="1300" dirty="0" smtClean="0"/>
              <a:t>送る</a:t>
            </a:r>
            <a:r>
              <a:rPr lang="ja-JP" altLang="en-US" sz="1300" dirty="0"/>
              <a:t>方法</a:t>
            </a:r>
            <a:r>
              <a:rPr lang="ja-JP" altLang="en-US" sz="1300" dirty="0" smtClean="0"/>
              <a:t>は地区の指定による。</a:t>
            </a:r>
            <a:endParaRPr kumimoji="1" lang="ja-JP" altLang="en-US" sz="1300" dirty="0" smtClean="0"/>
          </a:p>
        </p:txBody>
      </p:sp>
      <p:graphicFrame>
        <p:nvGraphicFramePr>
          <p:cNvPr id="8" name="オブジェクト 7"/>
          <p:cNvGraphicFramePr>
            <a:graphicFrameLocks noChangeAspect="1"/>
          </p:cNvGraphicFramePr>
          <p:nvPr>
            <p:extLst>
              <p:ext uri="{D42A27DB-BD31-4B8C-83A1-F6EECF244321}">
                <p14:modId xmlns:p14="http://schemas.microsoft.com/office/powerpoint/2010/main" val="1356986830"/>
              </p:ext>
            </p:extLst>
          </p:nvPr>
        </p:nvGraphicFramePr>
        <p:xfrm>
          <a:off x="4172164" y="3104397"/>
          <a:ext cx="4690018" cy="3746715"/>
        </p:xfrm>
        <a:graphic>
          <a:graphicData uri="http://schemas.openxmlformats.org/presentationml/2006/ole">
            <mc:AlternateContent xmlns:mc="http://schemas.openxmlformats.org/markup-compatibility/2006">
              <mc:Choice xmlns:v="urn:schemas-microsoft-com:vml" Requires="v">
                <p:oleObj spid="_x0000_s33939" name="Image" r:id="rId6" imgW="11237760" imgH="8977680" progId="Photoshop.Image.13">
                  <p:embed/>
                </p:oleObj>
              </mc:Choice>
              <mc:Fallback>
                <p:oleObj name="Image" r:id="rId6" imgW="11237760" imgH="8977680" progId="Photoshop.Image.13">
                  <p:embed/>
                  <p:pic>
                    <p:nvPicPr>
                      <p:cNvPr id="0" name=""/>
                      <p:cNvPicPr/>
                      <p:nvPr/>
                    </p:nvPicPr>
                    <p:blipFill>
                      <a:blip r:embed="rId7"/>
                      <a:stretch>
                        <a:fillRect/>
                      </a:stretch>
                    </p:blipFill>
                    <p:spPr>
                      <a:xfrm>
                        <a:off x="4172164" y="3104397"/>
                        <a:ext cx="4690018" cy="3746715"/>
                      </a:xfrm>
                      <a:prstGeom prst="rect">
                        <a:avLst/>
                      </a:prstGeom>
                      <a:ln w="12700">
                        <a:solidFill>
                          <a:schemeClr val="tx1"/>
                        </a:solidFill>
                      </a:ln>
                    </p:spPr>
                  </p:pic>
                </p:oleObj>
              </mc:Fallback>
            </mc:AlternateContent>
          </a:graphicData>
        </a:graphic>
      </p:graphicFrame>
      <p:cxnSp>
        <p:nvCxnSpPr>
          <p:cNvPr id="43" name="直線矢印コネクタ 42"/>
          <p:cNvCxnSpPr>
            <a:stCxn id="38" idx="3"/>
          </p:cNvCxnSpPr>
          <p:nvPr/>
        </p:nvCxnSpPr>
        <p:spPr>
          <a:xfrm>
            <a:off x="3530160" y="5529017"/>
            <a:ext cx="969832" cy="204239"/>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右矢印 31"/>
          <p:cNvSpPr/>
          <p:nvPr/>
        </p:nvSpPr>
        <p:spPr>
          <a:xfrm rot="3038103">
            <a:off x="5254333" y="2957743"/>
            <a:ext cx="432048" cy="648072"/>
          </a:xfrm>
          <a:prstGeom prst="rightArrow">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スライド番号プレースホルダー 2"/>
          <p:cNvSpPr>
            <a:spLocks noGrp="1"/>
          </p:cNvSpPr>
          <p:nvPr>
            <p:ph type="sldNum" sz="quarter" idx="12"/>
          </p:nvPr>
        </p:nvSpPr>
        <p:spPr/>
        <p:txBody>
          <a:bodyPr/>
          <a:lstStyle/>
          <a:p>
            <a:pPr>
              <a:defRPr/>
            </a:pPr>
            <a:fld id="{0331EEB5-871C-3C46-BA86-090CCFE8305C}" type="slidenum">
              <a:rPr lang="en-US" altLang="ja-JP" smtClean="0"/>
              <a:pPr>
                <a:defRPr/>
              </a:pPr>
              <a:t>29</a:t>
            </a:fld>
            <a:endParaRPr lang="en-US" altLang="ja-JP" dirty="0"/>
          </a:p>
        </p:txBody>
      </p:sp>
    </p:spTree>
    <p:extLst>
      <p:ext uri="{BB962C8B-B14F-4D97-AF65-F5344CB8AC3E}">
        <p14:creationId xmlns:p14="http://schemas.microsoft.com/office/powerpoint/2010/main" val="10035930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8924" y="238026"/>
            <a:ext cx="4474840" cy="642466"/>
          </a:xfrm>
        </p:spPr>
        <p:txBody>
          <a:bodyPr/>
          <a:lstStyle/>
          <a:p>
            <a:r>
              <a:rPr lang="ja-JP" altLang="en-US" sz="3200" dirty="0" smtClean="0"/>
              <a:t>目次</a:t>
            </a:r>
            <a:endParaRPr kumimoji="1" lang="ja-JP" altLang="en-US" sz="3200" dirty="0"/>
          </a:p>
        </p:txBody>
      </p:sp>
      <p:cxnSp>
        <p:nvCxnSpPr>
          <p:cNvPr id="4" name="直線コネクタ 3"/>
          <p:cNvCxnSpPr/>
          <p:nvPr/>
        </p:nvCxnSpPr>
        <p:spPr>
          <a:xfrm flipV="1">
            <a:off x="251520" y="880492"/>
            <a:ext cx="7704856" cy="282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6" name="表 5"/>
          <p:cNvGraphicFramePr>
            <a:graphicFrameLocks noGrp="1"/>
          </p:cNvGraphicFramePr>
          <p:nvPr>
            <p:extLst>
              <p:ext uri="{D42A27DB-BD31-4B8C-83A1-F6EECF244321}">
                <p14:modId xmlns:p14="http://schemas.microsoft.com/office/powerpoint/2010/main" val="1187213600"/>
              </p:ext>
            </p:extLst>
          </p:nvPr>
        </p:nvGraphicFramePr>
        <p:xfrm>
          <a:off x="395536" y="1124744"/>
          <a:ext cx="8136904" cy="5280480"/>
        </p:xfrm>
        <a:graphic>
          <a:graphicData uri="http://schemas.openxmlformats.org/drawingml/2006/table">
            <a:tbl>
              <a:tblPr firstRow="1" bandRow="1">
                <a:tableStyleId>{5C22544A-7EE6-4342-B048-85BDC9FD1C3A}</a:tableStyleId>
              </a:tblPr>
              <a:tblGrid>
                <a:gridCol w="1458679"/>
                <a:gridCol w="2213729"/>
                <a:gridCol w="1080120"/>
                <a:gridCol w="3384376"/>
              </a:tblGrid>
              <a:tr h="122416">
                <a:tc>
                  <a:txBody>
                    <a:bodyPr/>
                    <a:lstStyle/>
                    <a:p>
                      <a:r>
                        <a:rPr kumimoji="1" lang="ja-JP" altLang="en-US" sz="1200" dirty="0" smtClean="0"/>
                        <a:t>入力時期目安</a:t>
                      </a:r>
                      <a:endParaRPr kumimoji="1" lang="ja-JP" altLang="en-US" sz="1200" dirty="0">
                        <a:solidFill>
                          <a:schemeClr val="tx1"/>
                        </a:solidFill>
                      </a:endParaRPr>
                    </a:p>
                  </a:txBody>
                  <a:tcPr marT="28800" marB="28800"/>
                </a:tc>
                <a:tc>
                  <a:txBody>
                    <a:bodyPr/>
                    <a:lstStyle/>
                    <a:p>
                      <a:r>
                        <a:rPr kumimoji="1" lang="ja-JP" altLang="en-US" sz="1200" dirty="0" smtClean="0"/>
                        <a:t>ページ名</a:t>
                      </a:r>
                      <a:endParaRPr kumimoji="1" lang="en-US" altLang="ja-JP" sz="1200" dirty="0" smtClean="0">
                        <a:solidFill>
                          <a:schemeClr val="tx1"/>
                        </a:solidFill>
                      </a:endParaRPr>
                    </a:p>
                  </a:txBody>
                  <a:tcPr marT="28800" marB="28800"/>
                </a:tc>
                <a:tc>
                  <a:txBody>
                    <a:bodyPr/>
                    <a:lstStyle/>
                    <a:p>
                      <a:r>
                        <a:rPr kumimoji="1" lang="ja-JP" altLang="en-US" sz="1200" dirty="0" smtClean="0"/>
                        <a:t>作業者</a:t>
                      </a:r>
                      <a:endParaRPr kumimoji="1" lang="ja-JP" altLang="en-US" sz="1200" dirty="0">
                        <a:solidFill>
                          <a:schemeClr val="tx1"/>
                        </a:solidFill>
                      </a:endParaRPr>
                    </a:p>
                  </a:txBody>
                  <a:tcPr marT="28800" marB="28800"/>
                </a:tc>
                <a:tc>
                  <a:txBody>
                    <a:bodyPr/>
                    <a:lstStyle/>
                    <a:p>
                      <a:r>
                        <a:rPr kumimoji="1" lang="ja-JP" altLang="en-US" sz="1200" dirty="0" smtClean="0"/>
                        <a:t>説明</a:t>
                      </a:r>
                      <a:endParaRPr kumimoji="1" lang="ja-JP" altLang="en-US" sz="1200" dirty="0">
                        <a:solidFill>
                          <a:schemeClr val="tx1"/>
                        </a:solidFill>
                      </a:endParaRPr>
                    </a:p>
                  </a:txBody>
                  <a:tcPr marT="28800" marB="28800"/>
                </a:tc>
              </a:tr>
              <a:tr h="105912">
                <a:tc>
                  <a:txBody>
                    <a:bodyPr/>
                    <a:lstStyle/>
                    <a:p>
                      <a:r>
                        <a:rPr kumimoji="1" lang="ja-JP" altLang="en-US" sz="1000" dirty="0" smtClean="0"/>
                        <a:t>当初</a:t>
                      </a:r>
                      <a:endParaRPr kumimoji="1" lang="ja-JP" altLang="en-US" sz="1000" dirty="0">
                        <a:latin typeface="ＭＳ Ｐ明朝" panose="02020600040205080304" pitchFamily="18" charset="-128"/>
                        <a:ea typeface="ＭＳ Ｐ明朝" panose="02020600040205080304" pitchFamily="18" charset="-128"/>
                      </a:endParaRPr>
                    </a:p>
                  </a:txBody>
                  <a:tcPr marT="28800" marB="28800"/>
                </a:tc>
                <a:tc>
                  <a:txBody>
                    <a:bodyPr/>
                    <a:lstStyle/>
                    <a:p>
                      <a:r>
                        <a:rPr lang="ja-JP" altLang="en-US" sz="1000" dirty="0" smtClean="0"/>
                        <a:t>地区委員長がログインする</a:t>
                      </a:r>
                      <a:endParaRPr kumimoji="1" lang="ja-JP" altLang="en-US" sz="1000" dirty="0">
                        <a:latin typeface="ＭＳ Ｐ明朝" panose="02020600040205080304" pitchFamily="18" charset="-128"/>
                        <a:ea typeface="ＭＳ Ｐ明朝" panose="02020600040205080304" pitchFamily="18" charset="-128"/>
                      </a:endParaRPr>
                    </a:p>
                  </a:txBody>
                  <a:tcPr marT="28800" marB="288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smtClean="0"/>
                        <a:t>地区委員長</a:t>
                      </a:r>
                      <a:endParaRPr kumimoji="1" lang="ja-JP" altLang="en-US" sz="1000" dirty="0" smtClean="0">
                        <a:latin typeface="ＭＳ Ｐ明朝" panose="02020600040205080304" pitchFamily="18" charset="-128"/>
                        <a:ea typeface="ＭＳ Ｐ明朝" panose="02020600040205080304" pitchFamily="18" charset="-128"/>
                      </a:endParaRPr>
                    </a:p>
                  </a:txBody>
                  <a:tcPr marT="28800" marB="288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smtClean="0"/>
                        <a:t>ログイン方法</a:t>
                      </a:r>
                      <a:endParaRPr kumimoji="1" lang="ja-JP" altLang="en-US" sz="1000" dirty="0" smtClean="0">
                        <a:latin typeface="ＭＳ Ｐ明朝" panose="02020600040205080304" pitchFamily="18" charset="-128"/>
                        <a:ea typeface="ＭＳ Ｐ明朝" panose="02020600040205080304" pitchFamily="18" charset="-128"/>
                      </a:endParaRPr>
                    </a:p>
                  </a:txBody>
                  <a:tcPr marT="28800" marB="28800"/>
                </a:tc>
              </a:tr>
              <a:tr h="1059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smtClean="0"/>
                        <a:t>当初</a:t>
                      </a:r>
                      <a:endParaRPr kumimoji="1" lang="ja-JP" altLang="en-US" sz="1000" dirty="0" smtClean="0">
                        <a:latin typeface="ＭＳ Ｐ明朝" panose="02020600040205080304" pitchFamily="18" charset="-128"/>
                        <a:ea typeface="ＭＳ Ｐ明朝" panose="02020600040205080304" pitchFamily="18" charset="-128"/>
                      </a:endParaRPr>
                    </a:p>
                  </a:txBody>
                  <a:tcPr marT="28800" marB="28800"/>
                </a:tc>
                <a:tc>
                  <a:txBody>
                    <a:bodyPr/>
                    <a:lstStyle/>
                    <a:p>
                      <a:r>
                        <a:rPr lang="ja-JP" altLang="en-US" sz="1000" dirty="0" smtClean="0"/>
                        <a:t>地区委員会情報の確認</a:t>
                      </a:r>
                      <a:endParaRPr kumimoji="1" lang="ja-JP" altLang="en-US" sz="1000" dirty="0">
                        <a:latin typeface="ＭＳ Ｐ明朝" panose="02020600040205080304" pitchFamily="18" charset="-128"/>
                        <a:ea typeface="ＭＳ Ｐ明朝" panose="02020600040205080304" pitchFamily="18" charset="-128"/>
                      </a:endParaRPr>
                    </a:p>
                  </a:txBody>
                  <a:tcPr marT="28800" marB="288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smtClean="0"/>
                        <a:t>地区委員長</a:t>
                      </a:r>
                      <a:endParaRPr kumimoji="1" lang="ja-JP" altLang="en-US" sz="1000" dirty="0" smtClean="0">
                        <a:latin typeface="ＭＳ Ｐ明朝" panose="02020600040205080304" pitchFamily="18" charset="-128"/>
                        <a:ea typeface="ＭＳ Ｐ明朝" panose="02020600040205080304" pitchFamily="18" charset="-128"/>
                      </a:endParaRPr>
                    </a:p>
                  </a:txBody>
                  <a:tcPr marT="28800" marB="288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smtClean="0"/>
                        <a:t>委員会の住所</a:t>
                      </a:r>
                      <a:r>
                        <a:rPr kumimoji="1" lang="en-US" altLang="ja-JP" sz="1000" dirty="0" smtClean="0"/>
                        <a:t>TEL</a:t>
                      </a:r>
                      <a:endParaRPr kumimoji="1" lang="ja-JP" altLang="en-US" sz="1000" dirty="0" smtClean="0">
                        <a:latin typeface="ＭＳ Ｐ明朝" panose="02020600040205080304" pitchFamily="18" charset="-128"/>
                        <a:ea typeface="ＭＳ Ｐ明朝" panose="02020600040205080304" pitchFamily="18" charset="-128"/>
                      </a:endParaRPr>
                    </a:p>
                  </a:txBody>
                  <a:tcPr marT="28800" marB="28800"/>
                </a:tc>
              </a:tr>
              <a:tr h="1059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smtClean="0"/>
                        <a:t>当初</a:t>
                      </a:r>
                      <a:endParaRPr kumimoji="1" lang="ja-JP" altLang="en-US" sz="1000" dirty="0" smtClean="0">
                        <a:latin typeface="ＭＳ Ｐ明朝" panose="02020600040205080304" pitchFamily="18" charset="-128"/>
                        <a:ea typeface="ＭＳ Ｐ明朝" panose="02020600040205080304" pitchFamily="18" charset="-128"/>
                      </a:endParaRPr>
                    </a:p>
                  </a:txBody>
                  <a:tcPr marT="28800" marB="28800"/>
                </a:tc>
                <a:tc>
                  <a:txBody>
                    <a:bodyPr/>
                    <a:lstStyle/>
                    <a:p>
                      <a:r>
                        <a:rPr lang="en-US" altLang="ja-JP" sz="1000" dirty="0" smtClean="0"/>
                        <a:t>YESS</a:t>
                      </a:r>
                      <a:r>
                        <a:rPr lang="ja-JP" altLang="en-US" sz="1000" dirty="0" smtClean="0"/>
                        <a:t>を便利に使うために</a:t>
                      </a:r>
                      <a:endParaRPr kumimoji="1" lang="ja-JP" altLang="en-US" sz="1000" dirty="0">
                        <a:latin typeface="ＭＳ Ｐ明朝" panose="02020600040205080304" pitchFamily="18" charset="-128"/>
                        <a:ea typeface="ＭＳ Ｐ明朝" panose="02020600040205080304" pitchFamily="18" charset="-128"/>
                      </a:endParaRPr>
                    </a:p>
                  </a:txBody>
                  <a:tcPr marT="28800" marB="288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smtClean="0"/>
                        <a:t>地区委員</a:t>
                      </a:r>
                      <a:endParaRPr kumimoji="1" lang="ja-JP" altLang="en-US" sz="1000" dirty="0" smtClean="0">
                        <a:latin typeface="ＭＳ Ｐ明朝" panose="02020600040205080304" pitchFamily="18" charset="-128"/>
                        <a:ea typeface="ＭＳ Ｐ明朝" panose="02020600040205080304" pitchFamily="18" charset="-128"/>
                      </a:endParaRPr>
                    </a:p>
                  </a:txBody>
                  <a:tcPr marT="28800" marB="288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smtClean="0"/>
                        <a:t>委員の登録</a:t>
                      </a:r>
                      <a:endParaRPr kumimoji="1" lang="ja-JP" altLang="en-US" sz="1000" dirty="0" smtClean="0">
                        <a:latin typeface="ＭＳ Ｐ明朝" panose="02020600040205080304" pitchFamily="18" charset="-128"/>
                        <a:ea typeface="ＭＳ Ｐ明朝" panose="02020600040205080304" pitchFamily="18" charset="-128"/>
                      </a:endParaRPr>
                    </a:p>
                  </a:txBody>
                  <a:tcPr marT="28800" marB="28800"/>
                </a:tc>
              </a:tr>
              <a:tr h="1059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smtClean="0"/>
                        <a:t>説明</a:t>
                      </a:r>
                      <a:endParaRPr kumimoji="1" lang="ja-JP" altLang="en-US" sz="1000" dirty="0" smtClean="0">
                        <a:latin typeface="ＭＳ Ｐ明朝" panose="02020600040205080304" pitchFamily="18" charset="-128"/>
                        <a:ea typeface="ＭＳ Ｐ明朝" panose="02020600040205080304" pitchFamily="18" charset="-128"/>
                      </a:endParaRPr>
                    </a:p>
                  </a:txBody>
                  <a:tcPr marT="28800" marB="28800"/>
                </a:tc>
                <a:tc>
                  <a:txBody>
                    <a:bodyPr/>
                    <a:lstStyle/>
                    <a:p>
                      <a:r>
                        <a:rPr lang="ja-JP" altLang="en-US" sz="1000" dirty="0" smtClean="0"/>
                        <a:t>応募申込方法を変更する</a:t>
                      </a:r>
                      <a:endParaRPr kumimoji="1" lang="ja-JP" altLang="en-US" sz="1000" dirty="0">
                        <a:latin typeface="ＭＳ Ｐ明朝" panose="02020600040205080304" pitchFamily="18" charset="-128"/>
                        <a:ea typeface="ＭＳ Ｐ明朝" panose="02020600040205080304" pitchFamily="18" charset="-128"/>
                      </a:endParaRPr>
                    </a:p>
                  </a:txBody>
                  <a:tcPr marT="28800" marB="288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smtClean="0"/>
                        <a:t>地区委員会</a:t>
                      </a:r>
                      <a:endParaRPr kumimoji="1" lang="ja-JP" altLang="en-US" sz="1000" dirty="0" smtClean="0">
                        <a:latin typeface="ＭＳ Ｐ明朝" panose="02020600040205080304" pitchFamily="18" charset="-128"/>
                        <a:ea typeface="ＭＳ Ｐ明朝" panose="02020600040205080304" pitchFamily="18" charset="-128"/>
                      </a:endParaRPr>
                    </a:p>
                  </a:txBody>
                  <a:tcPr marT="28800" marB="288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smtClean="0"/>
                        <a:t>申込方法</a:t>
                      </a:r>
                      <a:endParaRPr kumimoji="1" lang="ja-JP" altLang="en-US" sz="1000" dirty="0" smtClean="0">
                        <a:latin typeface="ＭＳ Ｐ明朝" panose="02020600040205080304" pitchFamily="18" charset="-128"/>
                        <a:ea typeface="ＭＳ Ｐ明朝" panose="02020600040205080304" pitchFamily="18" charset="-128"/>
                      </a:endParaRPr>
                    </a:p>
                  </a:txBody>
                  <a:tcPr marT="28800" marB="28800"/>
                </a:tc>
              </a:tr>
              <a:tr h="1059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smtClean="0"/>
                        <a:t>説明</a:t>
                      </a:r>
                      <a:endParaRPr kumimoji="1" lang="ja-JP" altLang="en-US" sz="1000" dirty="0" smtClean="0">
                        <a:latin typeface="ＭＳ Ｐ明朝" panose="02020600040205080304" pitchFamily="18" charset="-128"/>
                        <a:ea typeface="ＭＳ Ｐ明朝" panose="02020600040205080304" pitchFamily="18" charset="-128"/>
                      </a:endParaRPr>
                    </a:p>
                  </a:txBody>
                  <a:tcPr marT="28800" marB="28800"/>
                </a:tc>
                <a:tc>
                  <a:txBody>
                    <a:bodyPr/>
                    <a:lstStyle/>
                    <a:p>
                      <a:r>
                        <a:rPr kumimoji="1" lang="ja-JP" altLang="en-US" sz="1000" dirty="0" smtClean="0"/>
                        <a:t>学生リストの画面の説明</a:t>
                      </a:r>
                      <a:endParaRPr kumimoji="1" lang="ja-JP" altLang="en-US" sz="1000" dirty="0">
                        <a:latin typeface="ＭＳ Ｐ明朝" panose="02020600040205080304" pitchFamily="18" charset="-128"/>
                        <a:ea typeface="ＭＳ Ｐ明朝" panose="02020600040205080304" pitchFamily="18" charset="-128"/>
                      </a:endParaRPr>
                    </a:p>
                  </a:txBody>
                  <a:tcPr marT="28800" marB="288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00" dirty="0" smtClean="0">
                        <a:latin typeface="ＭＳ Ｐ明朝" panose="02020600040205080304" pitchFamily="18" charset="-128"/>
                        <a:ea typeface="ＭＳ Ｐ明朝" panose="02020600040205080304" pitchFamily="18" charset="-128"/>
                      </a:endParaRPr>
                    </a:p>
                  </a:txBody>
                  <a:tcPr marT="28800" marB="288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00" dirty="0" smtClean="0">
                        <a:latin typeface="ＭＳ Ｐ明朝" panose="02020600040205080304" pitchFamily="18" charset="-128"/>
                        <a:ea typeface="ＭＳ Ｐ明朝" panose="02020600040205080304" pitchFamily="18" charset="-128"/>
                      </a:endParaRPr>
                    </a:p>
                  </a:txBody>
                  <a:tcPr marT="28800" marB="28800"/>
                </a:tc>
              </a:tr>
              <a:tr h="1059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smtClean="0"/>
                        <a:t>説明</a:t>
                      </a:r>
                      <a:endParaRPr kumimoji="1" lang="ja-JP" altLang="en-US" sz="1000" dirty="0" smtClean="0">
                        <a:latin typeface="ＭＳ Ｐ明朝" panose="02020600040205080304" pitchFamily="18" charset="-128"/>
                        <a:ea typeface="ＭＳ Ｐ明朝" panose="02020600040205080304" pitchFamily="18" charset="-128"/>
                      </a:endParaRPr>
                    </a:p>
                  </a:txBody>
                  <a:tcPr marT="28800" marB="28800"/>
                </a:tc>
                <a:tc>
                  <a:txBody>
                    <a:bodyPr/>
                    <a:lstStyle/>
                    <a:p>
                      <a:r>
                        <a:rPr kumimoji="1" lang="ja-JP" altLang="en-US" sz="1000" dirty="0" smtClean="0"/>
                        <a:t>学生情報編集の画面</a:t>
                      </a:r>
                      <a:endParaRPr kumimoji="1" lang="ja-JP" altLang="en-US" sz="1000" dirty="0">
                        <a:latin typeface="ＭＳ Ｐ明朝" panose="02020600040205080304" pitchFamily="18" charset="-128"/>
                        <a:ea typeface="ＭＳ Ｐ明朝" panose="02020600040205080304" pitchFamily="18" charset="-128"/>
                      </a:endParaRPr>
                    </a:p>
                  </a:txBody>
                  <a:tcPr marT="28800" marB="288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00" dirty="0" smtClean="0">
                        <a:latin typeface="ＭＳ Ｐ明朝" panose="02020600040205080304" pitchFamily="18" charset="-128"/>
                        <a:ea typeface="ＭＳ Ｐ明朝" panose="02020600040205080304" pitchFamily="18" charset="-128"/>
                      </a:endParaRPr>
                    </a:p>
                  </a:txBody>
                  <a:tcPr marT="28800" marB="288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00" dirty="0" smtClean="0">
                        <a:latin typeface="ＭＳ Ｐ明朝" panose="02020600040205080304" pitchFamily="18" charset="-128"/>
                        <a:ea typeface="ＭＳ Ｐ明朝" panose="02020600040205080304" pitchFamily="18" charset="-128"/>
                      </a:endParaRPr>
                    </a:p>
                  </a:txBody>
                  <a:tcPr marT="28800" marB="28800"/>
                </a:tc>
              </a:tr>
              <a:tr h="105912">
                <a:tc>
                  <a:txBody>
                    <a:bodyPr/>
                    <a:lstStyle/>
                    <a:p>
                      <a:r>
                        <a:rPr kumimoji="1" lang="en-US" altLang="ja-JP" sz="1000" dirty="0" smtClean="0"/>
                        <a:t>10</a:t>
                      </a:r>
                      <a:r>
                        <a:rPr kumimoji="1" lang="ja-JP" altLang="en-US" sz="1000" dirty="0" smtClean="0"/>
                        <a:t>月</a:t>
                      </a:r>
                      <a:r>
                        <a:rPr kumimoji="1" lang="en-US" altLang="ja-JP" sz="1000" dirty="0" smtClean="0"/>
                        <a:t>-12</a:t>
                      </a:r>
                      <a:r>
                        <a:rPr kumimoji="1" lang="ja-JP" altLang="en-US" sz="1000" dirty="0" smtClean="0"/>
                        <a:t>月</a:t>
                      </a:r>
                      <a:endParaRPr kumimoji="1" lang="ja-JP" altLang="en-US" sz="1000" dirty="0">
                        <a:latin typeface="ＭＳ Ｐ明朝" panose="02020600040205080304" pitchFamily="18" charset="-128"/>
                        <a:ea typeface="ＭＳ Ｐ明朝" panose="02020600040205080304" pitchFamily="18" charset="-128"/>
                      </a:endParaRPr>
                    </a:p>
                  </a:txBody>
                  <a:tcPr marT="28800" marB="28800"/>
                </a:tc>
                <a:tc>
                  <a:txBody>
                    <a:bodyPr/>
                    <a:lstStyle/>
                    <a:p>
                      <a:r>
                        <a:rPr kumimoji="1" lang="en-US" altLang="ja-JP" sz="1000" dirty="0" smtClean="0"/>
                        <a:t>OBS</a:t>
                      </a:r>
                      <a:r>
                        <a:rPr kumimoji="1" lang="ja-JP" altLang="en-US" sz="1000" dirty="0" smtClean="0"/>
                        <a:t>詳細情報</a:t>
                      </a:r>
                      <a:endParaRPr kumimoji="1" lang="ja-JP" altLang="en-US" sz="1000" dirty="0">
                        <a:latin typeface="ＭＳ Ｐ明朝" panose="02020600040205080304" pitchFamily="18" charset="-128"/>
                        <a:ea typeface="ＭＳ Ｐ明朝" panose="02020600040205080304" pitchFamily="18" charset="-128"/>
                      </a:endParaRPr>
                    </a:p>
                  </a:txBody>
                  <a:tcPr marT="28800" marB="28800"/>
                </a:tc>
                <a:tc>
                  <a:txBody>
                    <a:bodyPr/>
                    <a:lstStyle/>
                    <a:p>
                      <a:r>
                        <a:rPr kumimoji="1" lang="en-US" altLang="ja-JP" sz="1000" dirty="0" smtClean="0"/>
                        <a:t>OBS</a:t>
                      </a:r>
                      <a:r>
                        <a:rPr kumimoji="1" lang="ja-JP" altLang="en-US" sz="1000" dirty="0" smtClean="0"/>
                        <a:t>学生本人</a:t>
                      </a:r>
                      <a:endParaRPr kumimoji="1" lang="ja-JP" altLang="en-US" sz="1000" dirty="0">
                        <a:latin typeface="ＭＳ Ｐ明朝" panose="02020600040205080304" pitchFamily="18" charset="-128"/>
                        <a:ea typeface="ＭＳ Ｐ明朝" panose="02020600040205080304" pitchFamily="18" charset="-128"/>
                      </a:endParaRPr>
                    </a:p>
                  </a:txBody>
                  <a:tcPr marT="28800" marB="28800"/>
                </a:tc>
                <a:tc>
                  <a:txBody>
                    <a:bodyPr/>
                    <a:lstStyle/>
                    <a:p>
                      <a:r>
                        <a:rPr kumimoji="1" lang="ja-JP" altLang="en-US" sz="1000" dirty="0" smtClean="0"/>
                        <a:t>申込用</a:t>
                      </a:r>
                      <a:r>
                        <a:rPr kumimoji="1" lang="en-US" altLang="ja-JP" sz="1000" dirty="0" smtClean="0"/>
                        <a:t>URL</a:t>
                      </a:r>
                      <a:endParaRPr kumimoji="1" lang="ja-JP" altLang="en-US" sz="1000" dirty="0">
                        <a:latin typeface="ＭＳ Ｐ明朝" panose="02020600040205080304" pitchFamily="18" charset="-128"/>
                        <a:ea typeface="ＭＳ Ｐ明朝" panose="02020600040205080304" pitchFamily="18" charset="-128"/>
                      </a:endParaRPr>
                    </a:p>
                  </a:txBody>
                  <a:tcPr marT="28800" marB="28800"/>
                </a:tc>
              </a:tr>
              <a:tr h="105912">
                <a:tc>
                  <a:txBody>
                    <a:bodyPr/>
                    <a:lstStyle/>
                    <a:p>
                      <a:r>
                        <a:rPr kumimoji="1" lang="en-US" altLang="ja-JP" sz="1000" dirty="0" smtClean="0"/>
                        <a:t>10</a:t>
                      </a:r>
                      <a:r>
                        <a:rPr kumimoji="1" lang="ja-JP" altLang="en-US" sz="1000" dirty="0" smtClean="0"/>
                        <a:t>月</a:t>
                      </a:r>
                      <a:r>
                        <a:rPr kumimoji="1" lang="en-US" altLang="ja-JP" sz="1000" dirty="0" smtClean="0"/>
                        <a:t>-12</a:t>
                      </a:r>
                      <a:r>
                        <a:rPr kumimoji="1" lang="ja-JP" altLang="en-US" sz="1000" dirty="0" smtClean="0"/>
                        <a:t>月</a:t>
                      </a:r>
                      <a:endParaRPr kumimoji="1" lang="ja-JP" altLang="en-US" sz="1000" dirty="0">
                        <a:latin typeface="ＭＳ Ｐ明朝" panose="02020600040205080304" pitchFamily="18" charset="-128"/>
                        <a:ea typeface="ＭＳ Ｐ明朝" panose="02020600040205080304" pitchFamily="18" charset="-128"/>
                      </a:endParaRPr>
                    </a:p>
                  </a:txBody>
                  <a:tcPr marT="28800" marB="28800"/>
                </a:tc>
                <a:tc>
                  <a:txBody>
                    <a:bodyPr/>
                    <a:lstStyle/>
                    <a:p>
                      <a:r>
                        <a:rPr kumimoji="1" lang="en-US" altLang="ja-JP" sz="1000" dirty="0" smtClean="0"/>
                        <a:t>OBS</a:t>
                      </a:r>
                      <a:r>
                        <a:rPr kumimoji="1" lang="ja-JP" altLang="en-US" sz="1000" dirty="0" smtClean="0"/>
                        <a:t>学生本登録</a:t>
                      </a:r>
                      <a:endParaRPr kumimoji="1" lang="ja-JP" altLang="en-US" sz="1000" dirty="0">
                        <a:latin typeface="ＭＳ Ｐ明朝" panose="02020600040205080304" pitchFamily="18" charset="-128"/>
                        <a:ea typeface="ＭＳ Ｐ明朝" panose="02020600040205080304" pitchFamily="18" charset="-128"/>
                      </a:endParaRPr>
                    </a:p>
                  </a:txBody>
                  <a:tcPr marT="28800" marB="288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smtClean="0"/>
                        <a:t>地区委員会</a:t>
                      </a:r>
                      <a:endParaRPr kumimoji="1" lang="ja-JP" altLang="en-US" sz="1000" dirty="0" smtClean="0">
                        <a:latin typeface="ＭＳ Ｐ明朝" panose="02020600040205080304" pitchFamily="18" charset="-128"/>
                        <a:ea typeface="ＭＳ Ｐ明朝" panose="02020600040205080304" pitchFamily="18" charset="-128"/>
                      </a:endParaRPr>
                    </a:p>
                  </a:txBody>
                  <a:tcPr marT="28800" marB="28800"/>
                </a:tc>
                <a:tc>
                  <a:txBody>
                    <a:bodyPr/>
                    <a:lstStyle/>
                    <a:p>
                      <a:r>
                        <a:rPr kumimoji="1" lang="ja-JP" altLang="en-US" sz="1000" dirty="0" smtClean="0"/>
                        <a:t>交換年度を選んで本登録</a:t>
                      </a:r>
                      <a:endParaRPr kumimoji="1" lang="ja-JP" altLang="en-US" sz="1000" dirty="0">
                        <a:latin typeface="ＭＳ Ｐ明朝" panose="02020600040205080304" pitchFamily="18" charset="-128"/>
                        <a:ea typeface="ＭＳ Ｐ明朝" panose="02020600040205080304" pitchFamily="18" charset="-128"/>
                      </a:endParaRPr>
                    </a:p>
                  </a:txBody>
                  <a:tcPr marT="28800" marB="28800"/>
                </a:tc>
              </a:tr>
              <a:tr h="1059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smtClean="0"/>
                        <a:t>12</a:t>
                      </a:r>
                      <a:r>
                        <a:rPr kumimoji="1" lang="ja-JP" altLang="en-US" sz="1000" dirty="0" smtClean="0"/>
                        <a:t>月</a:t>
                      </a:r>
                      <a:r>
                        <a:rPr kumimoji="1" lang="en-US" altLang="ja-JP" sz="1000" dirty="0" smtClean="0"/>
                        <a:t>-2</a:t>
                      </a:r>
                      <a:r>
                        <a:rPr kumimoji="1" lang="ja-JP" altLang="en-US" sz="1000" dirty="0" smtClean="0"/>
                        <a:t>月</a:t>
                      </a:r>
                      <a:endParaRPr kumimoji="1" lang="ja-JP" altLang="en-US" sz="1000" dirty="0" smtClean="0">
                        <a:latin typeface="ＭＳ Ｐ明朝" panose="02020600040205080304" pitchFamily="18" charset="-128"/>
                        <a:ea typeface="ＭＳ Ｐ明朝" panose="02020600040205080304" pitchFamily="18" charset="-128"/>
                      </a:endParaRPr>
                    </a:p>
                  </a:txBody>
                  <a:tcPr marT="28800" marB="288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smtClean="0"/>
                        <a:t>OBS</a:t>
                      </a:r>
                      <a:r>
                        <a:rPr kumimoji="1" lang="ja-JP" altLang="en-US" sz="1000" dirty="0" smtClean="0"/>
                        <a:t>クラブ登録</a:t>
                      </a:r>
                      <a:endParaRPr kumimoji="1" lang="ja-JP" altLang="en-US" sz="1000" dirty="0" smtClean="0">
                        <a:latin typeface="ＭＳ Ｐ明朝" panose="02020600040205080304" pitchFamily="18" charset="-128"/>
                        <a:ea typeface="ＭＳ Ｐ明朝" panose="02020600040205080304" pitchFamily="18" charset="-128"/>
                      </a:endParaRPr>
                    </a:p>
                  </a:txBody>
                  <a:tcPr marT="28800" marB="288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smtClean="0"/>
                        <a:t>地区委員会</a:t>
                      </a:r>
                      <a:endParaRPr kumimoji="1" lang="ja-JP" altLang="en-US" sz="1000" dirty="0" smtClean="0">
                        <a:latin typeface="ＭＳ Ｐ明朝" panose="02020600040205080304" pitchFamily="18" charset="-128"/>
                        <a:ea typeface="ＭＳ Ｐ明朝" panose="02020600040205080304" pitchFamily="18" charset="-128"/>
                      </a:endParaRPr>
                    </a:p>
                  </a:txBody>
                  <a:tcPr marT="28800" marB="28800"/>
                </a:tc>
                <a:tc>
                  <a:txBody>
                    <a:bodyPr/>
                    <a:lstStyle/>
                    <a:p>
                      <a:r>
                        <a:rPr kumimoji="1" lang="en-US" altLang="ja-JP" sz="1000" dirty="0" smtClean="0"/>
                        <a:t>OBS</a:t>
                      </a:r>
                      <a:r>
                        <a:rPr kumimoji="1" lang="ja-JP" altLang="en-US" sz="1000" dirty="0" smtClean="0"/>
                        <a:t>にクラブを登録、</a:t>
                      </a:r>
                      <a:r>
                        <a:rPr kumimoji="1" lang="en-US" altLang="ja-JP" sz="1000" dirty="0" smtClean="0"/>
                        <a:t>MOU</a:t>
                      </a:r>
                      <a:endParaRPr kumimoji="1" lang="ja-JP" altLang="en-US" sz="1000" dirty="0">
                        <a:latin typeface="ＭＳ Ｐ明朝" panose="02020600040205080304" pitchFamily="18" charset="-128"/>
                        <a:ea typeface="ＭＳ Ｐ明朝" panose="02020600040205080304" pitchFamily="18" charset="-128"/>
                      </a:endParaRPr>
                    </a:p>
                  </a:txBody>
                  <a:tcPr marT="28800" marB="28800"/>
                </a:tc>
              </a:tr>
              <a:tr h="105912">
                <a:tc>
                  <a:txBody>
                    <a:bodyPr/>
                    <a:lstStyle/>
                    <a:p>
                      <a:r>
                        <a:rPr kumimoji="1" lang="en-US" altLang="ja-JP" sz="1000" dirty="0" smtClean="0"/>
                        <a:t>12</a:t>
                      </a:r>
                      <a:r>
                        <a:rPr kumimoji="1" lang="ja-JP" altLang="en-US" sz="1000" dirty="0" smtClean="0"/>
                        <a:t>月</a:t>
                      </a:r>
                      <a:r>
                        <a:rPr kumimoji="1" lang="en-US" altLang="ja-JP" sz="1000" dirty="0" smtClean="0"/>
                        <a:t>-2</a:t>
                      </a:r>
                      <a:r>
                        <a:rPr kumimoji="1" lang="ja-JP" altLang="en-US" sz="1000" dirty="0" smtClean="0"/>
                        <a:t>月</a:t>
                      </a:r>
                      <a:endParaRPr kumimoji="1" lang="ja-JP" altLang="en-US" sz="1000" dirty="0">
                        <a:latin typeface="ＭＳ Ｐ明朝" panose="02020600040205080304" pitchFamily="18" charset="-128"/>
                        <a:ea typeface="ＭＳ Ｐ明朝" panose="02020600040205080304" pitchFamily="18" charset="-128"/>
                      </a:endParaRPr>
                    </a:p>
                  </a:txBody>
                  <a:tcPr marT="28800" marB="28800"/>
                </a:tc>
                <a:tc>
                  <a:txBody>
                    <a:bodyPr/>
                    <a:lstStyle/>
                    <a:p>
                      <a:r>
                        <a:rPr kumimoji="1" lang="en-US" altLang="ja-JP" sz="1000" dirty="0" smtClean="0"/>
                        <a:t>OBS</a:t>
                      </a:r>
                      <a:r>
                        <a:rPr kumimoji="1" lang="ja-JP" altLang="en-US" sz="1000" dirty="0" smtClean="0"/>
                        <a:t>クラブ情報</a:t>
                      </a:r>
                      <a:endParaRPr kumimoji="1" lang="ja-JP" altLang="en-US" sz="1000" dirty="0">
                        <a:latin typeface="ＭＳ Ｐ明朝" panose="02020600040205080304" pitchFamily="18" charset="-128"/>
                        <a:ea typeface="ＭＳ Ｐ明朝" panose="02020600040205080304" pitchFamily="18" charset="-128"/>
                      </a:endParaRPr>
                    </a:p>
                  </a:txBody>
                  <a:tcPr marT="28800" marB="28800"/>
                </a:tc>
                <a:tc>
                  <a:txBody>
                    <a:bodyPr/>
                    <a:lstStyle/>
                    <a:p>
                      <a:r>
                        <a:rPr kumimoji="1" lang="ja-JP" altLang="en-US" sz="1000" dirty="0" smtClean="0"/>
                        <a:t>クラブ</a:t>
                      </a:r>
                      <a:endParaRPr kumimoji="1" lang="ja-JP" altLang="en-US" sz="1000" dirty="0">
                        <a:latin typeface="ＭＳ Ｐ明朝" panose="02020600040205080304" pitchFamily="18" charset="-128"/>
                        <a:ea typeface="ＭＳ Ｐ明朝" panose="02020600040205080304" pitchFamily="18" charset="-128"/>
                      </a:endParaRPr>
                    </a:p>
                  </a:txBody>
                  <a:tcPr marT="28800" marB="28800"/>
                </a:tc>
                <a:tc>
                  <a:txBody>
                    <a:bodyPr/>
                    <a:lstStyle/>
                    <a:p>
                      <a:r>
                        <a:rPr kumimoji="1" lang="ja-JP" altLang="en-US" sz="1000" dirty="0" smtClean="0"/>
                        <a:t>会長、幹事、青少年奉仕委員長など</a:t>
                      </a:r>
                      <a:endParaRPr kumimoji="1" lang="ja-JP" altLang="en-US" sz="1000" dirty="0">
                        <a:latin typeface="ＭＳ Ｐ明朝" panose="02020600040205080304" pitchFamily="18" charset="-128"/>
                        <a:ea typeface="ＭＳ Ｐ明朝" panose="02020600040205080304" pitchFamily="18" charset="-128"/>
                      </a:endParaRPr>
                    </a:p>
                  </a:txBody>
                  <a:tcPr marT="28800" marB="28800"/>
                </a:tc>
              </a:tr>
              <a:tr h="1059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smtClean="0"/>
                        <a:t>1</a:t>
                      </a:r>
                      <a:r>
                        <a:rPr kumimoji="1" lang="ja-JP" altLang="en-US" sz="1000" dirty="0" smtClean="0"/>
                        <a:t>月</a:t>
                      </a:r>
                      <a:r>
                        <a:rPr kumimoji="1" lang="en-US" altLang="ja-JP" sz="1000" dirty="0" smtClean="0"/>
                        <a:t>-</a:t>
                      </a:r>
                      <a:r>
                        <a:rPr kumimoji="1" lang="ja-JP" altLang="en-US" sz="1000" dirty="0" smtClean="0"/>
                        <a:t>２月</a:t>
                      </a:r>
                      <a:endParaRPr kumimoji="1" lang="ja-JP" altLang="en-US" sz="1000" dirty="0" smtClean="0">
                        <a:latin typeface="ＭＳ Ｐ明朝" panose="02020600040205080304" pitchFamily="18" charset="-128"/>
                        <a:ea typeface="ＭＳ Ｐ明朝" panose="02020600040205080304" pitchFamily="18" charset="-128"/>
                      </a:endParaRPr>
                    </a:p>
                  </a:txBody>
                  <a:tcPr marT="28800" marB="28800"/>
                </a:tc>
                <a:tc>
                  <a:txBody>
                    <a:bodyPr/>
                    <a:lstStyle/>
                    <a:p>
                      <a:r>
                        <a:rPr kumimoji="1" lang="en-US" altLang="ja-JP" sz="1000" dirty="0" smtClean="0">
                          <a:latin typeface="ＭＳ Ｐ明朝" panose="02020600040205080304" pitchFamily="18" charset="-128"/>
                          <a:ea typeface="ＭＳ Ｐ明朝" panose="02020600040205080304" pitchFamily="18" charset="-128"/>
                        </a:rPr>
                        <a:t>RI</a:t>
                      </a:r>
                      <a:r>
                        <a:rPr kumimoji="1" lang="ja-JP" altLang="en-US" sz="1000" dirty="0" smtClean="0">
                          <a:latin typeface="ＭＳ Ｐ明朝" panose="02020600040205080304" pitchFamily="18" charset="-128"/>
                          <a:ea typeface="ＭＳ Ｐ明朝" panose="02020600040205080304" pitchFamily="18" charset="-128"/>
                        </a:rPr>
                        <a:t>へ「受入学生に関する情報」の提出</a:t>
                      </a:r>
                      <a:endParaRPr kumimoji="1" lang="ja-JP" altLang="en-US" sz="1000" dirty="0">
                        <a:latin typeface="ＭＳ Ｐ明朝" panose="02020600040205080304" pitchFamily="18" charset="-128"/>
                        <a:ea typeface="ＭＳ Ｐ明朝" panose="02020600040205080304" pitchFamily="18" charset="-128"/>
                      </a:endParaRPr>
                    </a:p>
                  </a:txBody>
                  <a:tcPr marT="28800" marB="28800"/>
                </a:tc>
                <a:tc>
                  <a:txBody>
                    <a:bodyPr/>
                    <a:lstStyle/>
                    <a:p>
                      <a:r>
                        <a:rPr kumimoji="1" lang="ja-JP" altLang="en-US" sz="1000" dirty="0" smtClean="0">
                          <a:latin typeface="ＭＳ Ｐ明朝" panose="02020600040205080304" pitchFamily="18" charset="-128"/>
                          <a:ea typeface="ＭＳ Ｐ明朝" panose="02020600040205080304" pitchFamily="18" charset="-128"/>
                        </a:rPr>
                        <a:t>地区委員会</a:t>
                      </a:r>
                      <a:endParaRPr kumimoji="1" lang="ja-JP" altLang="en-US" sz="1000" dirty="0">
                        <a:latin typeface="ＭＳ Ｐ明朝" panose="02020600040205080304" pitchFamily="18" charset="-128"/>
                        <a:ea typeface="ＭＳ Ｐ明朝" panose="02020600040205080304" pitchFamily="18" charset="-128"/>
                      </a:endParaRPr>
                    </a:p>
                  </a:txBody>
                  <a:tcPr marT="28800" marB="28800"/>
                </a:tc>
                <a:tc>
                  <a:txBody>
                    <a:bodyPr/>
                    <a:lstStyle/>
                    <a:p>
                      <a:r>
                        <a:rPr kumimoji="1" lang="ja-JP" altLang="en-US" sz="1000" dirty="0" smtClean="0">
                          <a:latin typeface="ＭＳ Ｐ明朝" panose="02020600040205080304" pitchFamily="18" charset="-128"/>
                          <a:ea typeface="ＭＳ Ｐ明朝" panose="02020600040205080304" pitchFamily="18" charset="-128"/>
                        </a:rPr>
                        <a:t>提出内容を確認し「確認」ボタンを押す。</a:t>
                      </a:r>
                      <a:endParaRPr kumimoji="1" lang="ja-JP" altLang="en-US" sz="1000" dirty="0">
                        <a:latin typeface="ＭＳ Ｐ明朝" panose="02020600040205080304" pitchFamily="18" charset="-128"/>
                        <a:ea typeface="ＭＳ Ｐ明朝" panose="02020600040205080304" pitchFamily="18" charset="-128"/>
                      </a:endParaRPr>
                    </a:p>
                  </a:txBody>
                  <a:tcPr marT="28800" marB="28800"/>
                </a:tc>
              </a:tr>
              <a:tr h="105912">
                <a:tc>
                  <a:txBody>
                    <a:bodyPr/>
                    <a:lstStyle/>
                    <a:p>
                      <a:r>
                        <a:rPr kumimoji="1" lang="en-US" altLang="ja-JP" sz="1000" dirty="0" smtClean="0"/>
                        <a:t>1</a:t>
                      </a:r>
                      <a:r>
                        <a:rPr kumimoji="1" lang="ja-JP" altLang="en-US" sz="1000" dirty="0" smtClean="0"/>
                        <a:t>月</a:t>
                      </a:r>
                      <a:r>
                        <a:rPr kumimoji="1" lang="en-US" altLang="ja-JP" sz="1000" dirty="0" smtClean="0"/>
                        <a:t>-4</a:t>
                      </a:r>
                      <a:r>
                        <a:rPr kumimoji="1" lang="ja-JP" altLang="en-US" sz="1000" dirty="0" smtClean="0"/>
                        <a:t>月</a:t>
                      </a:r>
                      <a:endParaRPr kumimoji="1" lang="ja-JP" altLang="en-US" sz="1000" dirty="0">
                        <a:latin typeface="ＭＳ Ｐ明朝" panose="02020600040205080304" pitchFamily="18" charset="-128"/>
                        <a:ea typeface="ＭＳ Ｐ明朝" panose="02020600040205080304" pitchFamily="18" charset="-128"/>
                      </a:endParaRPr>
                    </a:p>
                  </a:txBody>
                  <a:tcPr marT="28800" marB="28800"/>
                </a:tc>
                <a:tc>
                  <a:txBody>
                    <a:bodyPr/>
                    <a:lstStyle/>
                    <a:p>
                      <a:r>
                        <a:rPr kumimoji="1" lang="en-US" altLang="ja-JP" sz="1000" dirty="0" smtClean="0"/>
                        <a:t>IBS</a:t>
                      </a:r>
                      <a:r>
                        <a:rPr kumimoji="1" lang="ja-JP" altLang="en-US" sz="1000" dirty="0" smtClean="0"/>
                        <a:t>詳細情報</a:t>
                      </a:r>
                      <a:endParaRPr kumimoji="1" lang="ja-JP" altLang="en-US" sz="1000" dirty="0">
                        <a:latin typeface="ＭＳ Ｐ明朝" panose="02020600040205080304" pitchFamily="18" charset="-128"/>
                        <a:ea typeface="ＭＳ Ｐ明朝" panose="02020600040205080304" pitchFamily="18" charset="-128"/>
                      </a:endParaRPr>
                    </a:p>
                  </a:txBody>
                  <a:tcPr marT="28800" marB="288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smtClean="0"/>
                        <a:t>IBS</a:t>
                      </a:r>
                      <a:r>
                        <a:rPr kumimoji="1" lang="ja-JP" altLang="en-US" sz="1000" dirty="0" smtClean="0"/>
                        <a:t>学生本人</a:t>
                      </a:r>
                      <a:endParaRPr kumimoji="1" lang="ja-JP" altLang="en-US" sz="1000" dirty="0" smtClean="0">
                        <a:latin typeface="ＭＳ Ｐ明朝" panose="02020600040205080304" pitchFamily="18" charset="-128"/>
                        <a:ea typeface="ＭＳ Ｐ明朝" panose="02020600040205080304" pitchFamily="18" charset="-128"/>
                      </a:endParaRPr>
                    </a:p>
                  </a:txBody>
                  <a:tcPr marT="28800" marB="288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smtClean="0"/>
                        <a:t>入力</a:t>
                      </a:r>
                      <a:r>
                        <a:rPr kumimoji="1" lang="en-US" altLang="ja-JP" sz="1000" dirty="0" smtClean="0"/>
                        <a:t>URL</a:t>
                      </a:r>
                      <a:endParaRPr kumimoji="1" lang="ja-JP" altLang="en-US" sz="1000" dirty="0" smtClean="0">
                        <a:latin typeface="ＭＳ Ｐ明朝" panose="02020600040205080304" pitchFamily="18" charset="-128"/>
                        <a:ea typeface="ＭＳ Ｐ明朝" panose="02020600040205080304" pitchFamily="18" charset="-128"/>
                      </a:endParaRPr>
                    </a:p>
                  </a:txBody>
                  <a:tcPr marT="28800" marB="28800"/>
                </a:tc>
              </a:tr>
              <a:tr h="105912">
                <a:tc>
                  <a:txBody>
                    <a:bodyPr/>
                    <a:lstStyle/>
                    <a:p>
                      <a:r>
                        <a:rPr kumimoji="1" lang="en-US" altLang="ja-JP" sz="1000" dirty="0" smtClean="0"/>
                        <a:t>1</a:t>
                      </a:r>
                      <a:r>
                        <a:rPr kumimoji="1" lang="ja-JP" altLang="en-US" sz="1000" dirty="0" smtClean="0"/>
                        <a:t>月</a:t>
                      </a:r>
                      <a:r>
                        <a:rPr kumimoji="1" lang="en-US" altLang="ja-JP" sz="1000" dirty="0" smtClean="0"/>
                        <a:t>-4</a:t>
                      </a:r>
                      <a:r>
                        <a:rPr kumimoji="1" lang="ja-JP" altLang="en-US" sz="1000" dirty="0" smtClean="0"/>
                        <a:t>月</a:t>
                      </a:r>
                      <a:endParaRPr kumimoji="1" lang="ja-JP" altLang="en-US" sz="1000" dirty="0">
                        <a:latin typeface="ＭＳ Ｐ明朝" panose="02020600040205080304" pitchFamily="18" charset="-128"/>
                        <a:ea typeface="ＭＳ Ｐ明朝" panose="02020600040205080304" pitchFamily="18" charset="-128"/>
                      </a:endParaRPr>
                    </a:p>
                  </a:txBody>
                  <a:tcPr marT="28800" marB="28800"/>
                </a:tc>
                <a:tc>
                  <a:txBody>
                    <a:bodyPr/>
                    <a:lstStyle/>
                    <a:p>
                      <a:r>
                        <a:rPr kumimoji="1" lang="en-US" altLang="ja-JP" sz="1000" dirty="0" smtClean="0"/>
                        <a:t>OBS</a:t>
                      </a:r>
                      <a:r>
                        <a:rPr kumimoji="1" lang="ja-JP" altLang="en-US" sz="1000" dirty="0" smtClean="0"/>
                        <a:t>学生本登録</a:t>
                      </a:r>
                      <a:endParaRPr kumimoji="1" lang="ja-JP" altLang="en-US" sz="1000" dirty="0">
                        <a:latin typeface="ＭＳ Ｐ明朝" panose="02020600040205080304" pitchFamily="18" charset="-128"/>
                        <a:ea typeface="ＭＳ Ｐ明朝" panose="02020600040205080304" pitchFamily="18" charset="-128"/>
                      </a:endParaRPr>
                    </a:p>
                  </a:txBody>
                  <a:tcPr marT="28800" marB="288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smtClean="0"/>
                        <a:t>地区委員会</a:t>
                      </a:r>
                      <a:endParaRPr kumimoji="1" lang="ja-JP" altLang="en-US" sz="1000" dirty="0" smtClean="0">
                        <a:latin typeface="ＭＳ Ｐ明朝" panose="02020600040205080304" pitchFamily="18" charset="-128"/>
                        <a:ea typeface="ＭＳ Ｐ明朝" panose="02020600040205080304" pitchFamily="18" charset="-128"/>
                      </a:endParaRPr>
                    </a:p>
                  </a:txBody>
                  <a:tcPr marT="28800" marB="28800"/>
                </a:tc>
                <a:tc>
                  <a:txBody>
                    <a:bodyPr/>
                    <a:lstStyle/>
                    <a:p>
                      <a:r>
                        <a:rPr kumimoji="1" lang="ja-JP" altLang="en-US" sz="1000" dirty="0" smtClean="0"/>
                        <a:t>交換年度を選んで本登録</a:t>
                      </a:r>
                      <a:endParaRPr kumimoji="1" lang="ja-JP" altLang="en-US" sz="1000" dirty="0">
                        <a:latin typeface="ＭＳ Ｐ明朝" panose="02020600040205080304" pitchFamily="18" charset="-128"/>
                        <a:ea typeface="ＭＳ Ｐ明朝" panose="02020600040205080304" pitchFamily="18" charset="-128"/>
                      </a:endParaRPr>
                    </a:p>
                  </a:txBody>
                  <a:tcPr marT="28800" marB="28800"/>
                </a:tc>
              </a:tr>
              <a:tr h="105912">
                <a:tc>
                  <a:txBody>
                    <a:bodyPr/>
                    <a:lstStyle/>
                    <a:p>
                      <a:r>
                        <a:rPr kumimoji="1" lang="en-US" altLang="ja-JP" sz="1000" dirty="0" smtClean="0"/>
                        <a:t>1</a:t>
                      </a:r>
                      <a:r>
                        <a:rPr kumimoji="1" lang="ja-JP" altLang="en-US" sz="1000" dirty="0" smtClean="0"/>
                        <a:t>月</a:t>
                      </a:r>
                      <a:r>
                        <a:rPr kumimoji="1" lang="en-US" altLang="ja-JP" sz="1000" dirty="0" smtClean="0"/>
                        <a:t>-4</a:t>
                      </a:r>
                      <a:r>
                        <a:rPr kumimoji="1" lang="ja-JP" altLang="en-US" sz="1000" dirty="0" smtClean="0"/>
                        <a:t>月</a:t>
                      </a:r>
                      <a:endParaRPr kumimoji="1" lang="ja-JP" altLang="en-US" sz="1000" dirty="0">
                        <a:latin typeface="ＭＳ Ｐ明朝" panose="02020600040205080304" pitchFamily="18" charset="-128"/>
                        <a:ea typeface="ＭＳ Ｐ明朝" panose="02020600040205080304" pitchFamily="18" charset="-128"/>
                      </a:endParaRPr>
                    </a:p>
                  </a:txBody>
                  <a:tcPr marT="28800" marB="28800"/>
                </a:tc>
                <a:tc>
                  <a:txBody>
                    <a:bodyPr/>
                    <a:lstStyle/>
                    <a:p>
                      <a:r>
                        <a:rPr kumimoji="1" lang="en-US" altLang="ja-JP" sz="1000" dirty="0" smtClean="0"/>
                        <a:t>IBS</a:t>
                      </a:r>
                      <a:r>
                        <a:rPr kumimoji="1" lang="ja-JP" altLang="en-US" sz="1000" dirty="0" smtClean="0"/>
                        <a:t>クラブ登録</a:t>
                      </a:r>
                      <a:endParaRPr kumimoji="1" lang="ja-JP" altLang="en-US" sz="1000" dirty="0">
                        <a:latin typeface="ＭＳ Ｐ明朝" panose="02020600040205080304" pitchFamily="18" charset="-128"/>
                        <a:ea typeface="ＭＳ Ｐ明朝" panose="02020600040205080304" pitchFamily="18" charset="-128"/>
                      </a:endParaRPr>
                    </a:p>
                  </a:txBody>
                  <a:tcPr marT="28800" marB="28800"/>
                </a:tc>
                <a:tc>
                  <a:txBody>
                    <a:bodyPr/>
                    <a:lstStyle/>
                    <a:p>
                      <a:r>
                        <a:rPr kumimoji="1" lang="ja-JP" altLang="en-US" sz="1000" dirty="0" smtClean="0"/>
                        <a:t>地区委員会</a:t>
                      </a:r>
                      <a:endParaRPr kumimoji="1" lang="ja-JP" altLang="en-US" sz="1000" dirty="0">
                        <a:latin typeface="ＭＳ Ｐ明朝" panose="02020600040205080304" pitchFamily="18" charset="-128"/>
                        <a:ea typeface="ＭＳ Ｐ明朝" panose="02020600040205080304" pitchFamily="18" charset="-128"/>
                      </a:endParaRPr>
                    </a:p>
                  </a:txBody>
                  <a:tcPr marT="28800" marB="288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smtClean="0"/>
                        <a:t>IBS</a:t>
                      </a:r>
                      <a:r>
                        <a:rPr kumimoji="1" lang="ja-JP" altLang="en-US" sz="1000" dirty="0" smtClean="0"/>
                        <a:t>にクラブを登録、</a:t>
                      </a:r>
                      <a:r>
                        <a:rPr kumimoji="1" lang="en-US" altLang="ja-JP" sz="1000" dirty="0" smtClean="0"/>
                        <a:t>MOU</a:t>
                      </a:r>
                      <a:endParaRPr kumimoji="1" lang="ja-JP" altLang="en-US" sz="1000" dirty="0" smtClean="0">
                        <a:latin typeface="ＭＳ Ｐ明朝" panose="02020600040205080304" pitchFamily="18" charset="-128"/>
                        <a:ea typeface="ＭＳ Ｐ明朝" panose="02020600040205080304" pitchFamily="18" charset="-128"/>
                      </a:endParaRPr>
                    </a:p>
                  </a:txBody>
                  <a:tcPr marT="28800" marB="28800"/>
                </a:tc>
              </a:tr>
              <a:tr h="105912">
                <a:tc>
                  <a:txBody>
                    <a:bodyPr/>
                    <a:lstStyle/>
                    <a:p>
                      <a:r>
                        <a:rPr kumimoji="1" lang="en-US" altLang="ja-JP" sz="1000" dirty="0" smtClean="0"/>
                        <a:t>1</a:t>
                      </a:r>
                      <a:r>
                        <a:rPr kumimoji="1" lang="ja-JP" altLang="en-US" sz="1000" dirty="0" smtClean="0"/>
                        <a:t>月</a:t>
                      </a:r>
                      <a:r>
                        <a:rPr kumimoji="1" lang="en-US" altLang="ja-JP" sz="1000" dirty="0" smtClean="0"/>
                        <a:t>-4</a:t>
                      </a:r>
                      <a:r>
                        <a:rPr kumimoji="1" lang="ja-JP" altLang="en-US" sz="1000" dirty="0" smtClean="0"/>
                        <a:t>月</a:t>
                      </a:r>
                      <a:endParaRPr kumimoji="1" lang="ja-JP" altLang="en-US" sz="1000" dirty="0">
                        <a:latin typeface="ＭＳ Ｐ明朝" panose="02020600040205080304" pitchFamily="18" charset="-128"/>
                        <a:ea typeface="ＭＳ Ｐ明朝" panose="02020600040205080304" pitchFamily="18" charset="-128"/>
                      </a:endParaRPr>
                    </a:p>
                  </a:txBody>
                  <a:tcPr marT="28800" marB="28800"/>
                </a:tc>
                <a:tc>
                  <a:txBody>
                    <a:bodyPr/>
                    <a:lstStyle/>
                    <a:p>
                      <a:r>
                        <a:rPr kumimoji="1" lang="en-US" altLang="ja-JP" sz="1000" dirty="0" smtClean="0"/>
                        <a:t>IBS</a:t>
                      </a:r>
                      <a:r>
                        <a:rPr kumimoji="1" lang="ja-JP" altLang="en-US" sz="1000" dirty="0" smtClean="0"/>
                        <a:t>クラブ情報</a:t>
                      </a:r>
                      <a:endParaRPr kumimoji="1" lang="ja-JP" altLang="en-US" sz="1000" dirty="0">
                        <a:latin typeface="ＭＳ Ｐ明朝" panose="02020600040205080304" pitchFamily="18" charset="-128"/>
                        <a:ea typeface="ＭＳ Ｐ明朝" panose="02020600040205080304" pitchFamily="18" charset="-128"/>
                      </a:endParaRPr>
                    </a:p>
                  </a:txBody>
                  <a:tcPr marT="28800" marB="28800"/>
                </a:tc>
                <a:tc>
                  <a:txBody>
                    <a:bodyPr/>
                    <a:lstStyle/>
                    <a:p>
                      <a:r>
                        <a:rPr kumimoji="1" lang="ja-JP" altLang="en-US" sz="1000" dirty="0" smtClean="0"/>
                        <a:t>クラブ</a:t>
                      </a:r>
                      <a:endParaRPr kumimoji="1" lang="ja-JP" altLang="en-US" sz="1000" dirty="0">
                        <a:latin typeface="ＭＳ Ｐ明朝" panose="02020600040205080304" pitchFamily="18" charset="-128"/>
                        <a:ea typeface="ＭＳ Ｐ明朝" panose="02020600040205080304" pitchFamily="18" charset="-128"/>
                      </a:endParaRPr>
                    </a:p>
                  </a:txBody>
                  <a:tcPr marT="28800" marB="288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smtClean="0"/>
                        <a:t>会長、幹事、青少年奉仕委員長など</a:t>
                      </a:r>
                      <a:endParaRPr kumimoji="1" lang="ja-JP" altLang="en-US" sz="1000" dirty="0" smtClean="0">
                        <a:latin typeface="ＭＳ Ｐ明朝" panose="02020600040205080304" pitchFamily="18" charset="-128"/>
                        <a:ea typeface="ＭＳ Ｐ明朝" panose="02020600040205080304" pitchFamily="18" charset="-128"/>
                      </a:endParaRPr>
                    </a:p>
                  </a:txBody>
                  <a:tcPr marT="28800" marB="28800"/>
                </a:tc>
              </a:tr>
              <a:tr h="105912">
                <a:tc>
                  <a:txBody>
                    <a:bodyPr/>
                    <a:lstStyle/>
                    <a:p>
                      <a:r>
                        <a:rPr kumimoji="1" lang="en-US" altLang="ja-JP" sz="1000" dirty="0" smtClean="0"/>
                        <a:t>3</a:t>
                      </a:r>
                      <a:r>
                        <a:rPr kumimoji="1" lang="ja-JP" altLang="en-US" sz="1000" dirty="0" smtClean="0"/>
                        <a:t>月</a:t>
                      </a:r>
                      <a:r>
                        <a:rPr kumimoji="1" lang="en-US" altLang="ja-JP" sz="1000" dirty="0" smtClean="0"/>
                        <a:t>-5</a:t>
                      </a:r>
                      <a:r>
                        <a:rPr kumimoji="1" lang="ja-JP" altLang="en-US" sz="1000" dirty="0" smtClean="0"/>
                        <a:t>月</a:t>
                      </a:r>
                      <a:endParaRPr kumimoji="1" lang="ja-JP" altLang="en-US" sz="1000" dirty="0">
                        <a:latin typeface="ＭＳ Ｐ明朝" panose="02020600040205080304" pitchFamily="18" charset="-128"/>
                        <a:ea typeface="ＭＳ Ｐ明朝" panose="02020600040205080304" pitchFamily="18" charset="-128"/>
                      </a:endParaRPr>
                    </a:p>
                  </a:txBody>
                  <a:tcPr marT="28800" marB="28800"/>
                </a:tc>
                <a:tc>
                  <a:txBody>
                    <a:bodyPr/>
                    <a:lstStyle/>
                    <a:p>
                      <a:r>
                        <a:rPr kumimoji="1" lang="en-US" altLang="ja-JP" sz="1000" dirty="0" smtClean="0"/>
                        <a:t>IBS</a:t>
                      </a:r>
                      <a:r>
                        <a:rPr kumimoji="1" lang="ja-JP" altLang="en-US" sz="1000" dirty="0" smtClean="0"/>
                        <a:t>カウンセラー届</a:t>
                      </a:r>
                      <a:endParaRPr kumimoji="1" lang="ja-JP" altLang="en-US" sz="1000" dirty="0">
                        <a:latin typeface="ＭＳ Ｐ明朝" panose="02020600040205080304" pitchFamily="18" charset="-128"/>
                        <a:ea typeface="ＭＳ Ｐ明朝" panose="02020600040205080304" pitchFamily="18" charset="-128"/>
                      </a:endParaRPr>
                    </a:p>
                  </a:txBody>
                  <a:tcPr marT="28800" marB="288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smtClean="0"/>
                        <a:t>クラブ</a:t>
                      </a:r>
                      <a:endParaRPr kumimoji="1" lang="ja-JP" altLang="en-US" sz="1000" dirty="0" smtClean="0">
                        <a:latin typeface="ＭＳ Ｐ明朝" panose="02020600040205080304" pitchFamily="18" charset="-128"/>
                        <a:ea typeface="ＭＳ Ｐ明朝" panose="02020600040205080304" pitchFamily="18" charset="-128"/>
                      </a:endParaRPr>
                    </a:p>
                  </a:txBody>
                  <a:tcPr marT="28800" marB="288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smtClean="0"/>
                        <a:t>アップロード</a:t>
                      </a:r>
                      <a:endParaRPr kumimoji="1" lang="ja-JP" altLang="en-US" sz="1000" dirty="0" smtClean="0">
                        <a:latin typeface="ＭＳ Ｐ明朝" panose="02020600040205080304" pitchFamily="18" charset="-128"/>
                        <a:ea typeface="ＭＳ Ｐ明朝" panose="02020600040205080304" pitchFamily="18" charset="-128"/>
                      </a:endParaRPr>
                    </a:p>
                  </a:txBody>
                  <a:tcPr marT="28800" marB="28800"/>
                </a:tc>
              </a:tr>
              <a:tr h="105912">
                <a:tc>
                  <a:txBody>
                    <a:bodyPr/>
                    <a:lstStyle/>
                    <a:p>
                      <a:r>
                        <a:rPr kumimoji="1" lang="en-US" altLang="ja-JP" sz="1000" dirty="0" smtClean="0"/>
                        <a:t>4</a:t>
                      </a:r>
                      <a:r>
                        <a:rPr kumimoji="1" lang="ja-JP" altLang="en-US" sz="1000" dirty="0" smtClean="0"/>
                        <a:t>月</a:t>
                      </a:r>
                      <a:r>
                        <a:rPr kumimoji="1" lang="en-US" altLang="ja-JP" sz="1000" dirty="0" smtClean="0"/>
                        <a:t>-5</a:t>
                      </a:r>
                      <a:r>
                        <a:rPr kumimoji="1" lang="ja-JP" altLang="en-US" sz="1000" dirty="0" smtClean="0"/>
                        <a:t>月</a:t>
                      </a:r>
                      <a:endParaRPr kumimoji="1" lang="ja-JP" altLang="en-US" sz="1000" dirty="0">
                        <a:latin typeface="ＭＳ Ｐ明朝" panose="02020600040205080304" pitchFamily="18" charset="-128"/>
                        <a:ea typeface="ＭＳ Ｐ明朝" panose="02020600040205080304" pitchFamily="18" charset="-128"/>
                      </a:endParaRPr>
                    </a:p>
                  </a:txBody>
                  <a:tcPr marT="28800" marB="28800"/>
                </a:tc>
                <a:tc>
                  <a:txBody>
                    <a:bodyPr/>
                    <a:lstStyle/>
                    <a:p>
                      <a:r>
                        <a:rPr kumimoji="1" lang="en-US" altLang="ja-JP" sz="1000" dirty="0" smtClean="0"/>
                        <a:t>IBS</a:t>
                      </a:r>
                      <a:r>
                        <a:rPr kumimoji="1" lang="ja-JP" altLang="en-US" sz="1000" dirty="0" smtClean="0"/>
                        <a:t>ホスト高校情報</a:t>
                      </a:r>
                      <a:endParaRPr kumimoji="1" lang="ja-JP" altLang="en-US" sz="1000" dirty="0">
                        <a:latin typeface="ＭＳ Ｐ明朝" panose="02020600040205080304" pitchFamily="18" charset="-128"/>
                        <a:ea typeface="ＭＳ Ｐ明朝" panose="02020600040205080304" pitchFamily="18" charset="-128"/>
                      </a:endParaRPr>
                    </a:p>
                  </a:txBody>
                  <a:tcPr marT="28800" marB="288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smtClean="0"/>
                        <a:t>クラブ</a:t>
                      </a:r>
                      <a:endParaRPr kumimoji="1" lang="ja-JP" altLang="en-US" sz="1000" dirty="0" smtClean="0">
                        <a:latin typeface="ＭＳ Ｐ明朝" panose="02020600040205080304" pitchFamily="18" charset="-128"/>
                        <a:ea typeface="ＭＳ Ｐ明朝" panose="02020600040205080304" pitchFamily="18" charset="-128"/>
                      </a:endParaRPr>
                    </a:p>
                  </a:txBody>
                  <a:tcPr marT="28800" marB="288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smtClean="0"/>
                        <a:t>高校名、校長先生、担任など</a:t>
                      </a:r>
                      <a:endParaRPr kumimoji="1" lang="ja-JP" altLang="en-US" sz="1000" dirty="0" smtClean="0">
                        <a:latin typeface="ＭＳ Ｐ明朝" panose="02020600040205080304" pitchFamily="18" charset="-128"/>
                        <a:ea typeface="ＭＳ Ｐ明朝" panose="02020600040205080304" pitchFamily="18" charset="-128"/>
                      </a:endParaRPr>
                    </a:p>
                  </a:txBody>
                  <a:tcPr marT="28800" marB="28800"/>
                </a:tc>
              </a:tr>
              <a:tr h="105912">
                <a:tc>
                  <a:txBody>
                    <a:bodyPr/>
                    <a:lstStyle/>
                    <a:p>
                      <a:r>
                        <a:rPr kumimoji="1" lang="en-US" altLang="ja-JP" sz="1000" dirty="0" smtClean="0"/>
                        <a:t>4</a:t>
                      </a:r>
                      <a:r>
                        <a:rPr kumimoji="1" lang="ja-JP" altLang="en-US" sz="1000" dirty="0" smtClean="0"/>
                        <a:t>月</a:t>
                      </a:r>
                      <a:r>
                        <a:rPr kumimoji="1" lang="en-US" altLang="ja-JP" sz="1000" dirty="0" smtClean="0"/>
                        <a:t>-5</a:t>
                      </a:r>
                      <a:r>
                        <a:rPr kumimoji="1" lang="ja-JP" altLang="en-US" sz="1000" dirty="0" smtClean="0"/>
                        <a:t>月</a:t>
                      </a:r>
                      <a:endParaRPr kumimoji="1" lang="ja-JP" altLang="en-US" sz="1000" dirty="0">
                        <a:latin typeface="ＭＳ Ｐ明朝" panose="02020600040205080304" pitchFamily="18" charset="-128"/>
                        <a:ea typeface="ＭＳ Ｐ明朝" panose="02020600040205080304" pitchFamily="18" charset="-128"/>
                      </a:endParaRPr>
                    </a:p>
                  </a:txBody>
                  <a:tcPr marT="28800" marB="28800"/>
                </a:tc>
                <a:tc>
                  <a:txBody>
                    <a:bodyPr/>
                    <a:lstStyle/>
                    <a:p>
                      <a:r>
                        <a:rPr kumimoji="1" lang="en-US" altLang="ja-JP" sz="1000" dirty="0" smtClean="0"/>
                        <a:t>IBS</a:t>
                      </a:r>
                      <a:r>
                        <a:rPr kumimoji="1" lang="ja-JP" altLang="en-US" sz="1000" dirty="0" smtClean="0"/>
                        <a:t>ホストファミリー情報</a:t>
                      </a:r>
                      <a:endParaRPr kumimoji="1" lang="ja-JP" altLang="en-US" sz="1000" dirty="0">
                        <a:latin typeface="ＭＳ Ｐ明朝" panose="02020600040205080304" pitchFamily="18" charset="-128"/>
                        <a:ea typeface="ＭＳ Ｐ明朝" panose="02020600040205080304" pitchFamily="18" charset="-128"/>
                      </a:endParaRPr>
                    </a:p>
                  </a:txBody>
                  <a:tcPr marT="28800" marB="288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smtClean="0"/>
                        <a:t>クラブ</a:t>
                      </a:r>
                      <a:endParaRPr kumimoji="1" lang="ja-JP" altLang="en-US" sz="1000" dirty="0" smtClean="0">
                        <a:latin typeface="ＭＳ Ｐ明朝" panose="02020600040205080304" pitchFamily="18" charset="-128"/>
                        <a:ea typeface="ＭＳ Ｐ明朝" panose="02020600040205080304" pitchFamily="18" charset="-128"/>
                      </a:endParaRPr>
                    </a:p>
                  </a:txBody>
                  <a:tcPr marT="28800" marB="288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u="sng" dirty="0" smtClean="0">
                          <a:solidFill>
                            <a:srgbClr val="FF0000"/>
                          </a:solidFill>
                        </a:rPr>
                        <a:t>【</a:t>
                      </a:r>
                      <a:r>
                        <a:rPr kumimoji="1" lang="ja-JP" altLang="en-US" sz="1000" u="sng" dirty="0" smtClean="0">
                          <a:solidFill>
                            <a:srgbClr val="FF0000"/>
                          </a:solidFill>
                        </a:rPr>
                        <a:t>重要</a:t>
                      </a:r>
                      <a:r>
                        <a:rPr kumimoji="1" lang="en-US" altLang="ja-JP" sz="1000" u="sng" dirty="0" smtClean="0">
                          <a:solidFill>
                            <a:srgbClr val="FF0000"/>
                          </a:solidFill>
                        </a:rPr>
                        <a:t>】</a:t>
                      </a:r>
                      <a:r>
                        <a:rPr kumimoji="1" lang="ja-JP" altLang="en-US" sz="1000" u="sng" dirty="0" smtClean="0">
                          <a:solidFill>
                            <a:srgbClr val="FF0000"/>
                          </a:solidFill>
                        </a:rPr>
                        <a:t>ホストファミリー追加、滞在時期変更</a:t>
                      </a:r>
                      <a:endParaRPr kumimoji="1" lang="ja-JP" altLang="en-US" sz="1000" b="1" u="sng" dirty="0" smtClean="0">
                        <a:solidFill>
                          <a:srgbClr val="FF0000"/>
                        </a:solidFill>
                        <a:latin typeface="ＭＳ Ｐ明朝" panose="02020600040205080304" pitchFamily="18" charset="-128"/>
                        <a:ea typeface="ＭＳ Ｐ明朝" panose="02020600040205080304" pitchFamily="18" charset="-128"/>
                      </a:endParaRPr>
                    </a:p>
                  </a:txBody>
                  <a:tcPr marT="28800" marB="28800"/>
                </a:tc>
              </a:tr>
              <a:tr h="1059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smtClean="0"/>
                        <a:t>4</a:t>
                      </a:r>
                      <a:r>
                        <a:rPr kumimoji="1" lang="ja-JP" altLang="en-US" sz="1000" dirty="0" smtClean="0"/>
                        <a:t>月</a:t>
                      </a:r>
                      <a:r>
                        <a:rPr kumimoji="1" lang="en-US" altLang="ja-JP" sz="1000" dirty="0" smtClean="0"/>
                        <a:t>-6</a:t>
                      </a:r>
                      <a:r>
                        <a:rPr kumimoji="1" lang="ja-JP" altLang="en-US" sz="1000" dirty="0" smtClean="0"/>
                        <a:t>月</a:t>
                      </a:r>
                      <a:endParaRPr kumimoji="1" lang="ja-JP" altLang="en-US" sz="1000" dirty="0" smtClean="0">
                        <a:latin typeface="ＭＳ Ｐ明朝" panose="02020600040205080304" pitchFamily="18" charset="-128"/>
                        <a:ea typeface="ＭＳ Ｐ明朝" panose="02020600040205080304" pitchFamily="18" charset="-128"/>
                      </a:endParaRPr>
                    </a:p>
                  </a:txBody>
                  <a:tcPr marT="28800" marB="28800"/>
                </a:tc>
                <a:tc>
                  <a:txBody>
                    <a:bodyPr/>
                    <a:lstStyle/>
                    <a:p>
                      <a:r>
                        <a:rPr kumimoji="1" lang="en-US" altLang="ja-JP" sz="1000" dirty="0" smtClean="0">
                          <a:latin typeface="ＭＳ Ｐゴシック" panose="020B0600070205080204" pitchFamily="50" charset="-128"/>
                          <a:ea typeface="ＭＳ Ｐゴシック" panose="020B0600070205080204" pitchFamily="50" charset="-128"/>
                        </a:rPr>
                        <a:t>OBS</a:t>
                      </a:r>
                      <a:r>
                        <a:rPr kumimoji="1" lang="ja-JP" altLang="en-US" sz="1000" dirty="0" smtClean="0">
                          <a:latin typeface="ＭＳ Ｐゴシック" panose="020B0600070205080204" pitchFamily="50" charset="-128"/>
                          <a:ea typeface="ＭＳ Ｐゴシック" panose="020B0600070205080204" pitchFamily="50" charset="-128"/>
                        </a:rPr>
                        <a:t>と</a:t>
                      </a:r>
                      <a:r>
                        <a:rPr kumimoji="1" lang="en-US" altLang="ja-JP" sz="1000" dirty="0" smtClean="0">
                          <a:latin typeface="ＭＳ Ｐゴシック" panose="020B0600070205080204" pitchFamily="50" charset="-128"/>
                          <a:ea typeface="ＭＳ Ｐゴシック" panose="020B0600070205080204" pitchFamily="50" charset="-128"/>
                        </a:rPr>
                        <a:t>IBS</a:t>
                      </a:r>
                      <a:r>
                        <a:rPr kumimoji="1" lang="ja-JP" altLang="en-US" sz="1000" dirty="0" smtClean="0">
                          <a:latin typeface="ＭＳ Ｐゴシック" panose="020B0600070205080204" pitchFamily="50" charset="-128"/>
                          <a:ea typeface="ＭＳ Ｐゴシック" panose="020B0600070205080204" pitchFamily="50" charset="-128"/>
                        </a:rPr>
                        <a:t>の</a:t>
                      </a:r>
                      <a:r>
                        <a:rPr kumimoji="1" lang="en-US" altLang="ja-JP" sz="1000" dirty="0" smtClean="0">
                          <a:latin typeface="ＭＳ Ｐゴシック" panose="020B0600070205080204" pitchFamily="50" charset="-128"/>
                          <a:ea typeface="ＭＳ Ｐゴシック" panose="020B0600070205080204" pitchFamily="50" charset="-128"/>
                        </a:rPr>
                        <a:t>AF,GF</a:t>
                      </a:r>
                      <a:endParaRPr kumimoji="1" lang="ja-JP" altLang="en-US" sz="1000" dirty="0">
                        <a:latin typeface="ＭＳ Ｐゴシック" panose="020B0600070205080204" pitchFamily="50" charset="-128"/>
                        <a:ea typeface="ＭＳ Ｐゴシック" panose="020B0600070205080204" pitchFamily="50" charset="-128"/>
                      </a:endParaRPr>
                    </a:p>
                  </a:txBody>
                  <a:tcPr marT="28800" marB="28800"/>
                </a:tc>
                <a:tc>
                  <a:txBody>
                    <a:bodyPr/>
                    <a:lstStyle/>
                    <a:p>
                      <a:r>
                        <a:rPr kumimoji="1" lang="ja-JP" altLang="en-US" sz="1000" dirty="0" smtClean="0"/>
                        <a:t>地区委員会</a:t>
                      </a:r>
                      <a:endParaRPr kumimoji="1" lang="ja-JP" altLang="en-US" sz="1000" dirty="0">
                        <a:latin typeface="ＭＳ Ｐ明朝" panose="02020600040205080304" pitchFamily="18" charset="-128"/>
                        <a:ea typeface="ＭＳ Ｐ明朝" panose="02020600040205080304" pitchFamily="18" charset="-128"/>
                      </a:endParaRPr>
                    </a:p>
                  </a:txBody>
                  <a:tcPr marT="28800" marB="28800"/>
                </a:tc>
                <a:tc>
                  <a:txBody>
                    <a:bodyPr/>
                    <a:lstStyle/>
                    <a:p>
                      <a:r>
                        <a:rPr kumimoji="1" lang="ja-JP" altLang="en-US" sz="1000" dirty="0" smtClean="0"/>
                        <a:t>アップロード</a:t>
                      </a:r>
                      <a:endParaRPr kumimoji="1" lang="ja-JP" altLang="en-US" sz="1000" dirty="0">
                        <a:latin typeface="ＭＳ Ｐ明朝" panose="02020600040205080304" pitchFamily="18" charset="-128"/>
                        <a:ea typeface="ＭＳ Ｐ明朝" panose="02020600040205080304" pitchFamily="18" charset="-128"/>
                      </a:endParaRPr>
                    </a:p>
                  </a:txBody>
                  <a:tcPr marT="28800" marB="28800"/>
                </a:tc>
              </a:tr>
              <a:tr h="105912">
                <a:tc>
                  <a:txBody>
                    <a:bodyPr/>
                    <a:lstStyle/>
                    <a:p>
                      <a:r>
                        <a:rPr kumimoji="1" lang="en-US" altLang="ja-JP" sz="1000" dirty="0" smtClean="0"/>
                        <a:t>5</a:t>
                      </a:r>
                      <a:r>
                        <a:rPr kumimoji="1" lang="ja-JP" altLang="en-US" sz="1000" dirty="0" smtClean="0"/>
                        <a:t>月</a:t>
                      </a:r>
                      <a:r>
                        <a:rPr kumimoji="1" lang="en-US" altLang="ja-JP" sz="1000" dirty="0" smtClean="0"/>
                        <a:t>-7</a:t>
                      </a:r>
                      <a:r>
                        <a:rPr kumimoji="1" lang="ja-JP" altLang="en-US" sz="1000" dirty="0" smtClean="0"/>
                        <a:t>月</a:t>
                      </a:r>
                      <a:endParaRPr kumimoji="1" lang="ja-JP" altLang="en-US" sz="1000" dirty="0">
                        <a:latin typeface="ＭＳ Ｐ明朝" panose="02020600040205080304" pitchFamily="18" charset="-128"/>
                        <a:ea typeface="ＭＳ Ｐ明朝" panose="02020600040205080304" pitchFamily="18" charset="-128"/>
                      </a:endParaRPr>
                    </a:p>
                  </a:txBody>
                  <a:tcPr marT="28800" marB="28800"/>
                </a:tc>
                <a:tc>
                  <a:txBody>
                    <a:bodyPr/>
                    <a:lstStyle/>
                    <a:p>
                      <a:r>
                        <a:rPr kumimoji="1" lang="en-US" altLang="ja-JP" sz="1000" dirty="0" smtClean="0"/>
                        <a:t>IBS</a:t>
                      </a:r>
                      <a:r>
                        <a:rPr kumimoji="1" lang="ja-JP" altLang="en-US" sz="1000" dirty="0" smtClean="0"/>
                        <a:t>身元保証、保険</a:t>
                      </a:r>
                      <a:r>
                        <a:rPr kumimoji="1" lang="en-US" altLang="ja-JP" sz="1000" dirty="0" smtClean="0"/>
                        <a:t>ID</a:t>
                      </a:r>
                      <a:endParaRPr kumimoji="1" lang="ja-JP" altLang="en-US" sz="1000" dirty="0">
                        <a:latin typeface="ＭＳ Ｐ明朝" panose="02020600040205080304" pitchFamily="18" charset="-128"/>
                        <a:ea typeface="ＭＳ Ｐ明朝" panose="02020600040205080304" pitchFamily="18" charset="-128"/>
                      </a:endParaRPr>
                    </a:p>
                  </a:txBody>
                  <a:tcPr marT="28800" marB="28800"/>
                </a:tc>
                <a:tc>
                  <a:txBody>
                    <a:bodyPr/>
                    <a:lstStyle/>
                    <a:p>
                      <a:r>
                        <a:rPr kumimoji="1" lang="en-US" altLang="ja-JP" sz="1000" dirty="0" smtClean="0"/>
                        <a:t>RIJYEC</a:t>
                      </a:r>
                      <a:r>
                        <a:rPr kumimoji="1" lang="ja-JP" altLang="en-US" sz="1000" dirty="0" smtClean="0"/>
                        <a:t>事務局</a:t>
                      </a:r>
                      <a:endParaRPr kumimoji="1" lang="ja-JP" altLang="en-US" sz="1000" dirty="0">
                        <a:latin typeface="ＭＳ Ｐ明朝" panose="02020600040205080304" pitchFamily="18" charset="-128"/>
                        <a:ea typeface="ＭＳ Ｐ明朝" panose="02020600040205080304" pitchFamily="18" charset="-128"/>
                      </a:endParaRPr>
                    </a:p>
                  </a:txBody>
                  <a:tcPr marT="28800" marB="28800"/>
                </a:tc>
                <a:tc>
                  <a:txBody>
                    <a:bodyPr/>
                    <a:lstStyle/>
                    <a:p>
                      <a:r>
                        <a:rPr kumimoji="1" lang="ja-JP" altLang="en-US" sz="1000" dirty="0" smtClean="0">
                          <a:latin typeface="ＭＳ Ｐ明朝" panose="02020600040205080304" pitchFamily="18" charset="-128"/>
                          <a:ea typeface="ＭＳ Ｐ明朝" panose="02020600040205080304" pitchFamily="18" charset="-128"/>
                        </a:rPr>
                        <a:t>（ページなし）</a:t>
                      </a:r>
                      <a:endParaRPr kumimoji="1" lang="ja-JP" altLang="en-US" sz="1000" dirty="0">
                        <a:latin typeface="ＭＳ Ｐ明朝" panose="02020600040205080304" pitchFamily="18" charset="-128"/>
                        <a:ea typeface="ＭＳ Ｐ明朝" panose="02020600040205080304" pitchFamily="18" charset="-128"/>
                      </a:endParaRPr>
                    </a:p>
                  </a:txBody>
                  <a:tcPr marT="28800" marB="28800"/>
                </a:tc>
              </a:tr>
              <a:tr h="105912">
                <a:tc>
                  <a:txBody>
                    <a:bodyPr/>
                    <a:lstStyle/>
                    <a:p>
                      <a:r>
                        <a:rPr kumimoji="1" lang="en-US" altLang="ja-JP" sz="1000" dirty="0" smtClean="0"/>
                        <a:t>7</a:t>
                      </a:r>
                      <a:r>
                        <a:rPr kumimoji="1" lang="ja-JP" altLang="en-US" sz="1000" dirty="0" smtClean="0"/>
                        <a:t>月</a:t>
                      </a:r>
                      <a:r>
                        <a:rPr kumimoji="1" lang="en-US" altLang="ja-JP" sz="1000" dirty="0" smtClean="0"/>
                        <a:t>-8</a:t>
                      </a:r>
                      <a:r>
                        <a:rPr kumimoji="1" lang="ja-JP" altLang="en-US" sz="1000" dirty="0" smtClean="0"/>
                        <a:t>月</a:t>
                      </a:r>
                      <a:endParaRPr kumimoji="1" lang="ja-JP" altLang="en-US" sz="1000" dirty="0">
                        <a:latin typeface="ＭＳ Ｐ明朝" panose="02020600040205080304" pitchFamily="18" charset="-128"/>
                        <a:ea typeface="ＭＳ Ｐ明朝" panose="02020600040205080304" pitchFamily="18" charset="-128"/>
                      </a:endParaRPr>
                    </a:p>
                  </a:txBody>
                  <a:tcPr marT="28800" marB="28800"/>
                </a:tc>
                <a:tc>
                  <a:txBody>
                    <a:bodyPr/>
                    <a:lstStyle/>
                    <a:p>
                      <a:r>
                        <a:rPr kumimoji="1" lang="en-US" altLang="ja-JP" sz="1000" dirty="0" smtClean="0"/>
                        <a:t>IBS</a:t>
                      </a:r>
                      <a:r>
                        <a:rPr kumimoji="1" lang="ja-JP" altLang="en-US" sz="1000" dirty="0" smtClean="0"/>
                        <a:t>ボランティア誓約書</a:t>
                      </a:r>
                      <a:endParaRPr kumimoji="1" lang="ja-JP" altLang="en-US" sz="1000" dirty="0">
                        <a:latin typeface="ＭＳ Ｐ明朝" panose="02020600040205080304" pitchFamily="18" charset="-128"/>
                        <a:ea typeface="ＭＳ Ｐ明朝" panose="02020600040205080304" pitchFamily="18" charset="-128"/>
                      </a:endParaRPr>
                    </a:p>
                  </a:txBody>
                  <a:tcPr marT="28800" marB="288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smtClean="0"/>
                        <a:t>クラブ</a:t>
                      </a:r>
                      <a:endParaRPr kumimoji="1" lang="ja-JP" altLang="en-US" sz="1000" dirty="0" smtClean="0">
                        <a:latin typeface="ＭＳ Ｐ明朝" panose="02020600040205080304" pitchFamily="18" charset="-128"/>
                        <a:ea typeface="ＭＳ Ｐ明朝" panose="02020600040205080304" pitchFamily="18" charset="-128"/>
                      </a:endParaRPr>
                    </a:p>
                  </a:txBody>
                  <a:tcPr marT="28800" marB="288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smtClean="0"/>
                        <a:t>アップロード</a:t>
                      </a:r>
                      <a:endParaRPr kumimoji="1" lang="ja-JP" altLang="en-US" sz="1000" dirty="0" smtClean="0">
                        <a:latin typeface="ＭＳ Ｐ明朝" panose="02020600040205080304" pitchFamily="18" charset="-128"/>
                        <a:ea typeface="ＭＳ Ｐ明朝" panose="02020600040205080304" pitchFamily="18" charset="-128"/>
                      </a:endParaRPr>
                    </a:p>
                  </a:txBody>
                  <a:tcPr marT="28800" marB="28800"/>
                </a:tc>
              </a:tr>
              <a:tr h="105912">
                <a:tc>
                  <a:txBody>
                    <a:bodyPr/>
                    <a:lstStyle/>
                    <a:p>
                      <a:r>
                        <a:rPr kumimoji="1" lang="en-US" altLang="ja-JP" sz="1000" dirty="0" smtClean="0"/>
                        <a:t>9</a:t>
                      </a:r>
                      <a:r>
                        <a:rPr kumimoji="1" lang="ja-JP" altLang="en-US" sz="1000" dirty="0" smtClean="0"/>
                        <a:t>月</a:t>
                      </a:r>
                      <a:r>
                        <a:rPr kumimoji="1" lang="en-US" altLang="ja-JP" sz="1000" dirty="0" smtClean="0"/>
                        <a:t>-</a:t>
                      </a:r>
                      <a:r>
                        <a:rPr kumimoji="1" lang="ja-JP" altLang="en-US" sz="1000" dirty="0" smtClean="0"/>
                        <a:t>翌</a:t>
                      </a:r>
                      <a:r>
                        <a:rPr kumimoji="1" lang="en-US" altLang="ja-JP" sz="1000" dirty="0" smtClean="0"/>
                        <a:t>7</a:t>
                      </a:r>
                      <a:r>
                        <a:rPr kumimoji="1" lang="ja-JP" altLang="en-US" sz="1000" dirty="0" smtClean="0"/>
                        <a:t>月</a:t>
                      </a:r>
                      <a:endParaRPr kumimoji="1" lang="ja-JP" altLang="en-US" sz="1000" dirty="0">
                        <a:latin typeface="ＭＳ Ｐ明朝" panose="02020600040205080304" pitchFamily="18" charset="-128"/>
                        <a:ea typeface="ＭＳ Ｐ明朝" panose="02020600040205080304" pitchFamily="18" charset="-128"/>
                      </a:endParaRPr>
                    </a:p>
                  </a:txBody>
                  <a:tcPr marT="28800" marB="28800"/>
                </a:tc>
                <a:tc>
                  <a:txBody>
                    <a:bodyPr/>
                    <a:lstStyle/>
                    <a:p>
                      <a:r>
                        <a:rPr kumimoji="1" lang="en-US" altLang="ja-JP" sz="1000" dirty="0" smtClean="0"/>
                        <a:t>IBS</a:t>
                      </a:r>
                      <a:r>
                        <a:rPr kumimoji="1" lang="ja-JP" altLang="en-US" sz="1000" dirty="0" smtClean="0"/>
                        <a:t>マンスリーレポート</a:t>
                      </a:r>
                      <a:endParaRPr kumimoji="1" lang="ja-JP" altLang="en-US" sz="1000" dirty="0">
                        <a:latin typeface="ＭＳ Ｐ明朝" panose="02020600040205080304" pitchFamily="18" charset="-128"/>
                        <a:ea typeface="ＭＳ Ｐ明朝" panose="02020600040205080304" pitchFamily="18" charset="-128"/>
                      </a:endParaRPr>
                    </a:p>
                  </a:txBody>
                  <a:tcPr marT="28800" marB="28800"/>
                </a:tc>
                <a:tc>
                  <a:txBody>
                    <a:bodyPr/>
                    <a:lstStyle/>
                    <a:p>
                      <a:r>
                        <a:rPr kumimoji="1" lang="ja-JP" altLang="en-US" sz="1000" dirty="0" smtClean="0"/>
                        <a:t>クラブ</a:t>
                      </a:r>
                      <a:endParaRPr kumimoji="1" lang="ja-JP" altLang="en-US" sz="1000" dirty="0">
                        <a:latin typeface="ＭＳ Ｐ明朝" panose="02020600040205080304" pitchFamily="18" charset="-128"/>
                        <a:ea typeface="ＭＳ Ｐ明朝" panose="02020600040205080304" pitchFamily="18" charset="-128"/>
                      </a:endParaRPr>
                    </a:p>
                  </a:txBody>
                  <a:tcPr marT="28800" marB="288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smtClean="0"/>
                        <a:t>アップロード</a:t>
                      </a:r>
                      <a:endParaRPr kumimoji="1" lang="ja-JP" altLang="en-US" sz="1000" dirty="0" smtClean="0">
                        <a:latin typeface="ＭＳ Ｐ明朝" panose="02020600040205080304" pitchFamily="18" charset="-128"/>
                        <a:ea typeface="ＭＳ Ｐ明朝" panose="02020600040205080304" pitchFamily="18" charset="-128"/>
                      </a:endParaRPr>
                    </a:p>
                  </a:txBody>
                  <a:tcPr marT="28800" marB="28800"/>
                </a:tc>
              </a:tr>
              <a:tr h="105912">
                <a:tc>
                  <a:txBody>
                    <a:bodyPr/>
                    <a:lstStyle/>
                    <a:p>
                      <a:r>
                        <a:rPr kumimoji="1" lang="en-US" altLang="ja-JP" sz="1000" dirty="0" smtClean="0"/>
                        <a:t>9</a:t>
                      </a:r>
                      <a:r>
                        <a:rPr kumimoji="1" lang="ja-JP" altLang="en-US" sz="1000" dirty="0" smtClean="0"/>
                        <a:t>月</a:t>
                      </a:r>
                      <a:r>
                        <a:rPr kumimoji="1" lang="en-US" altLang="ja-JP" sz="1000" dirty="0" smtClean="0"/>
                        <a:t>-</a:t>
                      </a:r>
                      <a:r>
                        <a:rPr kumimoji="1" lang="ja-JP" altLang="en-US" sz="1000" dirty="0" smtClean="0"/>
                        <a:t>翌</a:t>
                      </a:r>
                      <a:r>
                        <a:rPr kumimoji="1" lang="en-US" altLang="ja-JP" sz="1000" dirty="0" smtClean="0"/>
                        <a:t>7</a:t>
                      </a:r>
                      <a:r>
                        <a:rPr kumimoji="1" lang="ja-JP" altLang="en-US" sz="1000" dirty="0" smtClean="0"/>
                        <a:t>月</a:t>
                      </a:r>
                      <a:endParaRPr kumimoji="1" lang="ja-JP" altLang="en-US" sz="1000" dirty="0">
                        <a:latin typeface="ＭＳ Ｐ明朝" panose="02020600040205080304" pitchFamily="18" charset="-128"/>
                        <a:ea typeface="ＭＳ Ｐ明朝" panose="02020600040205080304" pitchFamily="18" charset="-128"/>
                      </a:endParaRPr>
                    </a:p>
                  </a:txBody>
                  <a:tcPr marT="28800" marB="28800"/>
                </a:tc>
                <a:tc>
                  <a:txBody>
                    <a:bodyPr/>
                    <a:lstStyle/>
                    <a:p>
                      <a:r>
                        <a:rPr kumimoji="1" lang="en-US" altLang="ja-JP" sz="1000" dirty="0" smtClean="0"/>
                        <a:t>IBS</a:t>
                      </a:r>
                      <a:r>
                        <a:rPr kumimoji="1" lang="ja-JP" altLang="en-US" sz="1000" dirty="0" smtClean="0"/>
                        <a:t>カウンセラー報告</a:t>
                      </a:r>
                      <a:endParaRPr kumimoji="1" lang="ja-JP" altLang="en-US" sz="1000" dirty="0">
                        <a:latin typeface="ＭＳ Ｐ明朝" panose="02020600040205080304" pitchFamily="18" charset="-128"/>
                        <a:ea typeface="ＭＳ Ｐ明朝" panose="02020600040205080304" pitchFamily="18" charset="-128"/>
                      </a:endParaRPr>
                    </a:p>
                  </a:txBody>
                  <a:tcPr marT="28800" marB="28800"/>
                </a:tc>
                <a:tc>
                  <a:txBody>
                    <a:bodyPr/>
                    <a:lstStyle/>
                    <a:p>
                      <a:r>
                        <a:rPr kumimoji="1" lang="ja-JP" altLang="en-US" sz="1000" dirty="0" smtClean="0"/>
                        <a:t>クラブ</a:t>
                      </a:r>
                      <a:endParaRPr kumimoji="1" lang="ja-JP" altLang="en-US" sz="1000" dirty="0">
                        <a:latin typeface="ＭＳ Ｐ明朝" panose="02020600040205080304" pitchFamily="18" charset="-128"/>
                        <a:ea typeface="ＭＳ Ｐ明朝" panose="02020600040205080304" pitchFamily="18" charset="-128"/>
                      </a:endParaRPr>
                    </a:p>
                  </a:txBody>
                  <a:tcPr marT="28800" marB="288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smtClean="0"/>
                        <a:t>アップロード</a:t>
                      </a:r>
                      <a:endParaRPr kumimoji="1" lang="ja-JP" altLang="en-US" sz="1000" dirty="0" smtClean="0">
                        <a:latin typeface="ＭＳ Ｐ明朝" panose="02020600040205080304" pitchFamily="18" charset="-128"/>
                        <a:ea typeface="ＭＳ Ｐ明朝" panose="02020600040205080304" pitchFamily="18" charset="-128"/>
                      </a:endParaRPr>
                    </a:p>
                  </a:txBody>
                  <a:tcPr marT="28800" marB="28800"/>
                </a:tc>
              </a:tr>
              <a:tr h="1059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smtClean="0">
                          <a:latin typeface="ＭＳ Ｐ明朝" panose="02020600040205080304" pitchFamily="18" charset="-128"/>
                          <a:ea typeface="ＭＳ Ｐ明朝" panose="02020600040205080304" pitchFamily="18" charset="-128"/>
                        </a:rPr>
                        <a:t>7</a:t>
                      </a:r>
                      <a:r>
                        <a:rPr kumimoji="1" lang="ja-JP" altLang="en-US" sz="1000" dirty="0" smtClean="0">
                          <a:latin typeface="ＭＳ Ｐ明朝" panose="02020600040205080304" pitchFamily="18" charset="-128"/>
                          <a:ea typeface="ＭＳ Ｐ明朝" panose="02020600040205080304" pitchFamily="18" charset="-128"/>
                        </a:rPr>
                        <a:t>月</a:t>
                      </a:r>
                      <a:r>
                        <a:rPr kumimoji="1" lang="en-US" altLang="ja-JP" sz="1000" dirty="0" smtClean="0">
                          <a:latin typeface="ＭＳ Ｐ明朝" panose="02020600040205080304" pitchFamily="18" charset="-128"/>
                          <a:ea typeface="ＭＳ Ｐ明朝" panose="02020600040205080304" pitchFamily="18" charset="-128"/>
                        </a:rPr>
                        <a:t>-8</a:t>
                      </a:r>
                      <a:r>
                        <a:rPr kumimoji="1" lang="ja-JP" altLang="en-US" sz="1000" dirty="0" smtClean="0">
                          <a:latin typeface="ＭＳ Ｐ明朝" panose="02020600040205080304" pitchFamily="18" charset="-128"/>
                          <a:ea typeface="ＭＳ Ｐ明朝" panose="02020600040205080304" pitchFamily="18" charset="-128"/>
                        </a:rPr>
                        <a:t>月（帰国時随時）</a:t>
                      </a:r>
                    </a:p>
                  </a:txBody>
                  <a:tcPr marT="28800" marB="28800"/>
                </a:tc>
                <a:tc>
                  <a:txBody>
                    <a:bodyPr/>
                    <a:lstStyle/>
                    <a:p>
                      <a:r>
                        <a:rPr lang="ja-JP" altLang="en-US" sz="1000" dirty="0" smtClean="0">
                          <a:latin typeface="ＭＳ Ｐ明朝" panose="02020600040205080304" pitchFamily="18" charset="-128"/>
                          <a:ea typeface="ＭＳ Ｐ明朝" panose="02020600040205080304" pitchFamily="18" charset="-128"/>
                        </a:rPr>
                        <a:t>交換学生帰国処理</a:t>
                      </a:r>
                      <a:endParaRPr kumimoji="1" lang="ja-JP" altLang="en-US" sz="1000" dirty="0">
                        <a:latin typeface="ＭＳ Ｐ明朝" panose="02020600040205080304" pitchFamily="18" charset="-128"/>
                        <a:ea typeface="ＭＳ Ｐ明朝" panose="02020600040205080304" pitchFamily="18" charset="-128"/>
                      </a:endParaRPr>
                    </a:p>
                  </a:txBody>
                  <a:tcPr marT="28800" marB="288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smtClean="0">
                          <a:latin typeface="ＭＳ Ｐ明朝" panose="02020600040205080304" pitchFamily="18" charset="-128"/>
                          <a:ea typeface="ＭＳ Ｐ明朝" panose="02020600040205080304" pitchFamily="18" charset="-128"/>
                        </a:rPr>
                        <a:t>地区委員会</a:t>
                      </a:r>
                    </a:p>
                  </a:txBody>
                  <a:tcPr marT="28800" marB="288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u="sng" dirty="0" smtClean="0">
                          <a:solidFill>
                            <a:srgbClr val="FF0000"/>
                          </a:solidFill>
                          <a:latin typeface="ＭＳ Ｐ明朝" panose="02020600040205080304" pitchFamily="18" charset="-128"/>
                          <a:ea typeface="ＭＳ Ｐ明朝" panose="02020600040205080304" pitchFamily="18" charset="-128"/>
                        </a:rPr>
                        <a:t>【</a:t>
                      </a:r>
                      <a:r>
                        <a:rPr kumimoji="1" lang="ja-JP" altLang="en-US" sz="1000" u="sng" dirty="0" smtClean="0">
                          <a:solidFill>
                            <a:srgbClr val="FF0000"/>
                          </a:solidFill>
                          <a:latin typeface="ＭＳ Ｐ明朝" panose="02020600040205080304" pitchFamily="18" charset="-128"/>
                          <a:ea typeface="ＭＳ Ｐ明朝" panose="02020600040205080304" pitchFamily="18" charset="-128"/>
                        </a:rPr>
                        <a:t>重要</a:t>
                      </a:r>
                      <a:r>
                        <a:rPr kumimoji="1" lang="en-US" altLang="ja-JP" sz="1000" u="sng" dirty="0" smtClean="0">
                          <a:solidFill>
                            <a:srgbClr val="FF0000"/>
                          </a:solidFill>
                          <a:latin typeface="ＭＳ Ｐ明朝" panose="02020600040205080304" pitchFamily="18" charset="-128"/>
                          <a:ea typeface="ＭＳ Ｐ明朝" panose="02020600040205080304" pitchFamily="18" charset="-128"/>
                        </a:rPr>
                        <a:t>】</a:t>
                      </a:r>
                      <a:r>
                        <a:rPr kumimoji="1" lang="ja-JP" altLang="en-US" sz="1000" u="sng" dirty="0" smtClean="0">
                          <a:solidFill>
                            <a:srgbClr val="FF0000"/>
                          </a:solidFill>
                          <a:latin typeface="ＭＳ Ｐ明朝" panose="02020600040205080304" pitchFamily="18" charset="-128"/>
                          <a:ea typeface="ＭＳ Ｐ明朝" panose="02020600040205080304" pitchFamily="18" charset="-128"/>
                        </a:rPr>
                        <a:t>ステータス変更／帰国日、卒業帰国、早期帰国</a:t>
                      </a:r>
                      <a:endParaRPr kumimoji="1" lang="ja-JP" altLang="en-US" sz="1000" b="1" u="sng" dirty="0" smtClean="0">
                        <a:solidFill>
                          <a:srgbClr val="FF0000"/>
                        </a:solidFill>
                        <a:latin typeface="ＭＳ Ｐ明朝" panose="02020600040205080304" pitchFamily="18" charset="-128"/>
                        <a:ea typeface="ＭＳ Ｐ明朝" panose="02020600040205080304" pitchFamily="18" charset="-128"/>
                      </a:endParaRPr>
                    </a:p>
                  </a:txBody>
                  <a:tcPr marT="28800" marB="28800"/>
                </a:tc>
              </a:tr>
            </a:tbl>
          </a:graphicData>
        </a:graphic>
      </p:graphicFrame>
      <p:sp>
        <p:nvSpPr>
          <p:cNvPr id="3" name="スライド番号プレースホルダー 2"/>
          <p:cNvSpPr>
            <a:spLocks noGrp="1"/>
          </p:cNvSpPr>
          <p:nvPr>
            <p:ph type="sldNum" sz="quarter" idx="12"/>
          </p:nvPr>
        </p:nvSpPr>
        <p:spPr/>
        <p:txBody>
          <a:bodyPr/>
          <a:lstStyle/>
          <a:p>
            <a:pPr>
              <a:defRPr/>
            </a:pPr>
            <a:fld id="{0331EEB5-871C-3C46-BA86-090CCFE8305C}" type="slidenum">
              <a:rPr lang="en-US" altLang="ja-JP" smtClean="0"/>
              <a:pPr>
                <a:defRPr/>
              </a:pPr>
              <a:t>3</a:t>
            </a:fld>
            <a:endParaRPr lang="en-US" altLang="ja-JP" dirty="0"/>
          </a:p>
        </p:txBody>
      </p:sp>
    </p:spTree>
    <p:extLst>
      <p:ext uri="{BB962C8B-B14F-4D97-AF65-F5344CB8AC3E}">
        <p14:creationId xmlns:p14="http://schemas.microsoft.com/office/powerpoint/2010/main" val="355914062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オブジェクト 6"/>
          <p:cNvGraphicFramePr>
            <a:graphicFrameLocks noChangeAspect="1"/>
          </p:cNvGraphicFramePr>
          <p:nvPr>
            <p:extLst>
              <p:ext uri="{D42A27DB-BD31-4B8C-83A1-F6EECF244321}">
                <p14:modId xmlns:p14="http://schemas.microsoft.com/office/powerpoint/2010/main" val="2284105506"/>
              </p:ext>
            </p:extLst>
          </p:nvPr>
        </p:nvGraphicFramePr>
        <p:xfrm>
          <a:off x="2167175" y="3789040"/>
          <a:ext cx="6842919" cy="2060774"/>
        </p:xfrm>
        <a:graphic>
          <a:graphicData uri="http://schemas.openxmlformats.org/presentationml/2006/ole">
            <mc:AlternateContent xmlns:mc="http://schemas.openxmlformats.org/markup-compatibility/2006">
              <mc:Choice xmlns:v="urn:schemas-microsoft-com:vml" Requires="v">
                <p:oleObj spid="_x0000_s37008" name="Image" r:id="rId3" imgW="12101400" imgH="3644280" progId="Photoshop.Image.13">
                  <p:embed/>
                </p:oleObj>
              </mc:Choice>
              <mc:Fallback>
                <p:oleObj name="Image" r:id="rId3" imgW="12101400" imgH="3644280" progId="Photoshop.Image.13">
                  <p:embed/>
                  <p:pic>
                    <p:nvPicPr>
                      <p:cNvPr id="0" name=""/>
                      <p:cNvPicPr/>
                      <p:nvPr/>
                    </p:nvPicPr>
                    <p:blipFill>
                      <a:blip r:embed="rId4"/>
                      <a:stretch>
                        <a:fillRect/>
                      </a:stretch>
                    </p:blipFill>
                    <p:spPr>
                      <a:xfrm>
                        <a:off x="2167175" y="3789040"/>
                        <a:ext cx="6842919" cy="2060774"/>
                      </a:xfrm>
                      <a:prstGeom prst="rect">
                        <a:avLst/>
                      </a:prstGeom>
                      <a:ln w="12700">
                        <a:solidFill>
                          <a:schemeClr val="tx1"/>
                        </a:solidFill>
                      </a:ln>
                    </p:spPr>
                  </p:pic>
                </p:oleObj>
              </mc:Fallback>
            </mc:AlternateContent>
          </a:graphicData>
        </a:graphic>
      </p:graphicFrame>
      <p:graphicFrame>
        <p:nvGraphicFramePr>
          <p:cNvPr id="5" name="オブジェクト 4"/>
          <p:cNvGraphicFramePr>
            <a:graphicFrameLocks noChangeAspect="1"/>
          </p:cNvGraphicFramePr>
          <p:nvPr>
            <p:extLst>
              <p:ext uri="{D42A27DB-BD31-4B8C-83A1-F6EECF244321}">
                <p14:modId xmlns:p14="http://schemas.microsoft.com/office/powerpoint/2010/main" val="2919554348"/>
              </p:ext>
            </p:extLst>
          </p:nvPr>
        </p:nvGraphicFramePr>
        <p:xfrm>
          <a:off x="283488" y="2161828"/>
          <a:ext cx="6096000" cy="1193800"/>
        </p:xfrm>
        <a:graphic>
          <a:graphicData uri="http://schemas.openxmlformats.org/presentationml/2006/ole">
            <mc:AlternateContent xmlns:mc="http://schemas.openxmlformats.org/markup-compatibility/2006">
              <mc:Choice xmlns:v="urn:schemas-microsoft-com:vml" Requires="v">
                <p:oleObj spid="_x0000_s37009" name="Image" r:id="rId5" imgW="14526720" imgH="2844360" progId="Photoshop.Image.13">
                  <p:embed/>
                </p:oleObj>
              </mc:Choice>
              <mc:Fallback>
                <p:oleObj name="Image" r:id="rId5" imgW="14526720" imgH="2844360" progId="Photoshop.Image.13">
                  <p:embed/>
                  <p:pic>
                    <p:nvPicPr>
                      <p:cNvPr id="0" name=""/>
                      <p:cNvPicPr/>
                      <p:nvPr/>
                    </p:nvPicPr>
                    <p:blipFill>
                      <a:blip r:embed="rId6"/>
                      <a:stretch>
                        <a:fillRect/>
                      </a:stretch>
                    </p:blipFill>
                    <p:spPr>
                      <a:xfrm>
                        <a:off x="283488" y="2161828"/>
                        <a:ext cx="6096000" cy="1193800"/>
                      </a:xfrm>
                      <a:prstGeom prst="rect">
                        <a:avLst/>
                      </a:prstGeom>
                      <a:ln w="12700">
                        <a:solidFill>
                          <a:schemeClr val="tx1"/>
                        </a:solidFill>
                      </a:ln>
                    </p:spPr>
                  </p:pic>
                </p:oleObj>
              </mc:Fallback>
            </mc:AlternateContent>
          </a:graphicData>
        </a:graphic>
      </p:graphicFrame>
      <p:sp>
        <p:nvSpPr>
          <p:cNvPr id="2" name="タイトル 1"/>
          <p:cNvSpPr>
            <a:spLocks noGrp="1"/>
          </p:cNvSpPr>
          <p:nvPr>
            <p:ph type="title"/>
          </p:nvPr>
        </p:nvSpPr>
        <p:spPr>
          <a:xfrm>
            <a:off x="283488" y="159429"/>
            <a:ext cx="8001000" cy="1295400"/>
          </a:xfrm>
        </p:spPr>
        <p:txBody>
          <a:bodyPr/>
          <a:lstStyle/>
          <a:p>
            <a:r>
              <a:rPr lang="en-US" altLang="ja-JP" sz="2800" dirty="0" smtClean="0"/>
              <a:t>9</a:t>
            </a:r>
            <a:r>
              <a:rPr lang="ja-JP" altLang="en-US" sz="2800" dirty="0" smtClean="0"/>
              <a:t>月</a:t>
            </a:r>
            <a:r>
              <a:rPr lang="en-US" altLang="ja-JP" sz="2800" dirty="0" smtClean="0"/>
              <a:t>-7</a:t>
            </a:r>
            <a:r>
              <a:rPr lang="ja-JP" altLang="en-US" sz="2800" dirty="0" smtClean="0"/>
              <a:t>月　</a:t>
            </a:r>
            <a:r>
              <a:rPr lang="en-US" altLang="ja-JP" sz="2800" dirty="0" smtClean="0"/>
              <a:t>IBS</a:t>
            </a:r>
            <a:r>
              <a:rPr lang="ja-JP" altLang="en-US" sz="2800" dirty="0" smtClean="0"/>
              <a:t>マンスリーレポート（クラブ）</a:t>
            </a:r>
            <a:endParaRPr lang="ja-JP" altLang="en-US" sz="2800" dirty="0"/>
          </a:p>
        </p:txBody>
      </p:sp>
      <p:cxnSp>
        <p:nvCxnSpPr>
          <p:cNvPr id="4" name="直線コネクタ 3"/>
          <p:cNvCxnSpPr/>
          <p:nvPr/>
        </p:nvCxnSpPr>
        <p:spPr>
          <a:xfrm>
            <a:off x="179512" y="1484784"/>
            <a:ext cx="89644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テキスト ボックス 5"/>
          <p:cNvSpPr txBox="1"/>
          <p:nvPr/>
        </p:nvSpPr>
        <p:spPr bwMode="auto">
          <a:xfrm>
            <a:off x="251519" y="1599834"/>
            <a:ext cx="6192689" cy="461665"/>
          </a:xfrm>
          <a:prstGeom prst="rect">
            <a:avLst/>
          </a:prstGeom>
          <a:noFill/>
          <a:ln w="38100" cmpd="dbl">
            <a:noFill/>
            <a:miter lim="800000"/>
            <a:headEnd/>
            <a:tailEnd/>
          </a:ln>
        </p:spPr>
        <p:txBody>
          <a:bodyPr wrap="square" rtlCol="0">
            <a:spAutoFit/>
          </a:bodyPr>
          <a:lstStyle/>
          <a:p>
            <a:r>
              <a:rPr lang="ja-JP" altLang="en-US" sz="2400" kern="0" dirty="0" smtClean="0"/>
              <a:t>受入クラブがアップロードする。</a:t>
            </a:r>
            <a:endParaRPr lang="en-US" altLang="ja-JP" sz="2400" kern="0" dirty="0"/>
          </a:p>
        </p:txBody>
      </p:sp>
      <p:pic>
        <p:nvPicPr>
          <p:cNvPr id="14" name="図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1520" y="133772"/>
            <a:ext cx="1512168" cy="568128"/>
          </a:xfrm>
          <a:prstGeom prst="rect">
            <a:avLst/>
          </a:prstGeom>
        </p:spPr>
      </p:pic>
      <p:cxnSp>
        <p:nvCxnSpPr>
          <p:cNvPr id="19" name="直線矢印コネクタ 18"/>
          <p:cNvCxnSpPr/>
          <p:nvPr/>
        </p:nvCxnSpPr>
        <p:spPr>
          <a:xfrm flipH="1" flipV="1">
            <a:off x="6228184" y="2795007"/>
            <a:ext cx="576064" cy="12993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テキスト ボックス 19"/>
          <p:cNvSpPr txBox="1"/>
          <p:nvPr/>
        </p:nvSpPr>
        <p:spPr bwMode="auto">
          <a:xfrm>
            <a:off x="6804248" y="2680951"/>
            <a:ext cx="1667507" cy="492443"/>
          </a:xfrm>
          <a:prstGeom prst="rect">
            <a:avLst/>
          </a:prstGeom>
          <a:noFill/>
          <a:ln w="12700" cmpd="sng">
            <a:solidFill>
              <a:schemeClr val="tx1"/>
            </a:solidFill>
            <a:miter lim="800000"/>
            <a:headEnd/>
            <a:tailEnd/>
          </a:ln>
        </p:spPr>
        <p:txBody>
          <a:bodyPr wrap="square" rtlCol="0">
            <a:spAutoFit/>
          </a:bodyPr>
          <a:lstStyle/>
          <a:p>
            <a:r>
              <a:rPr lang="ja-JP" altLang="en-US" sz="1300" dirty="0" smtClean="0"/>
              <a:t>「カウンセラー</a:t>
            </a:r>
            <a:r>
              <a:rPr lang="en-US" altLang="ja-JP" sz="1300" dirty="0" smtClean="0"/>
              <a:t>R</a:t>
            </a:r>
            <a:r>
              <a:rPr lang="ja-JP" altLang="en-US" sz="1300" dirty="0" smtClean="0"/>
              <a:t>」を</a:t>
            </a:r>
            <a:r>
              <a:rPr kumimoji="1" lang="ja-JP" altLang="en-US" sz="1300" dirty="0" smtClean="0"/>
              <a:t>クリックする。</a:t>
            </a:r>
          </a:p>
        </p:txBody>
      </p:sp>
      <p:sp>
        <p:nvSpPr>
          <p:cNvPr id="38" name="テキスト ボックス 37"/>
          <p:cNvSpPr txBox="1"/>
          <p:nvPr/>
        </p:nvSpPr>
        <p:spPr bwMode="auto">
          <a:xfrm>
            <a:off x="2167175" y="5973017"/>
            <a:ext cx="6005225" cy="492443"/>
          </a:xfrm>
          <a:prstGeom prst="rect">
            <a:avLst/>
          </a:prstGeom>
          <a:noFill/>
          <a:ln w="12700" cmpd="sng">
            <a:solidFill>
              <a:schemeClr val="tx1"/>
            </a:solidFill>
            <a:miter lim="800000"/>
            <a:headEnd/>
            <a:tailEnd/>
          </a:ln>
        </p:spPr>
        <p:txBody>
          <a:bodyPr wrap="square" rtlCol="0">
            <a:spAutoFit/>
          </a:bodyPr>
          <a:lstStyle/>
          <a:p>
            <a:r>
              <a:rPr lang="ja-JP" altLang="en-US" sz="1300" dirty="0" smtClean="0"/>
              <a:t>マンスリーレポートを学生から預かり、こちらでアップロードして地区委員会に送る。</a:t>
            </a:r>
            <a:endParaRPr lang="en-US" altLang="ja-JP" sz="1300" dirty="0" smtClean="0"/>
          </a:p>
          <a:p>
            <a:r>
              <a:rPr lang="ja-JP" altLang="en-US" sz="1300" dirty="0" smtClean="0"/>
              <a:t>送る</a:t>
            </a:r>
            <a:r>
              <a:rPr lang="ja-JP" altLang="en-US" sz="1300" dirty="0"/>
              <a:t>方法</a:t>
            </a:r>
            <a:r>
              <a:rPr lang="ja-JP" altLang="en-US" sz="1300" dirty="0" smtClean="0"/>
              <a:t>は地区の指定による。</a:t>
            </a:r>
            <a:endParaRPr kumimoji="1" lang="ja-JP" altLang="en-US" sz="1300" dirty="0" smtClean="0"/>
          </a:p>
        </p:txBody>
      </p:sp>
      <p:sp>
        <p:nvSpPr>
          <p:cNvPr id="32" name="右矢印 31"/>
          <p:cNvSpPr/>
          <p:nvPr/>
        </p:nvSpPr>
        <p:spPr>
          <a:xfrm rot="4535438">
            <a:off x="4283968" y="3178805"/>
            <a:ext cx="432048" cy="648072"/>
          </a:xfrm>
          <a:prstGeom prst="rightArrow">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スライド番号プレースホルダー 2"/>
          <p:cNvSpPr>
            <a:spLocks noGrp="1"/>
          </p:cNvSpPr>
          <p:nvPr>
            <p:ph type="sldNum" sz="quarter" idx="12"/>
          </p:nvPr>
        </p:nvSpPr>
        <p:spPr/>
        <p:txBody>
          <a:bodyPr/>
          <a:lstStyle/>
          <a:p>
            <a:pPr>
              <a:defRPr/>
            </a:pPr>
            <a:fld id="{0331EEB5-871C-3C46-BA86-090CCFE8305C}" type="slidenum">
              <a:rPr lang="en-US" altLang="ja-JP" smtClean="0"/>
              <a:pPr>
                <a:defRPr/>
              </a:pPr>
              <a:t>30</a:t>
            </a:fld>
            <a:endParaRPr lang="en-US" altLang="ja-JP" dirty="0"/>
          </a:p>
        </p:txBody>
      </p:sp>
    </p:spTree>
    <p:extLst>
      <p:ext uri="{BB962C8B-B14F-4D97-AF65-F5344CB8AC3E}">
        <p14:creationId xmlns:p14="http://schemas.microsoft.com/office/powerpoint/2010/main" val="317003416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オブジェクト 2"/>
          <p:cNvGraphicFramePr>
            <a:graphicFrameLocks noChangeAspect="1"/>
          </p:cNvGraphicFramePr>
          <p:nvPr>
            <p:extLst>
              <p:ext uri="{D42A27DB-BD31-4B8C-83A1-F6EECF244321}">
                <p14:modId xmlns:p14="http://schemas.microsoft.com/office/powerpoint/2010/main" val="2186309468"/>
              </p:ext>
            </p:extLst>
          </p:nvPr>
        </p:nvGraphicFramePr>
        <p:xfrm>
          <a:off x="2375755" y="4167123"/>
          <a:ext cx="6096000" cy="1827213"/>
        </p:xfrm>
        <a:graphic>
          <a:graphicData uri="http://schemas.openxmlformats.org/presentationml/2006/ole">
            <mc:AlternateContent xmlns:mc="http://schemas.openxmlformats.org/markup-compatibility/2006">
              <mc:Choice xmlns:v="urn:schemas-microsoft-com:vml" Requires="v">
                <p:oleObj spid="_x0000_s38032" name="Image" r:id="rId3" imgW="12241080" imgH="3669840" progId="Photoshop.Image.13">
                  <p:embed/>
                </p:oleObj>
              </mc:Choice>
              <mc:Fallback>
                <p:oleObj name="Image" r:id="rId3" imgW="12241080" imgH="3669840" progId="Photoshop.Image.13">
                  <p:embed/>
                  <p:pic>
                    <p:nvPicPr>
                      <p:cNvPr id="0" name=""/>
                      <p:cNvPicPr/>
                      <p:nvPr/>
                    </p:nvPicPr>
                    <p:blipFill>
                      <a:blip r:embed="rId4"/>
                      <a:stretch>
                        <a:fillRect/>
                      </a:stretch>
                    </p:blipFill>
                    <p:spPr>
                      <a:xfrm>
                        <a:off x="2375755" y="4167123"/>
                        <a:ext cx="6096000" cy="1827213"/>
                      </a:xfrm>
                      <a:prstGeom prst="rect">
                        <a:avLst/>
                      </a:prstGeom>
                      <a:ln w="12700">
                        <a:solidFill>
                          <a:schemeClr val="tx1"/>
                        </a:solidFill>
                      </a:ln>
                    </p:spPr>
                  </p:pic>
                </p:oleObj>
              </mc:Fallback>
            </mc:AlternateContent>
          </a:graphicData>
        </a:graphic>
      </p:graphicFrame>
      <p:graphicFrame>
        <p:nvGraphicFramePr>
          <p:cNvPr id="5" name="オブジェクト 4"/>
          <p:cNvGraphicFramePr>
            <a:graphicFrameLocks noChangeAspect="1"/>
          </p:cNvGraphicFramePr>
          <p:nvPr>
            <p:extLst>
              <p:ext uri="{D42A27DB-BD31-4B8C-83A1-F6EECF244321}">
                <p14:modId xmlns:p14="http://schemas.microsoft.com/office/powerpoint/2010/main" val="2919554348"/>
              </p:ext>
            </p:extLst>
          </p:nvPr>
        </p:nvGraphicFramePr>
        <p:xfrm>
          <a:off x="283488" y="2161828"/>
          <a:ext cx="6096000" cy="1193800"/>
        </p:xfrm>
        <a:graphic>
          <a:graphicData uri="http://schemas.openxmlformats.org/presentationml/2006/ole">
            <mc:AlternateContent xmlns:mc="http://schemas.openxmlformats.org/markup-compatibility/2006">
              <mc:Choice xmlns:v="urn:schemas-microsoft-com:vml" Requires="v">
                <p:oleObj spid="_x0000_s38033" name="Image" r:id="rId5" imgW="14526720" imgH="2844360" progId="Photoshop.Image.13">
                  <p:embed/>
                </p:oleObj>
              </mc:Choice>
              <mc:Fallback>
                <p:oleObj name="Image" r:id="rId5" imgW="14526720" imgH="2844360" progId="Photoshop.Image.13">
                  <p:embed/>
                  <p:pic>
                    <p:nvPicPr>
                      <p:cNvPr id="0" name=""/>
                      <p:cNvPicPr/>
                      <p:nvPr/>
                    </p:nvPicPr>
                    <p:blipFill>
                      <a:blip r:embed="rId6"/>
                      <a:stretch>
                        <a:fillRect/>
                      </a:stretch>
                    </p:blipFill>
                    <p:spPr>
                      <a:xfrm>
                        <a:off x="283488" y="2161828"/>
                        <a:ext cx="6096000" cy="1193800"/>
                      </a:xfrm>
                      <a:prstGeom prst="rect">
                        <a:avLst/>
                      </a:prstGeom>
                      <a:ln w="12700">
                        <a:solidFill>
                          <a:schemeClr val="tx1"/>
                        </a:solidFill>
                      </a:ln>
                    </p:spPr>
                  </p:pic>
                </p:oleObj>
              </mc:Fallback>
            </mc:AlternateContent>
          </a:graphicData>
        </a:graphic>
      </p:graphicFrame>
      <p:sp>
        <p:nvSpPr>
          <p:cNvPr id="2" name="タイトル 1"/>
          <p:cNvSpPr>
            <a:spLocks noGrp="1"/>
          </p:cNvSpPr>
          <p:nvPr>
            <p:ph type="title"/>
          </p:nvPr>
        </p:nvSpPr>
        <p:spPr>
          <a:xfrm>
            <a:off x="283488" y="159429"/>
            <a:ext cx="8001000" cy="1295400"/>
          </a:xfrm>
        </p:spPr>
        <p:txBody>
          <a:bodyPr/>
          <a:lstStyle/>
          <a:p>
            <a:r>
              <a:rPr lang="en-US" altLang="ja-JP" sz="2800" dirty="0" smtClean="0"/>
              <a:t>7</a:t>
            </a:r>
            <a:r>
              <a:rPr lang="ja-JP" altLang="en-US" sz="2800" dirty="0" smtClean="0"/>
              <a:t>月</a:t>
            </a:r>
            <a:r>
              <a:rPr lang="en-US" altLang="ja-JP" sz="2800" dirty="0" smtClean="0"/>
              <a:t>-8</a:t>
            </a:r>
            <a:r>
              <a:rPr lang="ja-JP" altLang="en-US" sz="2800" dirty="0" smtClean="0"/>
              <a:t>月　</a:t>
            </a:r>
            <a:r>
              <a:rPr lang="en-US" altLang="ja-JP" sz="2800" dirty="0" smtClean="0"/>
              <a:t>IBS</a:t>
            </a:r>
            <a:r>
              <a:rPr lang="ja-JP" altLang="en-US" sz="2800" dirty="0" smtClean="0"/>
              <a:t>カウンセラー報告（クラブ）</a:t>
            </a:r>
            <a:endParaRPr lang="ja-JP" altLang="en-US" sz="2800" dirty="0"/>
          </a:p>
        </p:txBody>
      </p:sp>
      <p:cxnSp>
        <p:nvCxnSpPr>
          <p:cNvPr id="4" name="直線コネクタ 3"/>
          <p:cNvCxnSpPr/>
          <p:nvPr/>
        </p:nvCxnSpPr>
        <p:spPr>
          <a:xfrm>
            <a:off x="179512" y="1484784"/>
            <a:ext cx="89644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テキスト ボックス 5"/>
          <p:cNvSpPr txBox="1"/>
          <p:nvPr/>
        </p:nvSpPr>
        <p:spPr bwMode="auto">
          <a:xfrm>
            <a:off x="251519" y="1599834"/>
            <a:ext cx="4248473" cy="461665"/>
          </a:xfrm>
          <a:prstGeom prst="rect">
            <a:avLst/>
          </a:prstGeom>
          <a:noFill/>
          <a:ln w="38100" cmpd="dbl">
            <a:noFill/>
            <a:miter lim="800000"/>
            <a:headEnd/>
            <a:tailEnd/>
          </a:ln>
        </p:spPr>
        <p:txBody>
          <a:bodyPr wrap="square" rtlCol="0">
            <a:spAutoFit/>
          </a:bodyPr>
          <a:lstStyle/>
          <a:p>
            <a:r>
              <a:rPr lang="ja-JP" altLang="en-US" sz="2400" kern="0" dirty="0" smtClean="0"/>
              <a:t>受入クラブがアップロードする。</a:t>
            </a:r>
            <a:endParaRPr lang="en-US" altLang="ja-JP" sz="2400" kern="0" dirty="0"/>
          </a:p>
        </p:txBody>
      </p:sp>
      <p:pic>
        <p:nvPicPr>
          <p:cNvPr id="14" name="図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1520" y="133772"/>
            <a:ext cx="1512168" cy="568128"/>
          </a:xfrm>
          <a:prstGeom prst="rect">
            <a:avLst/>
          </a:prstGeom>
        </p:spPr>
      </p:pic>
      <p:cxnSp>
        <p:nvCxnSpPr>
          <p:cNvPr id="19" name="直線矢印コネクタ 18"/>
          <p:cNvCxnSpPr/>
          <p:nvPr/>
        </p:nvCxnSpPr>
        <p:spPr>
          <a:xfrm flipH="1" flipV="1">
            <a:off x="6228184" y="2795007"/>
            <a:ext cx="576064" cy="12993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テキスト ボックス 19"/>
          <p:cNvSpPr txBox="1"/>
          <p:nvPr/>
        </p:nvSpPr>
        <p:spPr bwMode="auto">
          <a:xfrm>
            <a:off x="6804248" y="2680951"/>
            <a:ext cx="1667507" cy="492443"/>
          </a:xfrm>
          <a:prstGeom prst="rect">
            <a:avLst/>
          </a:prstGeom>
          <a:noFill/>
          <a:ln w="12700" cmpd="sng">
            <a:solidFill>
              <a:schemeClr val="tx1"/>
            </a:solidFill>
            <a:miter lim="800000"/>
            <a:headEnd/>
            <a:tailEnd/>
          </a:ln>
        </p:spPr>
        <p:txBody>
          <a:bodyPr wrap="square" rtlCol="0">
            <a:spAutoFit/>
          </a:bodyPr>
          <a:lstStyle/>
          <a:p>
            <a:r>
              <a:rPr lang="ja-JP" altLang="en-US" sz="1300" dirty="0" smtClean="0"/>
              <a:t>「カウンセラー</a:t>
            </a:r>
            <a:r>
              <a:rPr lang="en-US" altLang="ja-JP" sz="1300" dirty="0" smtClean="0"/>
              <a:t>R</a:t>
            </a:r>
            <a:r>
              <a:rPr lang="ja-JP" altLang="en-US" sz="1300" dirty="0" smtClean="0"/>
              <a:t>」を</a:t>
            </a:r>
            <a:r>
              <a:rPr kumimoji="1" lang="ja-JP" altLang="en-US" sz="1300" dirty="0" smtClean="0"/>
              <a:t>クリックする。</a:t>
            </a:r>
          </a:p>
        </p:txBody>
      </p:sp>
      <p:sp>
        <p:nvSpPr>
          <p:cNvPr id="38" name="テキスト ボックス 37"/>
          <p:cNvSpPr txBox="1"/>
          <p:nvPr/>
        </p:nvSpPr>
        <p:spPr bwMode="auto">
          <a:xfrm>
            <a:off x="248127" y="4901729"/>
            <a:ext cx="1872208" cy="1092607"/>
          </a:xfrm>
          <a:prstGeom prst="rect">
            <a:avLst/>
          </a:prstGeom>
          <a:noFill/>
          <a:ln w="12700" cmpd="sng">
            <a:solidFill>
              <a:schemeClr val="tx1"/>
            </a:solidFill>
            <a:miter lim="800000"/>
            <a:headEnd/>
            <a:tailEnd/>
          </a:ln>
        </p:spPr>
        <p:txBody>
          <a:bodyPr wrap="square" rtlCol="0">
            <a:spAutoFit/>
          </a:bodyPr>
          <a:lstStyle/>
          <a:p>
            <a:r>
              <a:rPr lang="ja-JP" altLang="en-US" sz="1300" dirty="0" smtClean="0"/>
              <a:t>カウンセラー報告をこちらでアップロードして、地区委員会に送る。</a:t>
            </a:r>
            <a:endParaRPr lang="en-US" altLang="ja-JP" sz="1300" dirty="0" smtClean="0"/>
          </a:p>
          <a:p>
            <a:r>
              <a:rPr lang="ja-JP" altLang="en-US" sz="1300" dirty="0" smtClean="0"/>
              <a:t>送る</a:t>
            </a:r>
            <a:r>
              <a:rPr lang="ja-JP" altLang="en-US" sz="1300" dirty="0"/>
              <a:t>方法</a:t>
            </a:r>
            <a:r>
              <a:rPr lang="ja-JP" altLang="en-US" sz="1300" dirty="0" smtClean="0"/>
              <a:t>は地区の指定による。</a:t>
            </a:r>
            <a:endParaRPr kumimoji="1" lang="ja-JP" altLang="en-US" sz="1300" dirty="0" smtClean="0"/>
          </a:p>
        </p:txBody>
      </p:sp>
      <p:cxnSp>
        <p:nvCxnSpPr>
          <p:cNvPr id="43" name="直線矢印コネクタ 42"/>
          <p:cNvCxnSpPr>
            <a:stCxn id="38" idx="3"/>
          </p:cNvCxnSpPr>
          <p:nvPr/>
        </p:nvCxnSpPr>
        <p:spPr>
          <a:xfrm>
            <a:off x="2120335" y="5448033"/>
            <a:ext cx="723473" cy="3041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右矢印 31"/>
          <p:cNvSpPr/>
          <p:nvPr/>
        </p:nvSpPr>
        <p:spPr>
          <a:xfrm rot="4535438">
            <a:off x="4283968" y="3437339"/>
            <a:ext cx="432048" cy="648072"/>
          </a:xfrm>
          <a:prstGeom prst="rightArrow">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スライド番号プレースホルダー 6"/>
          <p:cNvSpPr>
            <a:spLocks noGrp="1"/>
          </p:cNvSpPr>
          <p:nvPr>
            <p:ph type="sldNum" sz="quarter" idx="12"/>
          </p:nvPr>
        </p:nvSpPr>
        <p:spPr/>
        <p:txBody>
          <a:bodyPr/>
          <a:lstStyle/>
          <a:p>
            <a:pPr>
              <a:defRPr/>
            </a:pPr>
            <a:fld id="{0331EEB5-871C-3C46-BA86-090CCFE8305C}" type="slidenum">
              <a:rPr lang="en-US" altLang="ja-JP" smtClean="0"/>
              <a:pPr>
                <a:defRPr/>
              </a:pPr>
              <a:t>31</a:t>
            </a:fld>
            <a:endParaRPr lang="en-US" altLang="ja-JP" dirty="0"/>
          </a:p>
        </p:txBody>
      </p:sp>
    </p:spTree>
    <p:extLst>
      <p:ext uri="{BB962C8B-B14F-4D97-AF65-F5344CB8AC3E}">
        <p14:creationId xmlns:p14="http://schemas.microsoft.com/office/powerpoint/2010/main" val="74367453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9940" y="3212976"/>
            <a:ext cx="6173780" cy="4344339"/>
          </a:xfrm>
          <a:prstGeom prst="rect">
            <a:avLst/>
          </a:prstGeom>
          <a:effectLst>
            <a:outerShdw blurRad="50800" dist="50800" dir="5400000" algn="ctr" rotWithShape="0">
              <a:schemeClr val="tx1"/>
            </a:outerShdw>
          </a:effectLst>
        </p:spPr>
      </p:pic>
      <p:sp>
        <p:nvSpPr>
          <p:cNvPr id="2" name="タイトル 1"/>
          <p:cNvSpPr>
            <a:spLocks noGrp="1"/>
          </p:cNvSpPr>
          <p:nvPr>
            <p:ph type="title"/>
          </p:nvPr>
        </p:nvSpPr>
        <p:spPr>
          <a:xfrm>
            <a:off x="251520" y="646044"/>
            <a:ext cx="8001000" cy="622716"/>
          </a:xfrm>
        </p:spPr>
        <p:txBody>
          <a:bodyPr/>
          <a:lstStyle/>
          <a:p>
            <a:r>
              <a:rPr lang="en-US" altLang="ja-JP" sz="2800" dirty="0" smtClean="0"/>
              <a:t>OBS</a:t>
            </a:r>
            <a:r>
              <a:rPr lang="ja-JP" altLang="en-US" sz="2800" dirty="0"/>
              <a:t>マンスリーレポート／直接入力（</a:t>
            </a:r>
            <a:r>
              <a:rPr lang="ja-JP" altLang="en-US" sz="2800" dirty="0" smtClean="0"/>
              <a:t>学生）</a:t>
            </a:r>
            <a:endParaRPr lang="ja-JP" altLang="en-US" sz="2800" dirty="0"/>
          </a:p>
        </p:txBody>
      </p:sp>
      <p:cxnSp>
        <p:nvCxnSpPr>
          <p:cNvPr id="4" name="直線コネクタ 3"/>
          <p:cNvCxnSpPr/>
          <p:nvPr/>
        </p:nvCxnSpPr>
        <p:spPr>
          <a:xfrm>
            <a:off x="166213" y="1268760"/>
            <a:ext cx="89644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4" name="図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259061"/>
            <a:ext cx="1512168" cy="568128"/>
          </a:xfrm>
          <a:prstGeom prst="rect">
            <a:avLst/>
          </a:prstGeom>
        </p:spPr>
      </p:pic>
      <p:sp>
        <p:nvSpPr>
          <p:cNvPr id="3" name="スライド番号プレースホルダー 2"/>
          <p:cNvSpPr>
            <a:spLocks noGrp="1"/>
          </p:cNvSpPr>
          <p:nvPr>
            <p:ph type="sldNum" sz="quarter" idx="12"/>
          </p:nvPr>
        </p:nvSpPr>
        <p:spPr/>
        <p:txBody>
          <a:bodyPr/>
          <a:lstStyle/>
          <a:p>
            <a:pPr>
              <a:defRPr/>
            </a:pPr>
            <a:fld id="{0331EEB5-871C-3C46-BA86-090CCFE8305C}" type="slidenum">
              <a:rPr lang="en-US" altLang="ja-JP" smtClean="0"/>
              <a:pPr>
                <a:defRPr/>
              </a:pPr>
              <a:t>32</a:t>
            </a:fld>
            <a:endParaRPr lang="en-US" altLang="ja-JP" dirty="0"/>
          </a:p>
        </p:txBody>
      </p:sp>
      <p:sp>
        <p:nvSpPr>
          <p:cNvPr id="21" name="テキスト ボックス 20"/>
          <p:cNvSpPr txBox="1"/>
          <p:nvPr/>
        </p:nvSpPr>
        <p:spPr bwMode="auto">
          <a:xfrm>
            <a:off x="583554" y="1782818"/>
            <a:ext cx="5572622" cy="1169551"/>
          </a:xfrm>
          <a:prstGeom prst="rect">
            <a:avLst/>
          </a:prstGeom>
          <a:solidFill>
            <a:schemeClr val="bg1"/>
          </a:solidFill>
          <a:ln w="12700" cmpd="sng">
            <a:solidFill>
              <a:schemeClr val="tx1"/>
            </a:solidFill>
            <a:miter lim="800000"/>
            <a:headEnd/>
            <a:tailEnd/>
          </a:ln>
        </p:spPr>
        <p:txBody>
          <a:bodyPr wrap="square" rtlCol="0">
            <a:spAutoFit/>
          </a:bodyPr>
          <a:lstStyle/>
          <a:p>
            <a:r>
              <a:rPr lang="en-US" altLang="ja-JP" sz="1400" dirty="0" smtClean="0"/>
              <a:t>URL</a:t>
            </a:r>
            <a:r>
              <a:rPr lang="ja-JP" altLang="en-US" sz="1400" dirty="0" smtClean="0"/>
              <a:t>　　</a:t>
            </a:r>
            <a:r>
              <a:rPr lang="en-US" altLang="ja-JP" sz="1400" dirty="0"/>
              <a:t>https://yess.rijyec.org/mp/rijyec/mypage.php</a:t>
            </a:r>
          </a:p>
          <a:p>
            <a:r>
              <a:rPr lang="ja-JP" altLang="en-US" sz="1400" dirty="0" smtClean="0"/>
              <a:t>ログイン</a:t>
            </a:r>
            <a:r>
              <a:rPr lang="en-US" altLang="ja-JP" sz="1400" dirty="0" smtClean="0"/>
              <a:t>ID</a:t>
            </a:r>
            <a:r>
              <a:rPr lang="ja-JP" altLang="en-US" sz="1400" dirty="0" smtClean="0"/>
              <a:t>：応募時登録メールアドレス</a:t>
            </a:r>
            <a:endParaRPr lang="en-US" altLang="ja-JP" sz="1400" dirty="0" smtClean="0"/>
          </a:p>
          <a:p>
            <a:r>
              <a:rPr kumimoji="1" lang="ja-JP" altLang="en-US" sz="1400" dirty="0" smtClean="0"/>
              <a:t>パスワード：電話番号（ハイフン無し）</a:t>
            </a:r>
            <a:endParaRPr kumimoji="1" lang="en-US" altLang="ja-JP" sz="1400" dirty="0" smtClean="0"/>
          </a:p>
          <a:p>
            <a:r>
              <a:rPr lang="en-US" altLang="ja-JP" sz="1400" dirty="0" smtClean="0">
                <a:solidFill>
                  <a:srgbClr val="FF0000"/>
                </a:solidFill>
              </a:rPr>
              <a:t>※</a:t>
            </a:r>
            <a:r>
              <a:rPr lang="ja-JP" altLang="en-US" sz="1400" dirty="0" smtClean="0">
                <a:solidFill>
                  <a:srgbClr val="FF0000"/>
                </a:solidFill>
              </a:rPr>
              <a:t>渡航前にログインの確認をしてレポートをアップテストをしてください</a:t>
            </a:r>
            <a:r>
              <a:rPr lang="ja-JP" altLang="en-US" sz="1400" dirty="0" smtClean="0"/>
              <a:t>。</a:t>
            </a:r>
            <a:endParaRPr lang="en-US" altLang="ja-JP" sz="1400" dirty="0" smtClean="0"/>
          </a:p>
          <a:p>
            <a:r>
              <a:rPr kumimoji="1" lang="en-US" altLang="ja-JP" sz="1400" dirty="0" smtClean="0">
                <a:solidFill>
                  <a:srgbClr val="FF0000"/>
                </a:solidFill>
              </a:rPr>
              <a:t>※</a:t>
            </a:r>
            <a:r>
              <a:rPr kumimoji="1" lang="ja-JP" altLang="en-US" sz="1400" dirty="0" smtClean="0">
                <a:solidFill>
                  <a:srgbClr val="FF0000"/>
                </a:solidFill>
              </a:rPr>
              <a:t>パスワードは自分で変更してください。</a:t>
            </a:r>
            <a:endParaRPr kumimoji="1" lang="en-US" altLang="ja-JP" sz="1400" dirty="0" smtClean="0">
              <a:solidFill>
                <a:srgbClr val="FF0000"/>
              </a:solidFill>
            </a:endParaRPr>
          </a:p>
        </p:txBody>
      </p:sp>
      <p:sp>
        <p:nvSpPr>
          <p:cNvPr id="12" name="正方形/長方形 11"/>
          <p:cNvSpPr/>
          <p:nvPr/>
        </p:nvSpPr>
        <p:spPr>
          <a:xfrm>
            <a:off x="411646" y="1350257"/>
            <a:ext cx="1452642" cy="369332"/>
          </a:xfrm>
          <a:prstGeom prst="rect">
            <a:avLst/>
          </a:prstGeom>
        </p:spPr>
        <p:txBody>
          <a:bodyPr wrap="none">
            <a:spAutoFit/>
          </a:bodyPr>
          <a:lstStyle/>
          <a:p>
            <a:r>
              <a:rPr lang="ja-JP" altLang="en-US" dirty="0"/>
              <a:t>ログイン情報</a:t>
            </a:r>
            <a:endParaRPr lang="en-US" altLang="ja-JP" dirty="0"/>
          </a:p>
        </p:txBody>
      </p:sp>
      <p:sp>
        <p:nvSpPr>
          <p:cNvPr id="13" name="円/楕円 12"/>
          <p:cNvSpPr/>
          <p:nvPr/>
        </p:nvSpPr>
        <p:spPr>
          <a:xfrm>
            <a:off x="5817521" y="5311363"/>
            <a:ext cx="539218" cy="212917"/>
          </a:xfrm>
          <a:prstGeom prst="ellipse">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pic>
        <p:nvPicPr>
          <p:cNvPr id="15" name="図 14"/>
          <p:cNvPicPr>
            <a:picLocks noChangeAspect="1"/>
          </p:cNvPicPr>
          <p:nvPr/>
        </p:nvPicPr>
        <p:blipFill rotWithShape="1">
          <a:blip r:embed="rId4">
            <a:extLst>
              <a:ext uri="{28A0092B-C50C-407E-A947-70E740481C1C}">
                <a14:useLocalDpi xmlns:a14="http://schemas.microsoft.com/office/drawing/2010/main" val="0"/>
              </a:ext>
            </a:extLst>
          </a:blip>
          <a:srcRect r="51445" b="74975"/>
          <a:stretch/>
        </p:blipFill>
        <p:spPr>
          <a:xfrm>
            <a:off x="6326813" y="1772816"/>
            <a:ext cx="2586374" cy="1002644"/>
          </a:xfrm>
          <a:prstGeom prst="rect">
            <a:avLst/>
          </a:prstGeom>
          <a:ln>
            <a:solidFill>
              <a:schemeClr val="tx1"/>
            </a:solidFill>
          </a:ln>
        </p:spPr>
      </p:pic>
      <p:sp>
        <p:nvSpPr>
          <p:cNvPr id="16" name="円/楕円 15"/>
          <p:cNvSpPr/>
          <p:nvPr/>
        </p:nvSpPr>
        <p:spPr>
          <a:xfrm>
            <a:off x="7707858" y="2083825"/>
            <a:ext cx="978942" cy="367545"/>
          </a:xfrm>
          <a:prstGeom prst="ellipse">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 name="テキスト ボックス 4"/>
          <p:cNvSpPr txBox="1"/>
          <p:nvPr/>
        </p:nvSpPr>
        <p:spPr bwMode="auto">
          <a:xfrm>
            <a:off x="2051720" y="5638596"/>
            <a:ext cx="1784090" cy="553998"/>
          </a:xfrm>
          <a:prstGeom prst="rect">
            <a:avLst/>
          </a:prstGeom>
          <a:noFill/>
          <a:ln w="12700" cmpd="sng">
            <a:solidFill>
              <a:schemeClr val="tx1"/>
            </a:solidFill>
            <a:miter lim="800000"/>
            <a:headEnd/>
            <a:tailEnd/>
          </a:ln>
        </p:spPr>
        <p:txBody>
          <a:bodyPr wrap="square" rtlCol="0">
            <a:spAutoFit/>
          </a:bodyPr>
          <a:lstStyle/>
          <a:p>
            <a:r>
              <a:rPr kumimoji="1" lang="en-US" altLang="ja-JP" sz="1000" dirty="0" smtClean="0"/>
              <a:t>Word</a:t>
            </a:r>
            <a:r>
              <a:rPr kumimoji="1" lang="ja-JP" altLang="en-US" sz="1000" dirty="0" smtClean="0"/>
              <a:t>でマンスリーレポートを提出する場合</a:t>
            </a:r>
            <a:r>
              <a:rPr lang="ja-JP" altLang="en-US" sz="1000" dirty="0" smtClean="0"/>
              <a:t>はこちらから</a:t>
            </a:r>
            <a:r>
              <a:rPr kumimoji="1" lang="ja-JP" altLang="en-US" sz="1000" dirty="0" smtClean="0"/>
              <a:t>アップロードしてください。</a:t>
            </a:r>
          </a:p>
        </p:txBody>
      </p:sp>
      <p:sp>
        <p:nvSpPr>
          <p:cNvPr id="18" name="円/楕円 17"/>
          <p:cNvSpPr/>
          <p:nvPr/>
        </p:nvSpPr>
        <p:spPr>
          <a:xfrm>
            <a:off x="4748578" y="5355322"/>
            <a:ext cx="789728" cy="283274"/>
          </a:xfrm>
          <a:prstGeom prst="ellipse">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cxnSp>
        <p:nvCxnSpPr>
          <p:cNvPr id="9" name="直線矢印コネクタ 8"/>
          <p:cNvCxnSpPr/>
          <p:nvPr/>
        </p:nvCxnSpPr>
        <p:spPr>
          <a:xfrm flipV="1">
            <a:off x="3835810" y="5638596"/>
            <a:ext cx="834729" cy="28161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テキスト ボックス 18"/>
          <p:cNvSpPr txBox="1"/>
          <p:nvPr/>
        </p:nvSpPr>
        <p:spPr bwMode="auto">
          <a:xfrm>
            <a:off x="6990301" y="5385145"/>
            <a:ext cx="1784090" cy="692497"/>
          </a:xfrm>
          <a:prstGeom prst="rect">
            <a:avLst/>
          </a:prstGeom>
          <a:noFill/>
          <a:ln w="12700" cmpd="sng">
            <a:solidFill>
              <a:schemeClr val="tx1"/>
            </a:solidFill>
            <a:miter lim="800000"/>
            <a:headEnd/>
            <a:tailEnd/>
          </a:ln>
        </p:spPr>
        <p:txBody>
          <a:bodyPr wrap="square" rtlCol="0">
            <a:spAutoFit/>
          </a:bodyPr>
          <a:lstStyle/>
          <a:p>
            <a:r>
              <a:rPr kumimoji="1" lang="en-US" altLang="ja-JP" sz="1300" dirty="0" smtClean="0"/>
              <a:t>YESS</a:t>
            </a:r>
            <a:r>
              <a:rPr kumimoji="1" lang="ja-JP" altLang="en-US" sz="1300" dirty="0" smtClean="0"/>
              <a:t>へ直接入力します。入力後コメントなどの機能が使えます</a:t>
            </a:r>
          </a:p>
        </p:txBody>
      </p:sp>
      <p:cxnSp>
        <p:nvCxnSpPr>
          <p:cNvPr id="11" name="直線矢印コネクタ 10"/>
          <p:cNvCxnSpPr>
            <a:stCxn id="19" idx="1"/>
            <a:endCxn id="13" idx="6"/>
          </p:cNvCxnSpPr>
          <p:nvPr/>
        </p:nvCxnSpPr>
        <p:spPr>
          <a:xfrm flipH="1" flipV="1">
            <a:off x="6356739" y="5417822"/>
            <a:ext cx="633562" cy="313572"/>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円/楕円 25"/>
          <p:cNvSpPr/>
          <p:nvPr/>
        </p:nvSpPr>
        <p:spPr>
          <a:xfrm>
            <a:off x="5886566" y="4972990"/>
            <a:ext cx="666633" cy="192858"/>
          </a:xfrm>
          <a:prstGeom prst="ellipse">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7" name="テキスト ボックス 26"/>
          <p:cNvSpPr txBox="1"/>
          <p:nvPr/>
        </p:nvSpPr>
        <p:spPr bwMode="auto">
          <a:xfrm>
            <a:off x="6990301" y="4764428"/>
            <a:ext cx="1784090" cy="400110"/>
          </a:xfrm>
          <a:prstGeom prst="rect">
            <a:avLst/>
          </a:prstGeom>
          <a:noFill/>
          <a:ln w="12700" cmpd="sng">
            <a:solidFill>
              <a:schemeClr val="tx1"/>
            </a:solidFill>
            <a:miter lim="800000"/>
            <a:headEnd/>
            <a:tailEnd/>
          </a:ln>
        </p:spPr>
        <p:txBody>
          <a:bodyPr wrap="square" rtlCol="0">
            <a:spAutoFit/>
          </a:bodyPr>
          <a:lstStyle/>
          <a:p>
            <a:r>
              <a:rPr kumimoji="1" lang="ja-JP" altLang="en-US" sz="1000" dirty="0" smtClean="0"/>
              <a:t>編集や削除は学生本人しかできません。</a:t>
            </a:r>
          </a:p>
        </p:txBody>
      </p:sp>
      <p:cxnSp>
        <p:nvCxnSpPr>
          <p:cNvPr id="28" name="直線矢印コネクタ 27"/>
          <p:cNvCxnSpPr>
            <a:stCxn id="27" idx="1"/>
            <a:endCxn id="26" idx="6"/>
          </p:cNvCxnSpPr>
          <p:nvPr/>
        </p:nvCxnSpPr>
        <p:spPr>
          <a:xfrm flipH="1">
            <a:off x="6553199" y="4964483"/>
            <a:ext cx="437102" cy="10493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4" name="円/楕円 33"/>
          <p:cNvSpPr/>
          <p:nvPr/>
        </p:nvSpPr>
        <p:spPr>
          <a:xfrm>
            <a:off x="1187624" y="4896578"/>
            <a:ext cx="3035821" cy="332622"/>
          </a:xfrm>
          <a:prstGeom prst="ellipse">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5" name="テキスト ボックス 34"/>
          <p:cNvSpPr txBox="1"/>
          <p:nvPr/>
        </p:nvSpPr>
        <p:spPr bwMode="auto">
          <a:xfrm>
            <a:off x="5264131" y="4215970"/>
            <a:ext cx="1784090" cy="400110"/>
          </a:xfrm>
          <a:prstGeom prst="rect">
            <a:avLst/>
          </a:prstGeom>
          <a:solidFill>
            <a:schemeClr val="bg1"/>
          </a:solidFill>
          <a:ln w="12700" cmpd="sng">
            <a:solidFill>
              <a:schemeClr val="tx1"/>
            </a:solidFill>
            <a:miter lim="800000"/>
            <a:headEnd/>
            <a:tailEnd/>
          </a:ln>
        </p:spPr>
        <p:txBody>
          <a:bodyPr wrap="square" rtlCol="0">
            <a:spAutoFit/>
          </a:bodyPr>
          <a:lstStyle/>
          <a:p>
            <a:r>
              <a:rPr kumimoji="1" lang="ja-JP" altLang="en-US" sz="1000" dirty="0" smtClean="0"/>
              <a:t>直接入力の場合は、大まかな情報を表示できます</a:t>
            </a:r>
          </a:p>
        </p:txBody>
      </p:sp>
      <p:cxnSp>
        <p:nvCxnSpPr>
          <p:cNvPr id="36" name="直線矢印コネクタ 35"/>
          <p:cNvCxnSpPr>
            <a:stCxn id="35" idx="1"/>
            <a:endCxn id="34" idx="6"/>
          </p:cNvCxnSpPr>
          <p:nvPr/>
        </p:nvCxnSpPr>
        <p:spPr>
          <a:xfrm flipH="1">
            <a:off x="4223445" y="4416025"/>
            <a:ext cx="1040686" cy="64686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79779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1520" y="646044"/>
            <a:ext cx="8435280" cy="622716"/>
          </a:xfrm>
        </p:spPr>
        <p:txBody>
          <a:bodyPr/>
          <a:lstStyle/>
          <a:p>
            <a:r>
              <a:rPr lang="en-US" altLang="ja-JP" sz="2800" dirty="0" smtClean="0"/>
              <a:t>OBS</a:t>
            </a:r>
            <a:r>
              <a:rPr lang="ja-JP" altLang="en-US" sz="2800" dirty="0" smtClean="0"/>
              <a:t>マンスリーレポート／直接入力（学生）</a:t>
            </a:r>
            <a:endParaRPr lang="ja-JP" altLang="en-US" sz="2800" dirty="0"/>
          </a:p>
        </p:txBody>
      </p:sp>
      <p:cxnSp>
        <p:nvCxnSpPr>
          <p:cNvPr id="4" name="直線コネクタ 3"/>
          <p:cNvCxnSpPr/>
          <p:nvPr/>
        </p:nvCxnSpPr>
        <p:spPr>
          <a:xfrm>
            <a:off x="166213" y="1268760"/>
            <a:ext cx="89644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4" name="図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520" y="259061"/>
            <a:ext cx="1512168" cy="568128"/>
          </a:xfrm>
          <a:prstGeom prst="rect">
            <a:avLst/>
          </a:prstGeom>
        </p:spPr>
      </p:pic>
      <p:sp>
        <p:nvSpPr>
          <p:cNvPr id="3" name="スライド番号プレースホルダー 2"/>
          <p:cNvSpPr>
            <a:spLocks noGrp="1"/>
          </p:cNvSpPr>
          <p:nvPr>
            <p:ph type="sldNum" sz="quarter" idx="12"/>
          </p:nvPr>
        </p:nvSpPr>
        <p:spPr/>
        <p:txBody>
          <a:bodyPr/>
          <a:lstStyle/>
          <a:p>
            <a:pPr>
              <a:defRPr/>
            </a:pPr>
            <a:fld id="{0331EEB5-871C-3C46-BA86-090CCFE8305C}" type="slidenum">
              <a:rPr lang="en-US" altLang="ja-JP" smtClean="0"/>
              <a:pPr>
                <a:defRPr/>
              </a:pPr>
              <a:t>33</a:t>
            </a:fld>
            <a:endParaRPr lang="en-US" altLang="ja-JP" dirty="0"/>
          </a:p>
        </p:txBody>
      </p:sp>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0210" y="1760051"/>
            <a:ext cx="6192688" cy="8627585"/>
          </a:xfrm>
          <a:prstGeom prst="rect">
            <a:avLst/>
          </a:prstGeom>
          <a:ln>
            <a:solidFill>
              <a:schemeClr val="tx1"/>
            </a:solidFill>
          </a:ln>
        </p:spPr>
      </p:pic>
      <p:sp>
        <p:nvSpPr>
          <p:cNvPr id="6" name="テキスト ボックス 5"/>
          <p:cNvSpPr txBox="1"/>
          <p:nvPr/>
        </p:nvSpPr>
        <p:spPr bwMode="auto">
          <a:xfrm>
            <a:off x="395536" y="1368722"/>
            <a:ext cx="4392488" cy="292388"/>
          </a:xfrm>
          <a:prstGeom prst="rect">
            <a:avLst/>
          </a:prstGeom>
          <a:noFill/>
          <a:ln w="12700" cmpd="sng">
            <a:solidFill>
              <a:schemeClr val="tx1"/>
            </a:solidFill>
            <a:miter lim="800000"/>
            <a:headEnd/>
            <a:tailEnd/>
          </a:ln>
        </p:spPr>
        <p:txBody>
          <a:bodyPr wrap="square" rtlCol="0">
            <a:spAutoFit/>
          </a:bodyPr>
          <a:lstStyle/>
          <a:p>
            <a:r>
              <a:rPr kumimoji="1" lang="ja-JP" altLang="en-US" sz="1300" dirty="0" smtClean="0"/>
              <a:t>マンスリー</a:t>
            </a:r>
            <a:r>
              <a:rPr lang="ja-JP" altLang="en-US" sz="1300" dirty="0" smtClean="0"/>
              <a:t>（学生）</a:t>
            </a:r>
            <a:r>
              <a:rPr kumimoji="1" lang="ja-JP" altLang="en-US" sz="1300" dirty="0" smtClean="0"/>
              <a:t>レポートを</a:t>
            </a:r>
            <a:r>
              <a:rPr kumimoji="1" lang="en-US" altLang="ja-JP" sz="1300" dirty="0" smtClean="0"/>
              <a:t>YESS</a:t>
            </a:r>
            <a:r>
              <a:rPr kumimoji="1" lang="ja-JP" altLang="en-US" sz="1300" dirty="0" smtClean="0"/>
              <a:t>へ直接入力</a:t>
            </a:r>
            <a:r>
              <a:rPr lang="ja-JP" altLang="en-US" sz="1300" dirty="0" smtClean="0"/>
              <a:t>できます。</a:t>
            </a:r>
            <a:endParaRPr kumimoji="1" lang="en-US" altLang="ja-JP" sz="1300" dirty="0" smtClean="0"/>
          </a:p>
        </p:txBody>
      </p:sp>
      <p:sp>
        <p:nvSpPr>
          <p:cNvPr id="8" name="テキスト ボックス 7"/>
          <p:cNvSpPr txBox="1"/>
          <p:nvPr/>
        </p:nvSpPr>
        <p:spPr bwMode="auto">
          <a:xfrm>
            <a:off x="4524776" y="4581128"/>
            <a:ext cx="4162024" cy="1492716"/>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square" rtlCol="0">
            <a:spAutoFit/>
          </a:bodyPr>
          <a:lstStyle/>
          <a:p>
            <a:endParaRPr lang="en-US" altLang="ja-JP" sz="1300" dirty="0" smtClean="0"/>
          </a:p>
          <a:p>
            <a:r>
              <a:rPr lang="ja-JP" altLang="en-US" sz="1300" dirty="0" smtClean="0"/>
              <a:t>追加された機能。</a:t>
            </a:r>
            <a:endParaRPr lang="en-US" altLang="ja-JP" sz="1300" dirty="0" smtClean="0"/>
          </a:p>
          <a:p>
            <a:r>
              <a:rPr lang="ja-JP" altLang="en-US" sz="1300" dirty="0" smtClean="0"/>
              <a:t>マンスリーレポートが入力されると地区にメールが送信されます。</a:t>
            </a:r>
            <a:endParaRPr lang="en-US" altLang="ja-JP" sz="1300" dirty="0" smtClean="0"/>
          </a:p>
          <a:p>
            <a:r>
              <a:rPr kumimoji="1" lang="ja-JP" altLang="en-US" sz="1300" dirty="0" smtClean="0"/>
              <a:t>委員会と学生本人相互にコメントを書くことができます。</a:t>
            </a:r>
            <a:endParaRPr kumimoji="1" lang="en-US" altLang="ja-JP" sz="1300" dirty="0" smtClean="0"/>
          </a:p>
          <a:p>
            <a:r>
              <a:rPr lang="ja-JP" altLang="en-US" sz="1300" dirty="0"/>
              <a:t>写真</a:t>
            </a:r>
            <a:r>
              <a:rPr lang="ja-JP" altLang="en-US" sz="1300" dirty="0" smtClean="0"/>
              <a:t>を</a:t>
            </a:r>
            <a:r>
              <a:rPr lang="en-US" altLang="ja-JP" sz="1300" dirty="0" smtClean="0"/>
              <a:t>2</a:t>
            </a:r>
            <a:r>
              <a:rPr lang="ja-JP" altLang="en-US" sz="1300" dirty="0" smtClean="0"/>
              <a:t>枚登録できます。</a:t>
            </a:r>
            <a:endParaRPr lang="en-US" altLang="ja-JP" sz="1300" dirty="0" smtClean="0"/>
          </a:p>
          <a:p>
            <a:endParaRPr kumimoji="1" lang="ja-JP" altLang="en-US" sz="1300" dirty="0" smtClean="0"/>
          </a:p>
        </p:txBody>
      </p:sp>
    </p:spTree>
    <p:extLst>
      <p:ext uri="{BB962C8B-B14F-4D97-AF65-F5344CB8AC3E}">
        <p14:creationId xmlns:p14="http://schemas.microsoft.com/office/powerpoint/2010/main" val="267234410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9" name="オブジェクト 8"/>
          <p:cNvGraphicFramePr>
            <a:graphicFrameLocks noChangeAspect="1"/>
          </p:cNvGraphicFramePr>
          <p:nvPr>
            <p:extLst>
              <p:ext uri="{D42A27DB-BD31-4B8C-83A1-F6EECF244321}">
                <p14:modId xmlns:p14="http://schemas.microsoft.com/office/powerpoint/2010/main" val="2408581346"/>
              </p:ext>
            </p:extLst>
          </p:nvPr>
        </p:nvGraphicFramePr>
        <p:xfrm>
          <a:off x="3635896" y="2038454"/>
          <a:ext cx="5090147" cy="2128848"/>
        </p:xfrm>
        <a:graphic>
          <a:graphicData uri="http://schemas.openxmlformats.org/presentationml/2006/ole">
            <mc:AlternateContent xmlns:mc="http://schemas.openxmlformats.org/markup-compatibility/2006">
              <mc:Choice xmlns:v="urn:schemas-microsoft-com:vml" Requires="v">
                <p:oleObj spid="_x0000_s46234" name="Image" r:id="rId3" imgW="15999840" imgH="6692040" progId="Photoshop.Image.13">
                  <p:embed/>
                </p:oleObj>
              </mc:Choice>
              <mc:Fallback>
                <p:oleObj name="Image" r:id="rId3" imgW="15999840" imgH="6692040" progId="Photoshop.Image.13">
                  <p:embed/>
                  <p:pic>
                    <p:nvPicPr>
                      <p:cNvPr id="0" name=""/>
                      <p:cNvPicPr/>
                      <p:nvPr/>
                    </p:nvPicPr>
                    <p:blipFill>
                      <a:blip r:embed="rId4"/>
                      <a:stretch>
                        <a:fillRect/>
                      </a:stretch>
                    </p:blipFill>
                    <p:spPr>
                      <a:xfrm>
                        <a:off x="3635896" y="2038454"/>
                        <a:ext cx="5090147" cy="2128848"/>
                      </a:xfrm>
                      <a:prstGeom prst="rect">
                        <a:avLst/>
                      </a:prstGeom>
                      <a:solidFill>
                        <a:schemeClr val="bg1">
                          <a:alpha val="64000"/>
                        </a:schemeClr>
                      </a:solidFill>
                      <a:ln>
                        <a:solidFill>
                          <a:schemeClr val="tx1"/>
                        </a:solidFill>
                      </a:ln>
                    </p:spPr>
                  </p:pic>
                </p:oleObj>
              </mc:Fallback>
            </mc:AlternateContent>
          </a:graphicData>
        </a:graphic>
      </p:graphicFrame>
      <p:graphicFrame>
        <p:nvGraphicFramePr>
          <p:cNvPr id="7" name="オブジェクト 6"/>
          <p:cNvGraphicFramePr>
            <a:graphicFrameLocks noChangeAspect="1"/>
          </p:cNvGraphicFramePr>
          <p:nvPr>
            <p:extLst>
              <p:ext uri="{D42A27DB-BD31-4B8C-83A1-F6EECF244321}">
                <p14:modId xmlns:p14="http://schemas.microsoft.com/office/powerpoint/2010/main" val="2238375133"/>
              </p:ext>
            </p:extLst>
          </p:nvPr>
        </p:nvGraphicFramePr>
        <p:xfrm>
          <a:off x="396643" y="2106098"/>
          <a:ext cx="2303588" cy="1637691"/>
        </p:xfrm>
        <a:graphic>
          <a:graphicData uri="http://schemas.openxmlformats.org/presentationml/2006/ole">
            <mc:AlternateContent xmlns:mc="http://schemas.openxmlformats.org/markup-compatibility/2006">
              <mc:Choice xmlns:v="urn:schemas-microsoft-com:vml" Requires="v">
                <p:oleObj spid="_x0000_s46235" name="Image" r:id="rId5" imgW="8787240" imgH="6247440" progId="Photoshop.Image.13">
                  <p:embed/>
                </p:oleObj>
              </mc:Choice>
              <mc:Fallback>
                <p:oleObj name="Image" r:id="rId5" imgW="8787240" imgH="6247440" progId="Photoshop.Image.13">
                  <p:embed/>
                  <p:pic>
                    <p:nvPicPr>
                      <p:cNvPr id="0" name=""/>
                      <p:cNvPicPr/>
                      <p:nvPr/>
                    </p:nvPicPr>
                    <p:blipFill>
                      <a:blip r:embed="rId6"/>
                      <a:stretch>
                        <a:fillRect/>
                      </a:stretch>
                    </p:blipFill>
                    <p:spPr>
                      <a:xfrm>
                        <a:off x="396643" y="2106098"/>
                        <a:ext cx="2303588" cy="1637691"/>
                      </a:xfrm>
                      <a:prstGeom prst="rect">
                        <a:avLst/>
                      </a:prstGeom>
                      <a:ln>
                        <a:solidFill>
                          <a:schemeClr val="tx1"/>
                        </a:solidFill>
                      </a:ln>
                    </p:spPr>
                  </p:pic>
                </p:oleObj>
              </mc:Fallback>
            </mc:AlternateContent>
          </a:graphicData>
        </a:graphic>
      </p:graphicFrame>
      <p:sp>
        <p:nvSpPr>
          <p:cNvPr id="2" name="タイトル 1"/>
          <p:cNvSpPr>
            <a:spLocks noGrp="1"/>
          </p:cNvSpPr>
          <p:nvPr>
            <p:ph type="title"/>
          </p:nvPr>
        </p:nvSpPr>
        <p:spPr>
          <a:xfrm>
            <a:off x="283488" y="159429"/>
            <a:ext cx="8001000" cy="1295400"/>
          </a:xfrm>
        </p:spPr>
        <p:txBody>
          <a:bodyPr/>
          <a:lstStyle/>
          <a:p>
            <a:r>
              <a:rPr lang="en-US" altLang="ja-JP" sz="2800" dirty="0" smtClean="0"/>
              <a:t>7</a:t>
            </a:r>
            <a:r>
              <a:rPr lang="ja-JP" altLang="en-US" sz="2800" dirty="0" smtClean="0"/>
              <a:t>月</a:t>
            </a:r>
            <a:r>
              <a:rPr lang="en-US" altLang="ja-JP" sz="2800" dirty="0" smtClean="0"/>
              <a:t>-8</a:t>
            </a:r>
            <a:r>
              <a:rPr lang="ja-JP" altLang="en-US" sz="2800" dirty="0" smtClean="0"/>
              <a:t>月　交換学生帰国処理（地区委員会）</a:t>
            </a:r>
            <a:endParaRPr lang="ja-JP" altLang="en-US" sz="2800" dirty="0"/>
          </a:p>
        </p:txBody>
      </p:sp>
      <p:cxnSp>
        <p:nvCxnSpPr>
          <p:cNvPr id="4" name="直線コネクタ 3"/>
          <p:cNvCxnSpPr/>
          <p:nvPr/>
        </p:nvCxnSpPr>
        <p:spPr>
          <a:xfrm>
            <a:off x="179512" y="1484784"/>
            <a:ext cx="89644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テキスト ボックス 5"/>
          <p:cNvSpPr txBox="1"/>
          <p:nvPr/>
        </p:nvSpPr>
        <p:spPr bwMode="auto">
          <a:xfrm>
            <a:off x="251519" y="1599834"/>
            <a:ext cx="6984777" cy="400110"/>
          </a:xfrm>
          <a:prstGeom prst="rect">
            <a:avLst/>
          </a:prstGeom>
          <a:noFill/>
          <a:ln w="38100" cmpd="dbl">
            <a:noFill/>
            <a:miter lim="800000"/>
            <a:headEnd/>
            <a:tailEnd/>
          </a:ln>
        </p:spPr>
        <p:txBody>
          <a:bodyPr wrap="square" rtlCol="0">
            <a:spAutoFit/>
          </a:bodyPr>
          <a:lstStyle/>
          <a:p>
            <a:r>
              <a:rPr lang="en-US" altLang="ja-JP" sz="2000" b="1" kern="0" dirty="0" smtClean="0">
                <a:solidFill>
                  <a:srgbClr val="FF0000"/>
                </a:solidFill>
                <a:latin typeface="+mn-ea"/>
                <a:ea typeface="+mn-ea"/>
              </a:rPr>
              <a:t>【</a:t>
            </a:r>
            <a:r>
              <a:rPr lang="ja-JP" altLang="en-US" sz="2000" b="1" kern="0" dirty="0" smtClean="0">
                <a:solidFill>
                  <a:srgbClr val="FF0000"/>
                </a:solidFill>
                <a:latin typeface="+mn-ea"/>
                <a:ea typeface="+mn-ea"/>
              </a:rPr>
              <a:t>重要</a:t>
            </a:r>
            <a:r>
              <a:rPr lang="en-US" altLang="ja-JP" sz="2000" b="1" kern="0" dirty="0" smtClean="0">
                <a:solidFill>
                  <a:srgbClr val="FF0000"/>
                </a:solidFill>
                <a:latin typeface="+mn-ea"/>
                <a:ea typeface="+mn-ea"/>
              </a:rPr>
              <a:t>】</a:t>
            </a:r>
            <a:r>
              <a:rPr lang="ja-JP" altLang="en-US" sz="2000" b="1" kern="0" dirty="0" smtClean="0">
                <a:latin typeface="+mn-ea"/>
                <a:ea typeface="+mn-ea"/>
              </a:rPr>
              <a:t>帰国の日とステータスの変更。</a:t>
            </a:r>
            <a:endParaRPr lang="en-US" altLang="ja-JP" sz="2000" b="1" kern="0" dirty="0">
              <a:latin typeface="+mn-ea"/>
              <a:ea typeface="+mn-ea"/>
            </a:endParaRPr>
          </a:p>
        </p:txBody>
      </p:sp>
      <p:pic>
        <p:nvPicPr>
          <p:cNvPr id="14" name="図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1520" y="133772"/>
            <a:ext cx="1512168" cy="568128"/>
          </a:xfrm>
          <a:prstGeom prst="rect">
            <a:avLst/>
          </a:prstGeom>
        </p:spPr>
      </p:pic>
      <p:cxnSp>
        <p:nvCxnSpPr>
          <p:cNvPr id="19" name="直線矢印コネクタ 18"/>
          <p:cNvCxnSpPr/>
          <p:nvPr/>
        </p:nvCxnSpPr>
        <p:spPr>
          <a:xfrm flipV="1">
            <a:off x="1600783" y="2924943"/>
            <a:ext cx="306921" cy="96637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テキスト ボックス 19"/>
          <p:cNvSpPr txBox="1"/>
          <p:nvPr/>
        </p:nvSpPr>
        <p:spPr bwMode="auto">
          <a:xfrm>
            <a:off x="452828" y="4007097"/>
            <a:ext cx="1667507" cy="492443"/>
          </a:xfrm>
          <a:prstGeom prst="rect">
            <a:avLst/>
          </a:prstGeom>
          <a:noFill/>
          <a:ln w="12700" cmpd="sng">
            <a:solidFill>
              <a:schemeClr val="tx1"/>
            </a:solidFill>
            <a:miter lim="800000"/>
            <a:headEnd/>
            <a:tailEnd/>
          </a:ln>
        </p:spPr>
        <p:txBody>
          <a:bodyPr wrap="square" rtlCol="0">
            <a:spAutoFit/>
          </a:bodyPr>
          <a:lstStyle/>
          <a:p>
            <a:r>
              <a:rPr lang="ja-JP" altLang="en-US" sz="1300" dirty="0" smtClean="0"/>
              <a:t>「編集」ボタンを押します。</a:t>
            </a:r>
            <a:endParaRPr kumimoji="1" lang="ja-JP" altLang="en-US" sz="1300" dirty="0" smtClean="0"/>
          </a:p>
        </p:txBody>
      </p:sp>
      <p:sp>
        <p:nvSpPr>
          <p:cNvPr id="38" name="テキスト ボックス 37"/>
          <p:cNvSpPr txBox="1"/>
          <p:nvPr/>
        </p:nvSpPr>
        <p:spPr bwMode="auto">
          <a:xfrm>
            <a:off x="6370557" y="1999944"/>
            <a:ext cx="2381300" cy="1492716"/>
          </a:xfrm>
          <a:prstGeom prst="rect">
            <a:avLst/>
          </a:prstGeom>
          <a:solidFill>
            <a:schemeClr val="bg1">
              <a:alpha val="63000"/>
            </a:schemeClr>
          </a:solidFill>
          <a:ln w="12700" cmpd="sng">
            <a:solidFill>
              <a:schemeClr val="tx1"/>
            </a:solidFill>
            <a:miter lim="800000"/>
            <a:headEnd/>
            <a:tailEnd/>
          </a:ln>
        </p:spPr>
        <p:txBody>
          <a:bodyPr wrap="square" rtlCol="0">
            <a:spAutoFit/>
          </a:bodyPr>
          <a:lstStyle/>
          <a:p>
            <a:r>
              <a:rPr lang="ja-JP" altLang="en-US" sz="1300" dirty="0" smtClean="0"/>
              <a:t>帰国日を入力します。</a:t>
            </a:r>
            <a:endParaRPr lang="en-US" altLang="ja-JP" sz="1300" dirty="0" smtClean="0"/>
          </a:p>
          <a:p>
            <a:r>
              <a:rPr kumimoji="1" lang="ja-JP" altLang="en-US" sz="1300" dirty="0" smtClean="0"/>
              <a:t>これを行わないと、災害の時に帰国していないことになり</a:t>
            </a:r>
            <a:r>
              <a:rPr kumimoji="1" lang="en-US" altLang="ja-JP" sz="1300" dirty="0" smtClean="0"/>
              <a:t>RIJYEC</a:t>
            </a:r>
            <a:r>
              <a:rPr kumimoji="1" lang="ja-JP" altLang="en-US" sz="1300" dirty="0" smtClean="0"/>
              <a:t>が間違った情報を参照する可能性があり</a:t>
            </a:r>
            <a:r>
              <a:rPr lang="ja-JP" altLang="en-US" sz="1300" dirty="0" smtClean="0"/>
              <a:t>ます。</a:t>
            </a:r>
            <a:endParaRPr lang="en-US" altLang="ja-JP" sz="1300" dirty="0" smtClean="0"/>
          </a:p>
          <a:p>
            <a:r>
              <a:rPr kumimoji="1" lang="ja-JP" altLang="en-US" sz="1300" dirty="0" smtClean="0"/>
              <a:t>また、</a:t>
            </a:r>
            <a:r>
              <a:rPr kumimoji="1" lang="en-US" altLang="ja-JP" sz="1300" dirty="0" smtClean="0"/>
              <a:t>ROTEX</a:t>
            </a:r>
            <a:r>
              <a:rPr kumimoji="1" lang="ja-JP" altLang="en-US" sz="1300" dirty="0" err="1" smtClean="0"/>
              <a:t>への</a:t>
            </a:r>
            <a:r>
              <a:rPr kumimoji="1" lang="ja-JP" altLang="en-US" sz="1300" dirty="0" smtClean="0"/>
              <a:t>メールも届きません</a:t>
            </a:r>
          </a:p>
        </p:txBody>
      </p:sp>
      <p:cxnSp>
        <p:nvCxnSpPr>
          <p:cNvPr id="43" name="直線矢印コネクタ 42"/>
          <p:cNvCxnSpPr/>
          <p:nvPr/>
        </p:nvCxnSpPr>
        <p:spPr>
          <a:xfrm flipH="1">
            <a:off x="7020272" y="3327415"/>
            <a:ext cx="378923" cy="48035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右矢印 31"/>
          <p:cNvSpPr/>
          <p:nvPr/>
        </p:nvSpPr>
        <p:spPr>
          <a:xfrm>
            <a:off x="2843808" y="2627640"/>
            <a:ext cx="268036" cy="648072"/>
          </a:xfrm>
          <a:prstGeom prst="rightArrow">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12" name="オブジェクト 11"/>
          <p:cNvGraphicFramePr>
            <a:graphicFrameLocks noChangeAspect="1"/>
          </p:cNvGraphicFramePr>
          <p:nvPr>
            <p:extLst>
              <p:ext uri="{D42A27DB-BD31-4B8C-83A1-F6EECF244321}">
                <p14:modId xmlns:p14="http://schemas.microsoft.com/office/powerpoint/2010/main" val="618602984"/>
              </p:ext>
            </p:extLst>
          </p:nvPr>
        </p:nvGraphicFramePr>
        <p:xfrm>
          <a:off x="2732998" y="5064306"/>
          <a:ext cx="6061523" cy="1581678"/>
        </p:xfrm>
        <a:graphic>
          <a:graphicData uri="http://schemas.openxmlformats.org/presentationml/2006/ole">
            <mc:AlternateContent xmlns:mc="http://schemas.openxmlformats.org/markup-compatibility/2006">
              <mc:Choice xmlns:v="urn:schemas-microsoft-com:vml" Requires="v">
                <p:oleObj spid="_x0000_s46236" name="Image" r:id="rId8" imgW="16012440" imgH="4177440" progId="Photoshop.Image.13">
                  <p:embed/>
                </p:oleObj>
              </mc:Choice>
              <mc:Fallback>
                <p:oleObj name="Image" r:id="rId8" imgW="16012440" imgH="4177440" progId="Photoshop.Image.13">
                  <p:embed/>
                  <p:pic>
                    <p:nvPicPr>
                      <p:cNvPr id="0" name=""/>
                      <p:cNvPicPr/>
                      <p:nvPr/>
                    </p:nvPicPr>
                    <p:blipFill>
                      <a:blip r:embed="rId9"/>
                      <a:stretch>
                        <a:fillRect/>
                      </a:stretch>
                    </p:blipFill>
                    <p:spPr>
                      <a:xfrm>
                        <a:off x="2732998" y="5064306"/>
                        <a:ext cx="6061523" cy="1581678"/>
                      </a:xfrm>
                      <a:prstGeom prst="rect">
                        <a:avLst/>
                      </a:prstGeom>
                      <a:ln>
                        <a:solidFill>
                          <a:schemeClr val="tx1"/>
                        </a:solidFill>
                      </a:ln>
                    </p:spPr>
                  </p:pic>
                </p:oleObj>
              </mc:Fallback>
            </mc:AlternateContent>
          </a:graphicData>
        </a:graphic>
      </p:graphicFrame>
      <p:sp>
        <p:nvSpPr>
          <p:cNvPr id="21" name="テキスト ボックス 20"/>
          <p:cNvSpPr txBox="1"/>
          <p:nvPr/>
        </p:nvSpPr>
        <p:spPr bwMode="auto">
          <a:xfrm>
            <a:off x="421478" y="5087022"/>
            <a:ext cx="2159133" cy="1292662"/>
          </a:xfrm>
          <a:prstGeom prst="rect">
            <a:avLst/>
          </a:prstGeom>
          <a:solidFill>
            <a:schemeClr val="bg1">
              <a:alpha val="63000"/>
            </a:schemeClr>
          </a:solidFill>
          <a:ln w="12700" cmpd="sng">
            <a:solidFill>
              <a:schemeClr val="tx1"/>
            </a:solidFill>
            <a:miter lim="800000"/>
            <a:headEnd/>
            <a:tailEnd/>
          </a:ln>
        </p:spPr>
        <p:txBody>
          <a:bodyPr wrap="square" rtlCol="0">
            <a:spAutoFit/>
          </a:bodyPr>
          <a:lstStyle/>
          <a:p>
            <a:r>
              <a:rPr lang="ja-JP" altLang="en-US" sz="1300" dirty="0" smtClean="0"/>
              <a:t>「メール連絡する」を外す。</a:t>
            </a:r>
            <a:endParaRPr lang="en-US" altLang="ja-JP" sz="1300" dirty="0" smtClean="0"/>
          </a:p>
          <a:p>
            <a:r>
              <a:rPr kumimoji="1" lang="ja-JP" altLang="en-US" sz="1300" dirty="0" smtClean="0"/>
              <a:t>「留学中」を外す。</a:t>
            </a:r>
            <a:endParaRPr kumimoji="1" lang="en-US" altLang="ja-JP" sz="1300" dirty="0" smtClean="0"/>
          </a:p>
          <a:p>
            <a:endParaRPr lang="en-US" altLang="ja-JP" sz="1300" dirty="0"/>
          </a:p>
          <a:p>
            <a:r>
              <a:rPr lang="ja-JP" altLang="en-US" sz="1300" dirty="0"/>
              <a:t>帰国</a:t>
            </a:r>
            <a:r>
              <a:rPr lang="ja-JP" altLang="en-US" sz="1300" dirty="0" smtClean="0"/>
              <a:t>しているのにマンスリーレポートの催促が行ってしまったりします。</a:t>
            </a:r>
            <a:endParaRPr kumimoji="1" lang="ja-JP" altLang="en-US" sz="1300" dirty="0" smtClean="0"/>
          </a:p>
        </p:txBody>
      </p:sp>
      <p:cxnSp>
        <p:nvCxnSpPr>
          <p:cNvPr id="15" name="直線矢印コネクタ 14"/>
          <p:cNvCxnSpPr>
            <a:stCxn id="21" idx="3"/>
          </p:cNvCxnSpPr>
          <p:nvPr/>
        </p:nvCxnSpPr>
        <p:spPr>
          <a:xfrm>
            <a:off x="2580611" y="5733353"/>
            <a:ext cx="1127293" cy="7191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テキスト ボックス 25"/>
          <p:cNvSpPr txBox="1"/>
          <p:nvPr/>
        </p:nvSpPr>
        <p:spPr bwMode="auto">
          <a:xfrm>
            <a:off x="4355976" y="4458547"/>
            <a:ext cx="3744416" cy="492443"/>
          </a:xfrm>
          <a:prstGeom prst="rect">
            <a:avLst/>
          </a:prstGeom>
          <a:solidFill>
            <a:schemeClr val="bg1">
              <a:alpha val="63000"/>
            </a:schemeClr>
          </a:solidFill>
          <a:ln w="12700" cmpd="sng">
            <a:solidFill>
              <a:schemeClr val="tx1"/>
            </a:solidFill>
            <a:miter lim="800000"/>
            <a:headEnd/>
            <a:tailEnd/>
          </a:ln>
        </p:spPr>
        <p:txBody>
          <a:bodyPr wrap="square" rtlCol="0">
            <a:spAutoFit/>
          </a:bodyPr>
          <a:lstStyle/>
          <a:p>
            <a:r>
              <a:rPr lang="ja-JP" altLang="en-US" sz="1300" dirty="0" smtClean="0"/>
              <a:t>「卒業帰国」または</a:t>
            </a:r>
            <a:r>
              <a:rPr kumimoji="1" lang="ja-JP" altLang="en-US" sz="1300" dirty="0" smtClean="0"/>
              <a:t>「早期帰国」など結果も入力してください。こちらもメール配信に関わってきます。</a:t>
            </a:r>
          </a:p>
        </p:txBody>
      </p:sp>
      <p:cxnSp>
        <p:nvCxnSpPr>
          <p:cNvPr id="27" name="直線矢印コネクタ 26"/>
          <p:cNvCxnSpPr>
            <a:stCxn id="26" idx="2"/>
          </p:cNvCxnSpPr>
          <p:nvPr/>
        </p:nvCxnSpPr>
        <p:spPr>
          <a:xfrm>
            <a:off x="6228184" y="4950990"/>
            <a:ext cx="142373" cy="782363"/>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スライド番号プレースホルダー 2"/>
          <p:cNvSpPr>
            <a:spLocks noGrp="1"/>
          </p:cNvSpPr>
          <p:nvPr>
            <p:ph type="sldNum" sz="quarter" idx="12"/>
          </p:nvPr>
        </p:nvSpPr>
        <p:spPr/>
        <p:txBody>
          <a:bodyPr/>
          <a:lstStyle/>
          <a:p>
            <a:pPr>
              <a:defRPr/>
            </a:pPr>
            <a:fld id="{0331EEB5-871C-3C46-BA86-090CCFE8305C}" type="slidenum">
              <a:rPr lang="en-US" altLang="ja-JP" smtClean="0"/>
              <a:pPr>
                <a:defRPr/>
              </a:pPr>
              <a:t>34</a:t>
            </a:fld>
            <a:endParaRPr lang="en-US" altLang="ja-JP" dirty="0"/>
          </a:p>
        </p:txBody>
      </p:sp>
    </p:spTree>
    <p:extLst>
      <p:ext uri="{BB962C8B-B14F-4D97-AF65-F5344CB8AC3E}">
        <p14:creationId xmlns:p14="http://schemas.microsoft.com/office/powerpoint/2010/main" val="24176047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22238"/>
            <a:ext cx="8435280" cy="1295400"/>
          </a:xfrm>
        </p:spPr>
        <p:txBody>
          <a:bodyPr/>
          <a:lstStyle/>
          <a:p>
            <a:r>
              <a:rPr lang="ja-JP" altLang="en-US" sz="3200" dirty="0" smtClean="0"/>
              <a:t>地区委員長がログインする（地区委員長）</a:t>
            </a:r>
            <a:endParaRPr kumimoji="1" lang="ja-JP" altLang="en-US" sz="3200" dirty="0"/>
          </a:p>
        </p:txBody>
      </p:sp>
      <p:cxnSp>
        <p:nvCxnSpPr>
          <p:cNvPr id="4" name="直線コネクタ 3"/>
          <p:cNvCxnSpPr/>
          <p:nvPr/>
        </p:nvCxnSpPr>
        <p:spPr>
          <a:xfrm>
            <a:off x="179512" y="1484784"/>
            <a:ext cx="89644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4" name="図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520" y="133772"/>
            <a:ext cx="1512168" cy="568128"/>
          </a:xfrm>
          <a:prstGeom prst="rect">
            <a:avLst/>
          </a:prstGeom>
        </p:spPr>
      </p:pic>
      <p:graphicFrame>
        <p:nvGraphicFramePr>
          <p:cNvPr id="18" name="オブジェクト 17"/>
          <p:cNvGraphicFramePr>
            <a:graphicFrameLocks noChangeAspect="1"/>
          </p:cNvGraphicFramePr>
          <p:nvPr>
            <p:extLst>
              <p:ext uri="{D42A27DB-BD31-4B8C-83A1-F6EECF244321}">
                <p14:modId xmlns:p14="http://schemas.microsoft.com/office/powerpoint/2010/main" val="70861369"/>
              </p:ext>
            </p:extLst>
          </p:nvPr>
        </p:nvGraphicFramePr>
        <p:xfrm>
          <a:off x="4572000" y="1844824"/>
          <a:ext cx="3816276" cy="3816276"/>
        </p:xfrm>
        <a:graphic>
          <a:graphicData uri="http://schemas.openxmlformats.org/presentationml/2006/ole">
            <mc:AlternateContent xmlns:mc="http://schemas.openxmlformats.org/markup-compatibility/2006">
              <mc:Choice xmlns:v="urn:schemas-microsoft-com:vml" Requires="v">
                <p:oleObj spid="_x0000_s45113" name="Image" r:id="rId5" imgW="8063280" imgH="8063280" progId="Photoshop.Image.13">
                  <p:embed/>
                </p:oleObj>
              </mc:Choice>
              <mc:Fallback>
                <p:oleObj name="Image" r:id="rId5" imgW="8063280" imgH="8063280" progId="Photoshop.Image.13">
                  <p:embed/>
                  <p:pic>
                    <p:nvPicPr>
                      <p:cNvPr id="0" name=""/>
                      <p:cNvPicPr/>
                      <p:nvPr/>
                    </p:nvPicPr>
                    <p:blipFill>
                      <a:blip r:embed="rId6"/>
                      <a:stretch>
                        <a:fillRect/>
                      </a:stretch>
                    </p:blipFill>
                    <p:spPr>
                      <a:xfrm>
                        <a:off x="4572000" y="1844824"/>
                        <a:ext cx="3816276" cy="3816276"/>
                      </a:xfrm>
                      <a:prstGeom prst="rect">
                        <a:avLst/>
                      </a:prstGeom>
                      <a:ln>
                        <a:solidFill>
                          <a:schemeClr val="tx1"/>
                        </a:solidFill>
                      </a:ln>
                    </p:spPr>
                  </p:pic>
                </p:oleObj>
              </mc:Fallback>
            </mc:AlternateContent>
          </a:graphicData>
        </a:graphic>
      </p:graphicFrame>
      <p:sp>
        <p:nvSpPr>
          <p:cNvPr id="19" name="テキスト ボックス 18"/>
          <p:cNvSpPr txBox="1"/>
          <p:nvPr/>
        </p:nvSpPr>
        <p:spPr bwMode="auto">
          <a:xfrm>
            <a:off x="557880" y="2768441"/>
            <a:ext cx="4014120" cy="1092607"/>
          </a:xfrm>
          <a:prstGeom prst="rect">
            <a:avLst/>
          </a:prstGeom>
          <a:noFill/>
          <a:ln w="12700" cmpd="sng">
            <a:noFill/>
            <a:miter lim="800000"/>
            <a:headEnd/>
            <a:tailEnd/>
          </a:ln>
        </p:spPr>
        <p:txBody>
          <a:bodyPr wrap="square" rtlCol="0">
            <a:spAutoFit/>
          </a:bodyPr>
          <a:lstStyle/>
          <a:p>
            <a:endParaRPr lang="en-US" altLang="ja-JP" sz="1300" dirty="0" smtClean="0"/>
          </a:p>
          <a:p>
            <a:pPr marL="900113" indent="-900113"/>
            <a:r>
              <a:rPr lang="ja-JP" altLang="en-US" sz="1300" dirty="0" smtClean="0"/>
              <a:t>暗号化キー：</a:t>
            </a:r>
            <a:r>
              <a:rPr lang="en-US" altLang="ja-JP" sz="1300" dirty="0" smtClean="0"/>
              <a:t>rotary</a:t>
            </a:r>
          </a:p>
          <a:p>
            <a:pPr marL="900113" indent="-900113"/>
            <a:r>
              <a:rPr lang="ja-JP" altLang="en-US" sz="1300" dirty="0" smtClean="0"/>
              <a:t>ログイン</a:t>
            </a:r>
            <a:r>
              <a:rPr lang="en-US" altLang="ja-JP" sz="1300" dirty="0" smtClean="0"/>
              <a:t>ID</a:t>
            </a:r>
            <a:r>
              <a:rPr lang="ja-JP" altLang="en-US" sz="1300" dirty="0" smtClean="0"/>
              <a:t>：（各地区青少年交換委員長メールアドレス）</a:t>
            </a:r>
            <a:endParaRPr lang="en-US" altLang="ja-JP" sz="1300" dirty="0" smtClean="0"/>
          </a:p>
          <a:p>
            <a:pPr marL="900113" indent="-900113"/>
            <a:r>
              <a:rPr kumimoji="1" lang="ja-JP" altLang="en-US" sz="1300" dirty="0" smtClean="0"/>
              <a:t>パスワード：</a:t>
            </a:r>
            <a:r>
              <a:rPr lang="ja-JP" altLang="en-US" sz="1300" dirty="0"/>
              <a:t>（各地区青少年交換</a:t>
            </a:r>
            <a:r>
              <a:rPr lang="ja-JP" altLang="en-US" sz="1300" dirty="0" smtClean="0"/>
              <a:t>委員長携帯電話番号ハイフンあり）</a:t>
            </a:r>
            <a:endParaRPr kumimoji="1" lang="en-US" altLang="ja-JP" sz="1300" dirty="0" smtClean="0"/>
          </a:p>
        </p:txBody>
      </p:sp>
      <p:sp>
        <p:nvSpPr>
          <p:cNvPr id="20" name="テキスト ボックス 19"/>
          <p:cNvSpPr txBox="1"/>
          <p:nvPr/>
        </p:nvSpPr>
        <p:spPr bwMode="auto">
          <a:xfrm>
            <a:off x="523142" y="1912441"/>
            <a:ext cx="3384376" cy="584775"/>
          </a:xfrm>
          <a:prstGeom prst="rect">
            <a:avLst/>
          </a:prstGeom>
          <a:noFill/>
          <a:ln w="12700" cmpd="sng">
            <a:solidFill>
              <a:schemeClr val="tx1"/>
            </a:solidFill>
            <a:miter lim="800000"/>
            <a:headEnd/>
            <a:tailEnd/>
          </a:ln>
        </p:spPr>
        <p:txBody>
          <a:bodyPr wrap="square" rtlCol="0">
            <a:spAutoFit/>
          </a:bodyPr>
          <a:lstStyle/>
          <a:p>
            <a:r>
              <a:rPr lang="ja-JP" altLang="en-US" sz="1600" dirty="0" smtClean="0"/>
              <a:t>アクセス</a:t>
            </a:r>
            <a:r>
              <a:rPr lang="en-US" altLang="ja-JP" sz="1600" dirty="0" smtClean="0"/>
              <a:t>URL</a:t>
            </a:r>
            <a:endParaRPr lang="en-US" altLang="ja-JP" sz="1600" dirty="0"/>
          </a:p>
          <a:p>
            <a:r>
              <a:rPr lang="en-US" altLang="ja-JP" sz="1600" dirty="0" smtClean="0"/>
              <a:t>https://yess.rijyec.org/mp/rijyec/</a:t>
            </a:r>
            <a:endParaRPr kumimoji="1" lang="ja-JP" altLang="en-US" sz="1600" dirty="0" smtClean="0"/>
          </a:p>
        </p:txBody>
      </p:sp>
      <p:sp>
        <p:nvSpPr>
          <p:cNvPr id="21" name="テキスト ボックス 20"/>
          <p:cNvSpPr txBox="1"/>
          <p:nvPr/>
        </p:nvSpPr>
        <p:spPr bwMode="auto">
          <a:xfrm>
            <a:off x="533872" y="3960674"/>
            <a:ext cx="3654080" cy="492443"/>
          </a:xfrm>
          <a:prstGeom prst="rect">
            <a:avLst/>
          </a:prstGeom>
          <a:noFill/>
          <a:ln w="12700" cmpd="sng">
            <a:noFill/>
            <a:miter lim="800000"/>
            <a:headEnd/>
            <a:tailEnd/>
          </a:ln>
        </p:spPr>
        <p:txBody>
          <a:bodyPr wrap="square" rtlCol="0">
            <a:spAutoFit/>
          </a:bodyPr>
          <a:lstStyle/>
          <a:p>
            <a:r>
              <a:rPr kumimoji="1" lang="en-US" altLang="ja-JP" sz="1300" b="1" dirty="0" smtClean="0">
                <a:solidFill>
                  <a:srgbClr val="FF0000"/>
                </a:solidFill>
              </a:rPr>
              <a:t>※</a:t>
            </a:r>
            <a:r>
              <a:rPr kumimoji="1" lang="ja-JP" altLang="en-US" sz="1300" b="1" dirty="0" smtClean="0">
                <a:solidFill>
                  <a:srgbClr val="FF0000"/>
                </a:solidFill>
              </a:rPr>
              <a:t>パスワードは必ず変更してください</a:t>
            </a:r>
            <a:endParaRPr kumimoji="1" lang="en-US" altLang="ja-JP" sz="1300" b="1" dirty="0" smtClean="0">
              <a:solidFill>
                <a:srgbClr val="FF0000"/>
              </a:solidFill>
            </a:endParaRPr>
          </a:p>
          <a:p>
            <a:pPr marL="265113" indent="-265113"/>
            <a:r>
              <a:rPr lang="en-US" altLang="ja-JP" sz="1300" b="1" dirty="0" smtClean="0">
                <a:solidFill>
                  <a:srgbClr val="FF0000"/>
                </a:solidFill>
              </a:rPr>
              <a:t>※</a:t>
            </a:r>
            <a:r>
              <a:rPr lang="ja-JP" altLang="en-US" sz="1300" b="1" dirty="0" smtClean="0">
                <a:solidFill>
                  <a:srgbClr val="FF0000"/>
                </a:solidFill>
              </a:rPr>
              <a:t>情報</a:t>
            </a:r>
            <a:r>
              <a:rPr lang="ja-JP" altLang="en-US" sz="1300" b="1" dirty="0">
                <a:solidFill>
                  <a:srgbClr val="FF0000"/>
                </a:solidFill>
              </a:rPr>
              <a:t>漏</a:t>
            </a:r>
            <a:r>
              <a:rPr lang="ja-JP" altLang="en-US" sz="1300" b="1" dirty="0" smtClean="0">
                <a:solidFill>
                  <a:srgbClr val="FF0000"/>
                </a:solidFill>
              </a:rPr>
              <a:t>えいの無いように心がけてください。</a:t>
            </a:r>
            <a:endParaRPr kumimoji="1" lang="ja-JP" altLang="en-US" sz="1300" b="1" dirty="0" smtClean="0">
              <a:solidFill>
                <a:srgbClr val="FF0000"/>
              </a:solidFill>
            </a:endParaRPr>
          </a:p>
        </p:txBody>
      </p:sp>
      <p:sp>
        <p:nvSpPr>
          <p:cNvPr id="22" name="テキスト ボックス 21"/>
          <p:cNvSpPr txBox="1"/>
          <p:nvPr/>
        </p:nvSpPr>
        <p:spPr bwMode="auto">
          <a:xfrm>
            <a:off x="561766" y="4880773"/>
            <a:ext cx="3626186" cy="492443"/>
          </a:xfrm>
          <a:prstGeom prst="rect">
            <a:avLst/>
          </a:prstGeom>
          <a:noFill/>
          <a:ln w="12700" cmpd="sng">
            <a:noFill/>
            <a:miter lim="800000"/>
            <a:headEnd/>
            <a:tailEnd/>
          </a:ln>
        </p:spPr>
        <p:txBody>
          <a:bodyPr wrap="square" rtlCol="0">
            <a:spAutoFit/>
          </a:bodyPr>
          <a:lstStyle/>
          <a:p>
            <a:r>
              <a:rPr kumimoji="1" lang="ja-JP" altLang="en-US" sz="1300" dirty="0" smtClean="0"/>
              <a:t>ログインＩＤ、パスワードの変更方法は次ページ以降にあり</a:t>
            </a:r>
            <a:r>
              <a:rPr lang="ja-JP" altLang="en-US" sz="1300" dirty="0" smtClean="0"/>
              <a:t>ます。</a:t>
            </a:r>
            <a:endParaRPr kumimoji="1" lang="ja-JP" altLang="en-US" sz="1300" dirty="0" smtClean="0"/>
          </a:p>
        </p:txBody>
      </p:sp>
      <p:sp>
        <p:nvSpPr>
          <p:cNvPr id="3" name="スライド番号プレースホルダー 2"/>
          <p:cNvSpPr>
            <a:spLocks noGrp="1"/>
          </p:cNvSpPr>
          <p:nvPr>
            <p:ph type="sldNum" sz="quarter" idx="12"/>
          </p:nvPr>
        </p:nvSpPr>
        <p:spPr/>
        <p:txBody>
          <a:bodyPr/>
          <a:lstStyle/>
          <a:p>
            <a:pPr>
              <a:defRPr/>
            </a:pPr>
            <a:fld id="{0331EEB5-871C-3C46-BA86-090CCFE8305C}" type="slidenum">
              <a:rPr lang="en-US" altLang="ja-JP" smtClean="0"/>
              <a:pPr>
                <a:defRPr/>
              </a:pPr>
              <a:t>4</a:t>
            </a:fld>
            <a:endParaRPr lang="en-US" altLang="ja-JP" dirty="0"/>
          </a:p>
        </p:txBody>
      </p:sp>
    </p:spTree>
    <p:extLst>
      <p:ext uri="{BB962C8B-B14F-4D97-AF65-F5344CB8AC3E}">
        <p14:creationId xmlns:p14="http://schemas.microsoft.com/office/powerpoint/2010/main" val="15920744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オブジェクト 2"/>
          <p:cNvGraphicFramePr>
            <a:graphicFrameLocks noChangeAspect="1"/>
          </p:cNvGraphicFramePr>
          <p:nvPr>
            <p:extLst>
              <p:ext uri="{D42A27DB-BD31-4B8C-83A1-F6EECF244321}">
                <p14:modId xmlns:p14="http://schemas.microsoft.com/office/powerpoint/2010/main" val="14430060"/>
              </p:ext>
            </p:extLst>
          </p:nvPr>
        </p:nvGraphicFramePr>
        <p:xfrm>
          <a:off x="683568" y="3621875"/>
          <a:ext cx="3085298" cy="1319286"/>
        </p:xfrm>
        <a:graphic>
          <a:graphicData uri="http://schemas.openxmlformats.org/presentationml/2006/ole">
            <mc:AlternateContent xmlns:mc="http://schemas.openxmlformats.org/markup-compatibility/2006">
              <mc:Choice xmlns:v="urn:schemas-microsoft-com:vml" Requires="v">
                <p:oleObj spid="_x0000_s43130" name="Image" r:id="rId3" imgW="13663440" imgH="5841000" progId="Photoshop.Image.13">
                  <p:embed/>
                </p:oleObj>
              </mc:Choice>
              <mc:Fallback>
                <p:oleObj name="Image" r:id="rId3" imgW="13663440" imgH="5841000" progId="Photoshop.Image.13">
                  <p:embed/>
                  <p:pic>
                    <p:nvPicPr>
                      <p:cNvPr id="0" name=""/>
                      <p:cNvPicPr/>
                      <p:nvPr/>
                    </p:nvPicPr>
                    <p:blipFill>
                      <a:blip r:embed="rId4"/>
                      <a:stretch>
                        <a:fillRect/>
                      </a:stretch>
                    </p:blipFill>
                    <p:spPr>
                      <a:xfrm>
                        <a:off x="683568" y="3621875"/>
                        <a:ext cx="3085298" cy="1319286"/>
                      </a:xfrm>
                      <a:prstGeom prst="rect">
                        <a:avLst/>
                      </a:prstGeom>
                      <a:ln>
                        <a:solidFill>
                          <a:schemeClr val="bg2">
                            <a:lumMod val="75000"/>
                          </a:schemeClr>
                        </a:solidFill>
                      </a:ln>
                    </p:spPr>
                  </p:pic>
                </p:oleObj>
              </mc:Fallback>
            </mc:AlternateContent>
          </a:graphicData>
        </a:graphic>
      </p:graphicFrame>
      <p:sp>
        <p:nvSpPr>
          <p:cNvPr id="2" name="タイトル 1"/>
          <p:cNvSpPr>
            <a:spLocks noGrp="1"/>
          </p:cNvSpPr>
          <p:nvPr>
            <p:ph type="title"/>
          </p:nvPr>
        </p:nvSpPr>
        <p:spPr/>
        <p:txBody>
          <a:bodyPr/>
          <a:lstStyle/>
          <a:p>
            <a:r>
              <a:rPr lang="ja-JP" altLang="en-US" sz="2800" dirty="0" smtClean="0"/>
              <a:t>地区委員会の情報を確認（地区委員長）</a:t>
            </a:r>
            <a:endParaRPr kumimoji="1" lang="ja-JP" altLang="en-US" sz="2800" dirty="0"/>
          </a:p>
        </p:txBody>
      </p:sp>
      <p:cxnSp>
        <p:nvCxnSpPr>
          <p:cNvPr id="4" name="直線コネクタ 3"/>
          <p:cNvCxnSpPr/>
          <p:nvPr/>
        </p:nvCxnSpPr>
        <p:spPr>
          <a:xfrm>
            <a:off x="179512" y="1484784"/>
            <a:ext cx="89644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4" name="図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1520" y="133772"/>
            <a:ext cx="1512168" cy="568128"/>
          </a:xfrm>
          <a:prstGeom prst="rect">
            <a:avLst/>
          </a:prstGeom>
        </p:spPr>
      </p:pic>
      <p:graphicFrame>
        <p:nvGraphicFramePr>
          <p:cNvPr id="5" name="オブジェクト 4"/>
          <p:cNvGraphicFramePr>
            <a:graphicFrameLocks noChangeAspect="1"/>
          </p:cNvGraphicFramePr>
          <p:nvPr>
            <p:extLst>
              <p:ext uri="{D42A27DB-BD31-4B8C-83A1-F6EECF244321}">
                <p14:modId xmlns:p14="http://schemas.microsoft.com/office/powerpoint/2010/main" val="2529302173"/>
              </p:ext>
            </p:extLst>
          </p:nvPr>
        </p:nvGraphicFramePr>
        <p:xfrm>
          <a:off x="179512" y="2071282"/>
          <a:ext cx="4760119" cy="466095"/>
        </p:xfrm>
        <a:graphic>
          <a:graphicData uri="http://schemas.openxmlformats.org/presentationml/2006/ole">
            <mc:AlternateContent xmlns:mc="http://schemas.openxmlformats.org/markup-compatibility/2006">
              <mc:Choice xmlns:v="urn:schemas-microsoft-com:vml" Requires="v">
                <p:oleObj spid="_x0000_s43131" name="Image" r:id="rId6" imgW="16228440" imgH="1587240" progId="Photoshop.Image.13">
                  <p:embed/>
                </p:oleObj>
              </mc:Choice>
              <mc:Fallback>
                <p:oleObj name="Image" r:id="rId6" imgW="16228440" imgH="1587240" progId="Photoshop.Image.13">
                  <p:embed/>
                  <p:pic>
                    <p:nvPicPr>
                      <p:cNvPr id="0" name=""/>
                      <p:cNvPicPr/>
                      <p:nvPr/>
                    </p:nvPicPr>
                    <p:blipFill>
                      <a:blip r:embed="rId7"/>
                      <a:stretch>
                        <a:fillRect/>
                      </a:stretch>
                    </p:blipFill>
                    <p:spPr>
                      <a:xfrm>
                        <a:off x="179512" y="2071282"/>
                        <a:ext cx="4760119" cy="466095"/>
                      </a:xfrm>
                      <a:prstGeom prst="rect">
                        <a:avLst/>
                      </a:prstGeom>
                      <a:ln>
                        <a:solidFill>
                          <a:schemeClr val="tx1"/>
                        </a:solidFill>
                      </a:ln>
                    </p:spPr>
                  </p:pic>
                </p:oleObj>
              </mc:Fallback>
            </mc:AlternateContent>
          </a:graphicData>
        </a:graphic>
      </p:graphicFrame>
      <p:sp>
        <p:nvSpPr>
          <p:cNvPr id="8" name="テキスト ボックス 7"/>
          <p:cNvSpPr txBox="1"/>
          <p:nvPr/>
        </p:nvSpPr>
        <p:spPr bwMode="auto">
          <a:xfrm>
            <a:off x="2344565" y="2647532"/>
            <a:ext cx="1800200" cy="261610"/>
          </a:xfrm>
          <a:prstGeom prst="rect">
            <a:avLst/>
          </a:prstGeom>
          <a:solidFill>
            <a:schemeClr val="bg1">
              <a:alpha val="75000"/>
            </a:schemeClr>
          </a:solidFill>
          <a:ln w="12700" cmpd="sng">
            <a:solidFill>
              <a:schemeClr val="tx1"/>
            </a:solidFill>
            <a:miter lim="800000"/>
            <a:headEnd/>
            <a:tailEnd/>
          </a:ln>
        </p:spPr>
        <p:txBody>
          <a:bodyPr wrap="square" rtlCol="0">
            <a:spAutoFit/>
          </a:bodyPr>
          <a:lstStyle/>
          <a:p>
            <a:r>
              <a:rPr lang="ja-JP" altLang="en-US" sz="1100" dirty="0" smtClean="0"/>
              <a:t>「委員会管理」をクリック</a:t>
            </a:r>
            <a:endParaRPr kumimoji="1" lang="ja-JP" altLang="en-US" sz="1100" dirty="0" smtClean="0"/>
          </a:p>
        </p:txBody>
      </p:sp>
      <p:cxnSp>
        <p:nvCxnSpPr>
          <p:cNvPr id="9" name="直線矢印コネクタ 8"/>
          <p:cNvCxnSpPr/>
          <p:nvPr/>
        </p:nvCxnSpPr>
        <p:spPr>
          <a:xfrm flipV="1">
            <a:off x="4030064" y="2242642"/>
            <a:ext cx="589264" cy="333722"/>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直線矢印コネクタ 18"/>
          <p:cNvCxnSpPr/>
          <p:nvPr/>
        </p:nvCxnSpPr>
        <p:spPr>
          <a:xfrm flipV="1">
            <a:off x="2633067" y="4077072"/>
            <a:ext cx="930821" cy="1043788"/>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右矢印 20"/>
          <p:cNvSpPr/>
          <p:nvPr/>
        </p:nvSpPr>
        <p:spPr>
          <a:xfrm rot="5400000">
            <a:off x="2633956" y="3050653"/>
            <a:ext cx="285535" cy="287312"/>
          </a:xfrm>
          <a:prstGeom prst="rightArrow">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右矢印 21"/>
          <p:cNvSpPr/>
          <p:nvPr/>
        </p:nvSpPr>
        <p:spPr>
          <a:xfrm>
            <a:off x="4030064" y="4000721"/>
            <a:ext cx="285535" cy="287312"/>
          </a:xfrm>
          <a:prstGeom prst="rightArrow">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p:cNvSpPr txBox="1"/>
          <p:nvPr/>
        </p:nvSpPr>
        <p:spPr bwMode="auto">
          <a:xfrm>
            <a:off x="1007604" y="5120860"/>
            <a:ext cx="1625463" cy="430887"/>
          </a:xfrm>
          <a:prstGeom prst="rect">
            <a:avLst/>
          </a:prstGeom>
          <a:solidFill>
            <a:schemeClr val="bg1">
              <a:alpha val="75000"/>
            </a:schemeClr>
          </a:solidFill>
          <a:ln w="12700" cmpd="sng">
            <a:solidFill>
              <a:schemeClr val="tx1"/>
            </a:solidFill>
            <a:miter lim="800000"/>
            <a:headEnd/>
            <a:tailEnd/>
          </a:ln>
        </p:spPr>
        <p:txBody>
          <a:bodyPr wrap="square" rtlCol="0">
            <a:spAutoFit/>
          </a:bodyPr>
          <a:lstStyle/>
          <a:p>
            <a:r>
              <a:rPr lang="ja-JP" altLang="en-US" sz="1100" dirty="0" smtClean="0"/>
              <a:t>委員会の情報を「編集」します。</a:t>
            </a:r>
            <a:endParaRPr kumimoji="1" lang="ja-JP" altLang="en-US" sz="1100" dirty="0" smtClean="0"/>
          </a:p>
        </p:txBody>
      </p:sp>
      <p:sp>
        <p:nvSpPr>
          <p:cNvPr id="25" name="テキスト ボックス 24"/>
          <p:cNvSpPr txBox="1"/>
          <p:nvPr/>
        </p:nvSpPr>
        <p:spPr bwMode="auto">
          <a:xfrm>
            <a:off x="323528" y="1562822"/>
            <a:ext cx="8280920" cy="338554"/>
          </a:xfrm>
          <a:prstGeom prst="rect">
            <a:avLst/>
          </a:prstGeom>
          <a:noFill/>
          <a:ln w="12700" cmpd="sng">
            <a:noFill/>
            <a:miter lim="800000"/>
            <a:headEnd/>
            <a:tailEnd/>
          </a:ln>
        </p:spPr>
        <p:txBody>
          <a:bodyPr wrap="square" rtlCol="0">
            <a:spAutoFit/>
          </a:bodyPr>
          <a:lstStyle/>
          <a:p>
            <a:r>
              <a:rPr kumimoji="1" lang="en-US" altLang="ja-JP" sz="1600" dirty="0" smtClean="0"/>
              <a:t>※</a:t>
            </a:r>
            <a:r>
              <a:rPr kumimoji="1" lang="ja-JP" altLang="en-US" sz="1600" dirty="0" smtClean="0"/>
              <a:t>委員会の情報を入力します。特にメールアドレスは重要です。</a:t>
            </a:r>
          </a:p>
        </p:txBody>
      </p:sp>
      <p:pic>
        <p:nvPicPr>
          <p:cNvPr id="11" name="図 10"/>
          <p:cNvPicPr>
            <a:picLocks noChangeAspect="1"/>
          </p:cNvPicPr>
          <p:nvPr/>
        </p:nvPicPr>
        <p:blipFill>
          <a:blip r:embed="rId8"/>
          <a:stretch>
            <a:fillRect/>
          </a:stretch>
        </p:blipFill>
        <p:spPr>
          <a:xfrm>
            <a:off x="4381988" y="2932693"/>
            <a:ext cx="3790411" cy="3290639"/>
          </a:xfrm>
          <a:prstGeom prst="rect">
            <a:avLst/>
          </a:prstGeom>
        </p:spPr>
      </p:pic>
      <p:cxnSp>
        <p:nvCxnSpPr>
          <p:cNvPr id="23" name="直線矢印コネクタ 22"/>
          <p:cNvCxnSpPr/>
          <p:nvPr/>
        </p:nvCxnSpPr>
        <p:spPr>
          <a:xfrm flipH="1">
            <a:off x="5593161" y="4077072"/>
            <a:ext cx="1202147" cy="6730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直線矢印コネクタ 25"/>
          <p:cNvCxnSpPr/>
          <p:nvPr/>
        </p:nvCxnSpPr>
        <p:spPr>
          <a:xfrm flipH="1" flipV="1">
            <a:off x="5940153" y="5505063"/>
            <a:ext cx="705852" cy="4668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直線矢印コネクタ 27"/>
          <p:cNvCxnSpPr/>
          <p:nvPr/>
        </p:nvCxnSpPr>
        <p:spPr>
          <a:xfrm flipH="1" flipV="1">
            <a:off x="6300193" y="4469486"/>
            <a:ext cx="452432" cy="7020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9" name="テキスト ボックス 28"/>
          <p:cNvSpPr txBox="1"/>
          <p:nvPr/>
        </p:nvSpPr>
        <p:spPr bwMode="auto">
          <a:xfrm>
            <a:off x="6795308" y="3928933"/>
            <a:ext cx="1706238" cy="261610"/>
          </a:xfrm>
          <a:prstGeom prst="rect">
            <a:avLst/>
          </a:prstGeom>
          <a:solidFill>
            <a:schemeClr val="bg1">
              <a:alpha val="75000"/>
            </a:schemeClr>
          </a:solidFill>
          <a:ln w="12700" cmpd="sng">
            <a:solidFill>
              <a:schemeClr val="tx1"/>
            </a:solidFill>
            <a:miter lim="800000"/>
            <a:headEnd/>
            <a:tailEnd/>
          </a:ln>
        </p:spPr>
        <p:txBody>
          <a:bodyPr wrap="square" rtlCol="0">
            <a:spAutoFit/>
          </a:bodyPr>
          <a:lstStyle/>
          <a:p>
            <a:r>
              <a:rPr lang="ja-JP" altLang="en-US" sz="1100" b="1" dirty="0" smtClean="0">
                <a:solidFill>
                  <a:srgbClr val="FF0000"/>
                </a:solidFill>
              </a:rPr>
              <a:t>変更しないでください</a:t>
            </a:r>
            <a:endParaRPr kumimoji="1" lang="ja-JP" altLang="en-US" sz="1100" b="1" dirty="0" smtClean="0">
              <a:solidFill>
                <a:srgbClr val="FF0000"/>
              </a:solidFill>
            </a:endParaRPr>
          </a:p>
        </p:txBody>
      </p:sp>
      <p:sp>
        <p:nvSpPr>
          <p:cNvPr id="20" name="テキスト ボックス 19"/>
          <p:cNvSpPr txBox="1"/>
          <p:nvPr/>
        </p:nvSpPr>
        <p:spPr bwMode="auto">
          <a:xfrm>
            <a:off x="6759114" y="5330780"/>
            <a:ext cx="1748921" cy="892552"/>
          </a:xfrm>
          <a:prstGeom prst="rect">
            <a:avLst/>
          </a:prstGeom>
          <a:noFill/>
          <a:ln w="12700" cmpd="sng">
            <a:solidFill>
              <a:schemeClr val="tx1"/>
            </a:solidFill>
            <a:miter lim="800000"/>
            <a:headEnd/>
            <a:tailEnd/>
          </a:ln>
        </p:spPr>
        <p:txBody>
          <a:bodyPr wrap="square" rtlCol="0">
            <a:spAutoFit/>
          </a:bodyPr>
          <a:lstStyle/>
          <a:p>
            <a:r>
              <a:rPr kumimoji="1" lang="ja-JP" altLang="en-US" sz="1300" dirty="0" smtClean="0"/>
              <a:t>委員会のメールアドレスを入力してください。</a:t>
            </a:r>
            <a:endParaRPr kumimoji="1" lang="en-US" altLang="ja-JP" sz="1300" dirty="0" smtClean="0"/>
          </a:p>
          <a:p>
            <a:r>
              <a:rPr lang="ja-JP" altLang="en-US" sz="1300" dirty="0"/>
              <a:t>無</a:t>
            </a:r>
            <a:r>
              <a:rPr lang="ja-JP" altLang="en-US" sz="1300" dirty="0" smtClean="0"/>
              <a:t>い</a:t>
            </a:r>
            <a:r>
              <a:rPr lang="ja-JP" altLang="en-US" sz="1300" dirty="0"/>
              <a:t>場合</a:t>
            </a:r>
            <a:r>
              <a:rPr lang="ja-JP" altLang="en-US" sz="1300" dirty="0" smtClean="0"/>
              <a:t>は委員長のメールアドレス。</a:t>
            </a:r>
            <a:endParaRPr kumimoji="1" lang="ja-JP" altLang="en-US" sz="1300" dirty="0" smtClean="0"/>
          </a:p>
        </p:txBody>
      </p:sp>
      <p:sp>
        <p:nvSpPr>
          <p:cNvPr id="34" name="テキスト ボックス 33"/>
          <p:cNvSpPr txBox="1"/>
          <p:nvPr/>
        </p:nvSpPr>
        <p:spPr bwMode="auto">
          <a:xfrm>
            <a:off x="6752625" y="4371081"/>
            <a:ext cx="1748921" cy="692497"/>
          </a:xfrm>
          <a:prstGeom prst="rect">
            <a:avLst/>
          </a:prstGeom>
          <a:noFill/>
          <a:ln w="12700" cmpd="sng">
            <a:solidFill>
              <a:schemeClr val="tx1"/>
            </a:solidFill>
            <a:miter lim="800000"/>
            <a:headEnd/>
            <a:tailEnd/>
          </a:ln>
        </p:spPr>
        <p:txBody>
          <a:bodyPr wrap="square" rtlCol="0">
            <a:spAutoFit/>
          </a:bodyPr>
          <a:lstStyle/>
          <a:p>
            <a:r>
              <a:rPr kumimoji="1" lang="ja-JP" altLang="en-US" sz="1300" dirty="0" smtClean="0"/>
              <a:t>委員会の住所や</a:t>
            </a:r>
            <a:r>
              <a:rPr kumimoji="1" lang="en-US" altLang="ja-JP" sz="1300" dirty="0" smtClean="0"/>
              <a:t>TEL</a:t>
            </a:r>
            <a:r>
              <a:rPr kumimoji="1" lang="ja-JP" altLang="en-US" sz="1300" dirty="0" err="1" smtClean="0"/>
              <a:t>などをを</a:t>
            </a:r>
            <a:r>
              <a:rPr kumimoji="1" lang="ja-JP" altLang="en-US" sz="1300" dirty="0" smtClean="0"/>
              <a:t>入力してください。</a:t>
            </a:r>
            <a:endParaRPr kumimoji="1" lang="en-US" altLang="ja-JP" sz="1300" dirty="0" smtClean="0"/>
          </a:p>
        </p:txBody>
      </p:sp>
      <p:sp>
        <p:nvSpPr>
          <p:cNvPr id="37" name="テキスト ボックス 36"/>
          <p:cNvSpPr txBox="1"/>
          <p:nvPr/>
        </p:nvSpPr>
        <p:spPr bwMode="auto">
          <a:xfrm>
            <a:off x="5076056" y="1901376"/>
            <a:ext cx="3600400" cy="892552"/>
          </a:xfrm>
          <a:prstGeom prst="rect">
            <a:avLst/>
          </a:prstGeom>
          <a:noFill/>
          <a:ln w="12700" cmpd="sng">
            <a:solidFill>
              <a:srgbClr val="FF0000"/>
            </a:solidFill>
            <a:miter lim="800000"/>
            <a:headEnd/>
            <a:tailEnd/>
          </a:ln>
        </p:spPr>
        <p:txBody>
          <a:bodyPr wrap="square" rtlCol="0">
            <a:spAutoFit/>
          </a:bodyPr>
          <a:lstStyle/>
          <a:p>
            <a:r>
              <a:rPr kumimoji="1" lang="ja-JP" altLang="en-US" sz="1300" dirty="0" smtClean="0"/>
              <a:t>委員会のメールアドレスは、バースデーメールやマンスリーレポートの催促メールなど様々な自動メール配信で使用されます。</a:t>
            </a:r>
            <a:endParaRPr kumimoji="1" lang="en-US" altLang="ja-JP" sz="1300" dirty="0" smtClean="0"/>
          </a:p>
          <a:p>
            <a:r>
              <a:rPr lang="ja-JP" altLang="en-US" sz="1300" dirty="0"/>
              <a:t>未入力</a:t>
            </a:r>
            <a:r>
              <a:rPr lang="ja-JP" altLang="en-US" sz="1300" dirty="0" smtClean="0"/>
              <a:t>の</a:t>
            </a:r>
            <a:r>
              <a:rPr lang="ja-JP" altLang="en-US" sz="1300" dirty="0"/>
              <a:t>場合</a:t>
            </a:r>
            <a:r>
              <a:rPr lang="ja-JP" altLang="en-US" sz="1300" dirty="0" smtClean="0"/>
              <a:t>は自動配信に不具合が生じます。</a:t>
            </a:r>
            <a:endParaRPr kumimoji="1" lang="ja-JP" altLang="en-US" sz="1300" dirty="0" smtClean="0"/>
          </a:p>
        </p:txBody>
      </p:sp>
      <p:sp>
        <p:nvSpPr>
          <p:cNvPr id="27" name="テキスト ボックス 26"/>
          <p:cNvSpPr txBox="1"/>
          <p:nvPr/>
        </p:nvSpPr>
        <p:spPr bwMode="auto">
          <a:xfrm>
            <a:off x="4499992" y="4103367"/>
            <a:ext cx="533226" cy="184666"/>
          </a:xfrm>
          <a:prstGeom prst="rect">
            <a:avLst/>
          </a:prstGeom>
          <a:solidFill>
            <a:srgbClr val="F9F9F9"/>
          </a:solidFill>
          <a:ln w="12700" cmpd="sng">
            <a:noFill/>
            <a:miter lim="800000"/>
            <a:headEnd/>
            <a:tailEnd/>
          </a:ln>
        </p:spPr>
        <p:txBody>
          <a:bodyPr wrap="square" rtlCol="0">
            <a:spAutoFit/>
          </a:bodyPr>
          <a:lstStyle/>
          <a:p>
            <a:r>
              <a:rPr lang="ja-JP" altLang="en-US" sz="600" b="1" dirty="0">
                <a:solidFill>
                  <a:srgbClr val="323232"/>
                </a:solidFill>
              </a:rPr>
              <a:t>委員会</a:t>
            </a:r>
            <a:r>
              <a:rPr lang="ja-JP" altLang="en-US" sz="600" b="1" dirty="0" smtClean="0">
                <a:solidFill>
                  <a:srgbClr val="323232"/>
                </a:solidFill>
              </a:rPr>
              <a:t>名</a:t>
            </a:r>
            <a:endParaRPr kumimoji="1" lang="en-US" altLang="ja-JP" sz="600" b="1" dirty="0" smtClean="0">
              <a:solidFill>
                <a:srgbClr val="323232"/>
              </a:solidFill>
            </a:endParaRPr>
          </a:p>
        </p:txBody>
      </p:sp>
      <p:sp>
        <p:nvSpPr>
          <p:cNvPr id="6" name="スライド番号プレースホルダー 5"/>
          <p:cNvSpPr>
            <a:spLocks noGrp="1"/>
          </p:cNvSpPr>
          <p:nvPr>
            <p:ph type="sldNum" sz="quarter" idx="12"/>
          </p:nvPr>
        </p:nvSpPr>
        <p:spPr/>
        <p:txBody>
          <a:bodyPr/>
          <a:lstStyle/>
          <a:p>
            <a:pPr>
              <a:defRPr/>
            </a:pPr>
            <a:fld id="{0331EEB5-871C-3C46-BA86-090CCFE8305C}" type="slidenum">
              <a:rPr lang="en-US" altLang="ja-JP" smtClean="0"/>
              <a:pPr>
                <a:defRPr/>
              </a:pPr>
              <a:t>5</a:t>
            </a:fld>
            <a:endParaRPr lang="en-US" altLang="ja-JP" dirty="0"/>
          </a:p>
        </p:txBody>
      </p:sp>
    </p:spTree>
    <p:extLst>
      <p:ext uri="{BB962C8B-B14F-4D97-AF65-F5344CB8AC3E}">
        <p14:creationId xmlns:p14="http://schemas.microsoft.com/office/powerpoint/2010/main" val="23443172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オブジェクト 2"/>
          <p:cNvGraphicFramePr>
            <a:graphicFrameLocks noChangeAspect="1"/>
          </p:cNvGraphicFramePr>
          <p:nvPr>
            <p:extLst>
              <p:ext uri="{D42A27DB-BD31-4B8C-83A1-F6EECF244321}">
                <p14:modId xmlns:p14="http://schemas.microsoft.com/office/powerpoint/2010/main" val="14430060"/>
              </p:ext>
            </p:extLst>
          </p:nvPr>
        </p:nvGraphicFramePr>
        <p:xfrm>
          <a:off x="683568" y="3621875"/>
          <a:ext cx="3085298" cy="1319286"/>
        </p:xfrm>
        <a:graphic>
          <a:graphicData uri="http://schemas.openxmlformats.org/presentationml/2006/ole">
            <mc:AlternateContent xmlns:mc="http://schemas.openxmlformats.org/markup-compatibility/2006">
              <mc:Choice xmlns:v="urn:schemas-microsoft-com:vml" Requires="v">
                <p:oleObj spid="_x0000_s42168" name="Image" r:id="rId3" imgW="13663440" imgH="5841000" progId="Photoshop.Image.13">
                  <p:embed/>
                </p:oleObj>
              </mc:Choice>
              <mc:Fallback>
                <p:oleObj name="Image" r:id="rId3" imgW="13663440" imgH="5841000" progId="Photoshop.Image.13">
                  <p:embed/>
                  <p:pic>
                    <p:nvPicPr>
                      <p:cNvPr id="0" name=""/>
                      <p:cNvPicPr/>
                      <p:nvPr/>
                    </p:nvPicPr>
                    <p:blipFill>
                      <a:blip r:embed="rId4"/>
                      <a:stretch>
                        <a:fillRect/>
                      </a:stretch>
                    </p:blipFill>
                    <p:spPr>
                      <a:xfrm>
                        <a:off x="683568" y="3621875"/>
                        <a:ext cx="3085298" cy="1319286"/>
                      </a:xfrm>
                      <a:prstGeom prst="rect">
                        <a:avLst/>
                      </a:prstGeom>
                      <a:ln>
                        <a:solidFill>
                          <a:schemeClr val="bg2">
                            <a:lumMod val="75000"/>
                          </a:schemeClr>
                        </a:solidFill>
                      </a:ln>
                    </p:spPr>
                  </p:pic>
                </p:oleObj>
              </mc:Fallback>
            </mc:AlternateContent>
          </a:graphicData>
        </a:graphic>
      </p:graphicFrame>
      <p:sp>
        <p:nvSpPr>
          <p:cNvPr id="2" name="タイトル 1"/>
          <p:cNvSpPr>
            <a:spLocks noGrp="1"/>
          </p:cNvSpPr>
          <p:nvPr>
            <p:ph type="title"/>
          </p:nvPr>
        </p:nvSpPr>
        <p:spPr/>
        <p:txBody>
          <a:bodyPr/>
          <a:lstStyle/>
          <a:p>
            <a:r>
              <a:rPr lang="ja-JP" altLang="en-US" sz="2800" dirty="0" smtClean="0"/>
              <a:t>地区委員のパスワードの変更（地区委員）</a:t>
            </a:r>
            <a:endParaRPr kumimoji="1" lang="ja-JP" altLang="en-US" sz="2800" dirty="0"/>
          </a:p>
        </p:txBody>
      </p:sp>
      <p:cxnSp>
        <p:nvCxnSpPr>
          <p:cNvPr id="4" name="直線コネクタ 3"/>
          <p:cNvCxnSpPr/>
          <p:nvPr/>
        </p:nvCxnSpPr>
        <p:spPr>
          <a:xfrm>
            <a:off x="179512" y="1484784"/>
            <a:ext cx="89644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4" name="図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1520" y="133772"/>
            <a:ext cx="1512168" cy="568128"/>
          </a:xfrm>
          <a:prstGeom prst="rect">
            <a:avLst/>
          </a:prstGeom>
        </p:spPr>
      </p:pic>
      <p:graphicFrame>
        <p:nvGraphicFramePr>
          <p:cNvPr id="5" name="オブジェクト 4"/>
          <p:cNvGraphicFramePr>
            <a:graphicFrameLocks noChangeAspect="1"/>
          </p:cNvGraphicFramePr>
          <p:nvPr>
            <p:extLst>
              <p:ext uri="{D42A27DB-BD31-4B8C-83A1-F6EECF244321}">
                <p14:modId xmlns:p14="http://schemas.microsoft.com/office/powerpoint/2010/main" val="2851353890"/>
              </p:ext>
            </p:extLst>
          </p:nvPr>
        </p:nvGraphicFramePr>
        <p:xfrm>
          <a:off x="179512" y="2009594"/>
          <a:ext cx="4760119" cy="466095"/>
        </p:xfrm>
        <a:graphic>
          <a:graphicData uri="http://schemas.openxmlformats.org/presentationml/2006/ole">
            <mc:AlternateContent xmlns:mc="http://schemas.openxmlformats.org/markup-compatibility/2006">
              <mc:Choice xmlns:v="urn:schemas-microsoft-com:vml" Requires="v">
                <p:oleObj spid="_x0000_s42169" name="Image" r:id="rId6" imgW="16228440" imgH="1587240" progId="Photoshop.Image.13">
                  <p:embed/>
                </p:oleObj>
              </mc:Choice>
              <mc:Fallback>
                <p:oleObj name="Image" r:id="rId6" imgW="16228440" imgH="1587240" progId="Photoshop.Image.13">
                  <p:embed/>
                  <p:pic>
                    <p:nvPicPr>
                      <p:cNvPr id="0" name=""/>
                      <p:cNvPicPr/>
                      <p:nvPr/>
                    </p:nvPicPr>
                    <p:blipFill>
                      <a:blip r:embed="rId7"/>
                      <a:stretch>
                        <a:fillRect/>
                      </a:stretch>
                    </p:blipFill>
                    <p:spPr>
                      <a:xfrm>
                        <a:off x="179512" y="2009594"/>
                        <a:ext cx="4760119" cy="466095"/>
                      </a:xfrm>
                      <a:prstGeom prst="rect">
                        <a:avLst/>
                      </a:prstGeom>
                      <a:ln>
                        <a:solidFill>
                          <a:schemeClr val="tx1"/>
                        </a:solidFill>
                      </a:ln>
                    </p:spPr>
                  </p:pic>
                </p:oleObj>
              </mc:Fallback>
            </mc:AlternateContent>
          </a:graphicData>
        </a:graphic>
      </p:graphicFrame>
      <p:sp>
        <p:nvSpPr>
          <p:cNvPr id="8" name="テキスト ボックス 7"/>
          <p:cNvSpPr txBox="1"/>
          <p:nvPr/>
        </p:nvSpPr>
        <p:spPr bwMode="auto">
          <a:xfrm>
            <a:off x="2344565" y="2647532"/>
            <a:ext cx="1800200" cy="261610"/>
          </a:xfrm>
          <a:prstGeom prst="rect">
            <a:avLst/>
          </a:prstGeom>
          <a:solidFill>
            <a:schemeClr val="bg1">
              <a:alpha val="75000"/>
            </a:schemeClr>
          </a:solidFill>
          <a:ln w="12700" cmpd="sng">
            <a:solidFill>
              <a:schemeClr val="tx1"/>
            </a:solidFill>
            <a:miter lim="800000"/>
            <a:headEnd/>
            <a:tailEnd/>
          </a:ln>
        </p:spPr>
        <p:txBody>
          <a:bodyPr wrap="square" rtlCol="0">
            <a:spAutoFit/>
          </a:bodyPr>
          <a:lstStyle/>
          <a:p>
            <a:r>
              <a:rPr lang="ja-JP" altLang="en-US" sz="1100" dirty="0" smtClean="0"/>
              <a:t>「委員会管理」をクリック</a:t>
            </a:r>
            <a:endParaRPr kumimoji="1" lang="ja-JP" altLang="en-US" sz="1100" dirty="0" smtClean="0"/>
          </a:p>
        </p:txBody>
      </p:sp>
      <p:cxnSp>
        <p:nvCxnSpPr>
          <p:cNvPr id="9" name="直線矢印コネクタ 8"/>
          <p:cNvCxnSpPr/>
          <p:nvPr/>
        </p:nvCxnSpPr>
        <p:spPr>
          <a:xfrm flipV="1">
            <a:off x="4030064" y="2242642"/>
            <a:ext cx="589264" cy="333722"/>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右矢印 15"/>
          <p:cNvSpPr/>
          <p:nvPr/>
        </p:nvSpPr>
        <p:spPr>
          <a:xfrm rot="5400000">
            <a:off x="5691568" y="5542669"/>
            <a:ext cx="432048" cy="648072"/>
          </a:xfrm>
          <a:prstGeom prst="rightArrow">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p:cNvSpPr txBox="1"/>
          <p:nvPr/>
        </p:nvSpPr>
        <p:spPr bwMode="auto">
          <a:xfrm>
            <a:off x="5003511" y="5955325"/>
            <a:ext cx="1296144" cy="292388"/>
          </a:xfrm>
          <a:prstGeom prst="rect">
            <a:avLst/>
          </a:prstGeom>
          <a:noFill/>
          <a:ln w="12700" cmpd="sng">
            <a:noFill/>
            <a:miter lim="800000"/>
            <a:headEnd/>
            <a:tailEnd/>
          </a:ln>
        </p:spPr>
        <p:txBody>
          <a:bodyPr wrap="square" rtlCol="0">
            <a:spAutoFit/>
          </a:bodyPr>
          <a:lstStyle/>
          <a:p>
            <a:r>
              <a:rPr kumimoji="1" lang="ja-JP" altLang="en-US" sz="1300" dirty="0" smtClean="0"/>
              <a:t>次ページへ</a:t>
            </a:r>
          </a:p>
        </p:txBody>
      </p:sp>
      <p:cxnSp>
        <p:nvCxnSpPr>
          <p:cNvPr id="19" name="直線矢印コネクタ 18"/>
          <p:cNvCxnSpPr/>
          <p:nvPr/>
        </p:nvCxnSpPr>
        <p:spPr>
          <a:xfrm flipV="1">
            <a:off x="2633067" y="4852876"/>
            <a:ext cx="944685" cy="26798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0" name="オブジェクト 9"/>
          <p:cNvGraphicFramePr>
            <a:graphicFrameLocks noChangeAspect="1"/>
          </p:cNvGraphicFramePr>
          <p:nvPr>
            <p:extLst>
              <p:ext uri="{D42A27DB-BD31-4B8C-83A1-F6EECF244321}">
                <p14:modId xmlns:p14="http://schemas.microsoft.com/office/powerpoint/2010/main" val="1729514691"/>
              </p:ext>
            </p:extLst>
          </p:nvPr>
        </p:nvGraphicFramePr>
        <p:xfrm>
          <a:off x="4499992" y="2564904"/>
          <a:ext cx="3984625" cy="3814614"/>
        </p:xfrm>
        <a:graphic>
          <a:graphicData uri="http://schemas.openxmlformats.org/presentationml/2006/ole">
            <mc:AlternateContent xmlns:mc="http://schemas.openxmlformats.org/markup-compatibility/2006">
              <mc:Choice xmlns:v="urn:schemas-microsoft-com:vml" Requires="v">
                <p:oleObj spid="_x0000_s42170" name="Image" r:id="rId8" imgW="9523800" imgH="9117360" progId="Photoshop.Image.13">
                  <p:embed/>
                </p:oleObj>
              </mc:Choice>
              <mc:Fallback>
                <p:oleObj name="Image" r:id="rId8" imgW="9523800" imgH="9117360" progId="Photoshop.Image.13">
                  <p:embed/>
                  <p:pic>
                    <p:nvPicPr>
                      <p:cNvPr id="0" name=""/>
                      <p:cNvPicPr/>
                      <p:nvPr/>
                    </p:nvPicPr>
                    <p:blipFill>
                      <a:blip r:embed="rId9"/>
                      <a:stretch>
                        <a:fillRect/>
                      </a:stretch>
                    </p:blipFill>
                    <p:spPr>
                      <a:xfrm>
                        <a:off x="4499992" y="2564904"/>
                        <a:ext cx="3984625" cy="3814614"/>
                      </a:xfrm>
                      <a:prstGeom prst="rect">
                        <a:avLst/>
                      </a:prstGeom>
                      <a:ln>
                        <a:solidFill>
                          <a:schemeClr val="tx1"/>
                        </a:solidFill>
                      </a:ln>
                    </p:spPr>
                  </p:pic>
                </p:oleObj>
              </mc:Fallback>
            </mc:AlternateContent>
          </a:graphicData>
        </a:graphic>
      </p:graphicFrame>
      <p:sp>
        <p:nvSpPr>
          <p:cNvPr id="21" name="右矢印 20"/>
          <p:cNvSpPr/>
          <p:nvPr/>
        </p:nvSpPr>
        <p:spPr>
          <a:xfrm rot="5400000">
            <a:off x="2633956" y="3050653"/>
            <a:ext cx="285535" cy="287312"/>
          </a:xfrm>
          <a:prstGeom prst="rightArrow">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右矢印 21"/>
          <p:cNvSpPr/>
          <p:nvPr/>
        </p:nvSpPr>
        <p:spPr>
          <a:xfrm>
            <a:off x="4030064" y="4000721"/>
            <a:ext cx="285535" cy="287312"/>
          </a:xfrm>
          <a:prstGeom prst="rightArrow">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p:cNvSpPr txBox="1"/>
          <p:nvPr/>
        </p:nvSpPr>
        <p:spPr bwMode="auto">
          <a:xfrm>
            <a:off x="1007604" y="5120860"/>
            <a:ext cx="1625463" cy="430887"/>
          </a:xfrm>
          <a:prstGeom prst="rect">
            <a:avLst/>
          </a:prstGeom>
          <a:solidFill>
            <a:schemeClr val="bg1">
              <a:alpha val="75000"/>
            </a:schemeClr>
          </a:solidFill>
          <a:ln w="12700" cmpd="sng">
            <a:solidFill>
              <a:schemeClr val="tx1"/>
            </a:solidFill>
            <a:miter lim="800000"/>
            <a:headEnd/>
            <a:tailEnd/>
          </a:ln>
        </p:spPr>
        <p:txBody>
          <a:bodyPr wrap="square" rtlCol="0">
            <a:spAutoFit/>
          </a:bodyPr>
          <a:lstStyle/>
          <a:p>
            <a:r>
              <a:rPr lang="ja-JP" altLang="en-US" sz="1100" dirty="0" smtClean="0"/>
              <a:t>委員の情報を「編集」します。</a:t>
            </a:r>
            <a:endParaRPr kumimoji="1" lang="ja-JP" altLang="en-US" sz="1100" dirty="0" smtClean="0"/>
          </a:p>
        </p:txBody>
      </p:sp>
      <p:sp>
        <p:nvSpPr>
          <p:cNvPr id="25" name="テキスト ボックス 24"/>
          <p:cNvSpPr txBox="1"/>
          <p:nvPr/>
        </p:nvSpPr>
        <p:spPr bwMode="auto">
          <a:xfrm>
            <a:off x="323528" y="1562822"/>
            <a:ext cx="8064896" cy="338554"/>
          </a:xfrm>
          <a:prstGeom prst="rect">
            <a:avLst/>
          </a:prstGeom>
          <a:noFill/>
          <a:ln w="12700" cmpd="sng">
            <a:noFill/>
            <a:miter lim="800000"/>
            <a:headEnd/>
            <a:tailEnd/>
          </a:ln>
        </p:spPr>
        <p:txBody>
          <a:bodyPr wrap="square" rtlCol="0">
            <a:spAutoFit/>
          </a:bodyPr>
          <a:lstStyle/>
          <a:p>
            <a:r>
              <a:rPr kumimoji="1" lang="en-US" altLang="ja-JP" sz="1600" dirty="0" smtClean="0"/>
              <a:t>※</a:t>
            </a:r>
            <a:r>
              <a:rPr kumimoji="1" lang="ja-JP" altLang="en-US" sz="1600" dirty="0" smtClean="0"/>
              <a:t>委員は委員会から仮パスワードをもらっている場合は変更してください。</a:t>
            </a:r>
          </a:p>
        </p:txBody>
      </p:sp>
      <p:sp>
        <p:nvSpPr>
          <p:cNvPr id="18" name="テキスト ボックス 17"/>
          <p:cNvSpPr txBox="1"/>
          <p:nvPr/>
        </p:nvSpPr>
        <p:spPr bwMode="auto">
          <a:xfrm>
            <a:off x="2364940" y="5701860"/>
            <a:ext cx="1665124" cy="430887"/>
          </a:xfrm>
          <a:prstGeom prst="rect">
            <a:avLst/>
          </a:prstGeom>
          <a:solidFill>
            <a:schemeClr val="bg1">
              <a:alpha val="75000"/>
            </a:schemeClr>
          </a:solidFill>
          <a:ln w="12700" cmpd="sng">
            <a:solidFill>
              <a:schemeClr val="tx1"/>
            </a:solidFill>
            <a:miter lim="800000"/>
            <a:headEnd/>
            <a:tailEnd/>
          </a:ln>
        </p:spPr>
        <p:txBody>
          <a:bodyPr wrap="square" rtlCol="0">
            <a:spAutoFit/>
          </a:bodyPr>
          <a:lstStyle/>
          <a:p>
            <a:r>
              <a:rPr lang="ja-JP" altLang="en-US" sz="1100" b="1" dirty="0" smtClean="0">
                <a:solidFill>
                  <a:srgbClr val="FF0000"/>
                </a:solidFill>
              </a:rPr>
              <a:t>ログインＩＤとパスワードの変更はこちらに入力</a:t>
            </a:r>
            <a:endParaRPr kumimoji="1" lang="ja-JP" altLang="en-US" sz="1100" b="1" dirty="0" smtClean="0">
              <a:solidFill>
                <a:srgbClr val="FF0000"/>
              </a:solidFill>
            </a:endParaRPr>
          </a:p>
        </p:txBody>
      </p:sp>
      <p:cxnSp>
        <p:nvCxnSpPr>
          <p:cNvPr id="27" name="直線矢印コネクタ 26"/>
          <p:cNvCxnSpPr/>
          <p:nvPr/>
        </p:nvCxnSpPr>
        <p:spPr>
          <a:xfrm flipV="1">
            <a:off x="4229100" y="5687341"/>
            <a:ext cx="1059260" cy="17936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 name="スライド番号プレースホルダー 5"/>
          <p:cNvSpPr>
            <a:spLocks noGrp="1"/>
          </p:cNvSpPr>
          <p:nvPr>
            <p:ph type="sldNum" sz="quarter" idx="12"/>
          </p:nvPr>
        </p:nvSpPr>
        <p:spPr/>
        <p:txBody>
          <a:bodyPr/>
          <a:lstStyle/>
          <a:p>
            <a:pPr>
              <a:defRPr/>
            </a:pPr>
            <a:fld id="{0331EEB5-871C-3C46-BA86-090CCFE8305C}" type="slidenum">
              <a:rPr lang="en-US" altLang="ja-JP" smtClean="0"/>
              <a:pPr>
                <a:defRPr/>
              </a:pPr>
              <a:t>6</a:t>
            </a:fld>
            <a:endParaRPr lang="en-US" altLang="ja-JP" dirty="0"/>
          </a:p>
        </p:txBody>
      </p:sp>
    </p:spTree>
    <p:extLst>
      <p:ext uri="{BB962C8B-B14F-4D97-AF65-F5344CB8AC3E}">
        <p14:creationId xmlns:p14="http://schemas.microsoft.com/office/powerpoint/2010/main" val="40432398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オブジェクト 2"/>
          <p:cNvGraphicFramePr>
            <a:graphicFrameLocks noChangeAspect="1"/>
          </p:cNvGraphicFramePr>
          <p:nvPr>
            <p:extLst>
              <p:ext uri="{D42A27DB-BD31-4B8C-83A1-F6EECF244321}">
                <p14:modId xmlns:p14="http://schemas.microsoft.com/office/powerpoint/2010/main" val="14430060"/>
              </p:ext>
            </p:extLst>
          </p:nvPr>
        </p:nvGraphicFramePr>
        <p:xfrm>
          <a:off x="683568" y="3621875"/>
          <a:ext cx="3085298" cy="1319286"/>
        </p:xfrm>
        <a:graphic>
          <a:graphicData uri="http://schemas.openxmlformats.org/presentationml/2006/ole">
            <mc:AlternateContent xmlns:mc="http://schemas.openxmlformats.org/markup-compatibility/2006">
              <mc:Choice xmlns:v="urn:schemas-microsoft-com:vml" Requires="v">
                <p:oleObj spid="_x0000_s44158" name="Image" r:id="rId3" imgW="13663440" imgH="5841000" progId="Photoshop.Image.13">
                  <p:embed/>
                </p:oleObj>
              </mc:Choice>
              <mc:Fallback>
                <p:oleObj name="Image" r:id="rId3" imgW="13663440" imgH="5841000" progId="Photoshop.Image.13">
                  <p:embed/>
                  <p:pic>
                    <p:nvPicPr>
                      <p:cNvPr id="0" name=""/>
                      <p:cNvPicPr/>
                      <p:nvPr/>
                    </p:nvPicPr>
                    <p:blipFill>
                      <a:blip r:embed="rId4"/>
                      <a:stretch>
                        <a:fillRect/>
                      </a:stretch>
                    </p:blipFill>
                    <p:spPr>
                      <a:xfrm>
                        <a:off x="683568" y="3621875"/>
                        <a:ext cx="3085298" cy="1319286"/>
                      </a:xfrm>
                      <a:prstGeom prst="rect">
                        <a:avLst/>
                      </a:prstGeom>
                      <a:ln>
                        <a:solidFill>
                          <a:schemeClr val="bg2">
                            <a:lumMod val="75000"/>
                          </a:schemeClr>
                        </a:solidFill>
                      </a:ln>
                    </p:spPr>
                  </p:pic>
                </p:oleObj>
              </mc:Fallback>
            </mc:AlternateContent>
          </a:graphicData>
        </a:graphic>
      </p:graphicFrame>
      <p:sp>
        <p:nvSpPr>
          <p:cNvPr id="2" name="タイトル 1"/>
          <p:cNvSpPr>
            <a:spLocks noGrp="1"/>
          </p:cNvSpPr>
          <p:nvPr>
            <p:ph type="title"/>
          </p:nvPr>
        </p:nvSpPr>
        <p:spPr/>
        <p:txBody>
          <a:bodyPr/>
          <a:lstStyle/>
          <a:p>
            <a:r>
              <a:rPr lang="en-US" altLang="ja-JP" sz="2800" dirty="0" smtClean="0"/>
              <a:t>YESS</a:t>
            </a:r>
            <a:r>
              <a:rPr lang="ja-JP" altLang="en-US" sz="2800" dirty="0" smtClean="0"/>
              <a:t>を便利に使うため</a:t>
            </a:r>
            <a:r>
              <a:rPr lang="ja-JP" altLang="en-US" sz="2800" dirty="0"/>
              <a:t>に</a:t>
            </a:r>
            <a:r>
              <a:rPr lang="ja-JP" altLang="en-US" sz="2800" dirty="0" smtClean="0"/>
              <a:t>（地区委員）</a:t>
            </a:r>
            <a:endParaRPr kumimoji="1" lang="ja-JP" altLang="en-US" sz="2800" dirty="0"/>
          </a:p>
        </p:txBody>
      </p:sp>
      <p:cxnSp>
        <p:nvCxnSpPr>
          <p:cNvPr id="4" name="直線コネクタ 3"/>
          <p:cNvCxnSpPr/>
          <p:nvPr/>
        </p:nvCxnSpPr>
        <p:spPr>
          <a:xfrm>
            <a:off x="179512" y="1484784"/>
            <a:ext cx="89644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4" name="図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1520" y="133772"/>
            <a:ext cx="1512168" cy="568128"/>
          </a:xfrm>
          <a:prstGeom prst="rect">
            <a:avLst/>
          </a:prstGeom>
        </p:spPr>
      </p:pic>
      <p:graphicFrame>
        <p:nvGraphicFramePr>
          <p:cNvPr id="5" name="オブジェクト 4"/>
          <p:cNvGraphicFramePr>
            <a:graphicFrameLocks noChangeAspect="1"/>
          </p:cNvGraphicFramePr>
          <p:nvPr>
            <p:extLst>
              <p:ext uri="{D42A27DB-BD31-4B8C-83A1-F6EECF244321}">
                <p14:modId xmlns:p14="http://schemas.microsoft.com/office/powerpoint/2010/main" val="2529302173"/>
              </p:ext>
            </p:extLst>
          </p:nvPr>
        </p:nvGraphicFramePr>
        <p:xfrm>
          <a:off x="179512" y="2071282"/>
          <a:ext cx="4760119" cy="466095"/>
        </p:xfrm>
        <a:graphic>
          <a:graphicData uri="http://schemas.openxmlformats.org/presentationml/2006/ole">
            <mc:AlternateContent xmlns:mc="http://schemas.openxmlformats.org/markup-compatibility/2006">
              <mc:Choice xmlns:v="urn:schemas-microsoft-com:vml" Requires="v">
                <p:oleObj spid="_x0000_s44159" name="Image" r:id="rId6" imgW="16228440" imgH="1587240" progId="Photoshop.Image.13">
                  <p:embed/>
                </p:oleObj>
              </mc:Choice>
              <mc:Fallback>
                <p:oleObj name="Image" r:id="rId6" imgW="16228440" imgH="1587240" progId="Photoshop.Image.13">
                  <p:embed/>
                  <p:pic>
                    <p:nvPicPr>
                      <p:cNvPr id="0" name=""/>
                      <p:cNvPicPr/>
                      <p:nvPr/>
                    </p:nvPicPr>
                    <p:blipFill>
                      <a:blip r:embed="rId7"/>
                      <a:stretch>
                        <a:fillRect/>
                      </a:stretch>
                    </p:blipFill>
                    <p:spPr>
                      <a:xfrm>
                        <a:off x="179512" y="2071282"/>
                        <a:ext cx="4760119" cy="466095"/>
                      </a:xfrm>
                      <a:prstGeom prst="rect">
                        <a:avLst/>
                      </a:prstGeom>
                      <a:ln>
                        <a:solidFill>
                          <a:schemeClr val="tx1"/>
                        </a:solidFill>
                      </a:ln>
                    </p:spPr>
                  </p:pic>
                </p:oleObj>
              </mc:Fallback>
            </mc:AlternateContent>
          </a:graphicData>
        </a:graphic>
      </p:graphicFrame>
      <p:sp>
        <p:nvSpPr>
          <p:cNvPr id="8" name="テキスト ボックス 7"/>
          <p:cNvSpPr txBox="1"/>
          <p:nvPr/>
        </p:nvSpPr>
        <p:spPr bwMode="auto">
          <a:xfrm>
            <a:off x="2344565" y="2647532"/>
            <a:ext cx="1800200" cy="261610"/>
          </a:xfrm>
          <a:prstGeom prst="rect">
            <a:avLst/>
          </a:prstGeom>
          <a:solidFill>
            <a:schemeClr val="bg1">
              <a:alpha val="75000"/>
            </a:schemeClr>
          </a:solidFill>
          <a:ln w="12700" cmpd="sng">
            <a:solidFill>
              <a:schemeClr val="tx1"/>
            </a:solidFill>
            <a:miter lim="800000"/>
            <a:headEnd/>
            <a:tailEnd/>
          </a:ln>
        </p:spPr>
        <p:txBody>
          <a:bodyPr wrap="square" rtlCol="0">
            <a:spAutoFit/>
          </a:bodyPr>
          <a:lstStyle/>
          <a:p>
            <a:r>
              <a:rPr lang="ja-JP" altLang="en-US" sz="1100" dirty="0" smtClean="0"/>
              <a:t>「委員会管理」をクリック</a:t>
            </a:r>
            <a:endParaRPr kumimoji="1" lang="ja-JP" altLang="en-US" sz="1100" dirty="0" smtClean="0"/>
          </a:p>
        </p:txBody>
      </p:sp>
      <p:cxnSp>
        <p:nvCxnSpPr>
          <p:cNvPr id="9" name="直線矢印コネクタ 8"/>
          <p:cNvCxnSpPr/>
          <p:nvPr/>
        </p:nvCxnSpPr>
        <p:spPr>
          <a:xfrm flipV="1">
            <a:off x="4030064" y="2242642"/>
            <a:ext cx="589264" cy="333722"/>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直線矢印コネクタ 18"/>
          <p:cNvCxnSpPr>
            <a:stCxn id="24" idx="3"/>
          </p:cNvCxnSpPr>
          <p:nvPr/>
        </p:nvCxnSpPr>
        <p:spPr>
          <a:xfrm>
            <a:off x="2903589" y="4080785"/>
            <a:ext cx="394850" cy="29554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右矢印 20"/>
          <p:cNvSpPr/>
          <p:nvPr/>
        </p:nvSpPr>
        <p:spPr>
          <a:xfrm rot="5400000">
            <a:off x="2633956" y="3050653"/>
            <a:ext cx="285535" cy="287312"/>
          </a:xfrm>
          <a:prstGeom prst="rightArrow">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右矢印 21"/>
          <p:cNvSpPr/>
          <p:nvPr/>
        </p:nvSpPr>
        <p:spPr>
          <a:xfrm>
            <a:off x="4030064" y="4000721"/>
            <a:ext cx="285535" cy="287312"/>
          </a:xfrm>
          <a:prstGeom prst="rightArrow">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p:cNvSpPr txBox="1"/>
          <p:nvPr/>
        </p:nvSpPr>
        <p:spPr bwMode="auto">
          <a:xfrm>
            <a:off x="1278126" y="3865341"/>
            <a:ext cx="1625463" cy="430887"/>
          </a:xfrm>
          <a:prstGeom prst="rect">
            <a:avLst/>
          </a:prstGeom>
          <a:solidFill>
            <a:schemeClr val="bg1">
              <a:alpha val="75000"/>
            </a:schemeClr>
          </a:solidFill>
          <a:ln w="12700" cmpd="sng">
            <a:solidFill>
              <a:schemeClr val="tx1"/>
            </a:solidFill>
            <a:miter lim="800000"/>
            <a:headEnd/>
            <a:tailEnd/>
          </a:ln>
        </p:spPr>
        <p:txBody>
          <a:bodyPr wrap="square" rtlCol="0">
            <a:spAutoFit/>
          </a:bodyPr>
          <a:lstStyle/>
          <a:p>
            <a:r>
              <a:rPr lang="ja-JP" altLang="en-US" sz="1100" dirty="0" smtClean="0"/>
              <a:t>「新規委員登録」をクリックします。</a:t>
            </a:r>
            <a:endParaRPr kumimoji="1" lang="ja-JP" altLang="en-US" sz="1100" dirty="0" smtClean="0"/>
          </a:p>
        </p:txBody>
      </p:sp>
      <p:sp>
        <p:nvSpPr>
          <p:cNvPr id="25" name="テキスト ボックス 24"/>
          <p:cNvSpPr txBox="1"/>
          <p:nvPr/>
        </p:nvSpPr>
        <p:spPr bwMode="auto">
          <a:xfrm>
            <a:off x="323528" y="1562822"/>
            <a:ext cx="8280920" cy="338554"/>
          </a:xfrm>
          <a:prstGeom prst="rect">
            <a:avLst/>
          </a:prstGeom>
          <a:noFill/>
          <a:ln w="12700" cmpd="sng">
            <a:noFill/>
            <a:miter lim="800000"/>
            <a:headEnd/>
            <a:tailEnd/>
          </a:ln>
        </p:spPr>
        <p:txBody>
          <a:bodyPr wrap="square" rtlCol="0">
            <a:spAutoFit/>
          </a:bodyPr>
          <a:lstStyle/>
          <a:p>
            <a:r>
              <a:rPr kumimoji="1" lang="en-US" altLang="ja-JP" sz="1600" dirty="0" smtClean="0"/>
              <a:t>※</a:t>
            </a:r>
            <a:r>
              <a:rPr kumimoji="1" lang="ja-JP" altLang="en-US" sz="1600" dirty="0" smtClean="0"/>
              <a:t>委員を登録しておくと</a:t>
            </a:r>
            <a:r>
              <a:rPr kumimoji="1" lang="en-US" altLang="ja-JP" sz="1600" dirty="0" smtClean="0"/>
              <a:t>YESS</a:t>
            </a:r>
            <a:r>
              <a:rPr kumimoji="1" lang="ja-JP" altLang="en-US" sz="1600" dirty="0" smtClean="0"/>
              <a:t>の情報共有が容易になります。</a:t>
            </a:r>
          </a:p>
        </p:txBody>
      </p:sp>
      <p:sp>
        <p:nvSpPr>
          <p:cNvPr id="37" name="テキスト ボックス 36"/>
          <p:cNvSpPr txBox="1"/>
          <p:nvPr/>
        </p:nvSpPr>
        <p:spPr bwMode="auto">
          <a:xfrm>
            <a:off x="5089469" y="1901376"/>
            <a:ext cx="3586985" cy="830997"/>
          </a:xfrm>
          <a:prstGeom prst="rect">
            <a:avLst/>
          </a:prstGeom>
          <a:noFill/>
          <a:ln w="12700" cmpd="sng">
            <a:solidFill>
              <a:srgbClr val="FF0000"/>
            </a:solidFill>
            <a:miter lim="800000"/>
            <a:headEnd/>
            <a:tailEnd/>
          </a:ln>
        </p:spPr>
        <p:txBody>
          <a:bodyPr wrap="square" rtlCol="0">
            <a:spAutoFit/>
          </a:bodyPr>
          <a:lstStyle/>
          <a:p>
            <a:r>
              <a:rPr kumimoji="1" lang="ja-JP" altLang="en-US" sz="1200" dirty="0" smtClean="0"/>
              <a:t>委員会メンバーを登録することで学生の</a:t>
            </a:r>
            <a:r>
              <a:rPr lang="ja-JP" altLang="en-US" sz="1200" dirty="0"/>
              <a:t>書類やホストファミリー、学校情報など</a:t>
            </a:r>
            <a:r>
              <a:rPr lang="ja-JP" altLang="en-US" sz="1200" dirty="0" smtClean="0"/>
              <a:t>を</a:t>
            </a:r>
            <a:r>
              <a:rPr kumimoji="1" lang="ja-JP" altLang="en-US" sz="1200" dirty="0" smtClean="0"/>
              <a:t>共有することができます</a:t>
            </a:r>
            <a:r>
              <a:rPr lang="ja-JP" altLang="en-US" sz="1200" dirty="0" smtClean="0"/>
              <a:t>。</a:t>
            </a:r>
            <a:endParaRPr lang="en-US" altLang="ja-JP" sz="1200" dirty="0" smtClean="0"/>
          </a:p>
          <a:p>
            <a:r>
              <a:rPr kumimoji="1" lang="ja-JP" altLang="en-US" sz="1200" dirty="0" smtClean="0"/>
              <a:t>災害などでも委員長が被災してもほかの委員でカバーできます。</a:t>
            </a:r>
          </a:p>
        </p:txBody>
      </p:sp>
      <p:pic>
        <p:nvPicPr>
          <p:cNvPr id="27" name="図 26"/>
          <p:cNvPicPr>
            <a:picLocks noChangeAspect="1"/>
          </p:cNvPicPr>
          <p:nvPr/>
        </p:nvPicPr>
        <p:blipFill>
          <a:blip r:embed="rId8"/>
          <a:stretch>
            <a:fillRect/>
          </a:stretch>
        </p:blipFill>
        <p:spPr>
          <a:xfrm>
            <a:off x="4396353" y="3351436"/>
            <a:ext cx="3463102" cy="3173908"/>
          </a:xfrm>
          <a:prstGeom prst="rect">
            <a:avLst/>
          </a:prstGeom>
        </p:spPr>
      </p:pic>
      <p:sp>
        <p:nvSpPr>
          <p:cNvPr id="30" name="テキスト ボックス 29"/>
          <p:cNvSpPr txBox="1"/>
          <p:nvPr/>
        </p:nvSpPr>
        <p:spPr bwMode="auto">
          <a:xfrm>
            <a:off x="6394833" y="5190821"/>
            <a:ext cx="2496680" cy="1107996"/>
          </a:xfrm>
          <a:prstGeom prst="rect">
            <a:avLst/>
          </a:prstGeom>
          <a:solidFill>
            <a:schemeClr val="bg1">
              <a:alpha val="75000"/>
            </a:schemeClr>
          </a:solidFill>
          <a:ln w="12700" cmpd="sng">
            <a:solidFill>
              <a:schemeClr val="tx1"/>
            </a:solidFill>
            <a:miter lim="800000"/>
            <a:headEnd/>
            <a:tailEnd/>
          </a:ln>
        </p:spPr>
        <p:txBody>
          <a:bodyPr wrap="square" rtlCol="0">
            <a:spAutoFit/>
          </a:bodyPr>
          <a:lstStyle/>
          <a:p>
            <a:r>
              <a:rPr lang="ja-JP" altLang="en-US" sz="1100" dirty="0" smtClean="0"/>
              <a:t>ログイン</a:t>
            </a:r>
            <a:r>
              <a:rPr lang="en-US" altLang="ja-JP" sz="1100" dirty="0" smtClean="0"/>
              <a:t>ID</a:t>
            </a:r>
            <a:r>
              <a:rPr lang="ja-JP" altLang="en-US" sz="1100" dirty="0" smtClean="0"/>
              <a:t>とパスワードを入力します。</a:t>
            </a:r>
            <a:endParaRPr lang="en-US" altLang="ja-JP" sz="1100" dirty="0" smtClean="0"/>
          </a:p>
          <a:p>
            <a:r>
              <a:rPr kumimoji="1" lang="ja-JP" altLang="en-US" sz="1100" dirty="0"/>
              <a:t>基本的</a:t>
            </a:r>
            <a:r>
              <a:rPr kumimoji="1" lang="ja-JP" altLang="en-US" sz="1100" dirty="0" smtClean="0"/>
              <a:t>にはのちほど本人が変更をするのが基本ですので初期値は何でもよいと思います。</a:t>
            </a:r>
            <a:endParaRPr kumimoji="1" lang="en-US" altLang="ja-JP" sz="1100" dirty="0" smtClean="0"/>
          </a:p>
          <a:p>
            <a:r>
              <a:rPr lang="ja-JP" altLang="en-US" sz="1100" dirty="0" smtClean="0"/>
              <a:t>ログイン</a:t>
            </a:r>
            <a:r>
              <a:rPr lang="en-US" altLang="ja-JP" sz="1100" dirty="0" smtClean="0"/>
              <a:t>ID</a:t>
            </a:r>
            <a:r>
              <a:rPr lang="ja-JP" altLang="en-US" sz="1100" dirty="0" smtClean="0"/>
              <a:t>：メールアドレス</a:t>
            </a:r>
            <a:endParaRPr lang="en-US" altLang="ja-JP" sz="1100" dirty="0" smtClean="0"/>
          </a:p>
          <a:p>
            <a:r>
              <a:rPr kumimoji="1" lang="ja-JP" altLang="en-US" sz="1100" dirty="0" smtClean="0"/>
              <a:t>パスワード：携帯電話番号</a:t>
            </a:r>
          </a:p>
        </p:txBody>
      </p:sp>
      <p:cxnSp>
        <p:nvCxnSpPr>
          <p:cNvPr id="31" name="直線矢印コネクタ 30"/>
          <p:cNvCxnSpPr>
            <a:stCxn id="30" idx="1"/>
          </p:cNvCxnSpPr>
          <p:nvPr/>
        </p:nvCxnSpPr>
        <p:spPr>
          <a:xfrm flipH="1" flipV="1">
            <a:off x="5580112" y="5529636"/>
            <a:ext cx="814721" cy="215183"/>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テキスト ボックス 31"/>
          <p:cNvSpPr txBox="1"/>
          <p:nvPr/>
        </p:nvSpPr>
        <p:spPr bwMode="auto">
          <a:xfrm>
            <a:off x="6394833" y="4282048"/>
            <a:ext cx="2496680" cy="769441"/>
          </a:xfrm>
          <a:prstGeom prst="rect">
            <a:avLst/>
          </a:prstGeom>
          <a:solidFill>
            <a:schemeClr val="bg1">
              <a:alpha val="75000"/>
            </a:schemeClr>
          </a:solidFill>
          <a:ln w="12700" cmpd="sng">
            <a:solidFill>
              <a:schemeClr val="tx1"/>
            </a:solidFill>
            <a:miter lim="800000"/>
            <a:headEnd/>
            <a:tailEnd/>
          </a:ln>
        </p:spPr>
        <p:txBody>
          <a:bodyPr wrap="square" rtlCol="0">
            <a:spAutoFit/>
          </a:bodyPr>
          <a:lstStyle/>
          <a:p>
            <a:r>
              <a:rPr lang="ja-JP" altLang="en-US" sz="1100" dirty="0" smtClean="0"/>
              <a:t>メールアドレスは登録しておいたほうが後々便利に使えます。</a:t>
            </a:r>
            <a:endParaRPr lang="en-US" altLang="ja-JP" sz="1100" dirty="0"/>
          </a:p>
          <a:p>
            <a:r>
              <a:rPr lang="en-US" altLang="ja-JP" sz="1100" dirty="0" smtClean="0"/>
              <a:t>PC</a:t>
            </a:r>
            <a:r>
              <a:rPr lang="ja-JP" altLang="en-US" sz="1100" dirty="0" smtClean="0"/>
              <a:t>用連絡用ありますが、両方</a:t>
            </a:r>
            <a:r>
              <a:rPr lang="en-US" altLang="ja-JP" sz="1100" dirty="0" smtClean="0"/>
              <a:t>PC</a:t>
            </a:r>
            <a:r>
              <a:rPr lang="ja-JP" altLang="en-US" sz="1100" dirty="0" smtClean="0"/>
              <a:t>用でよいかと思います。</a:t>
            </a:r>
            <a:endParaRPr lang="en-US" altLang="ja-JP" sz="1100" dirty="0" smtClean="0"/>
          </a:p>
        </p:txBody>
      </p:sp>
      <p:cxnSp>
        <p:nvCxnSpPr>
          <p:cNvPr id="33" name="直線矢印コネクタ 32"/>
          <p:cNvCxnSpPr>
            <a:stCxn id="32" idx="1"/>
          </p:cNvCxnSpPr>
          <p:nvPr/>
        </p:nvCxnSpPr>
        <p:spPr>
          <a:xfrm flipH="1">
            <a:off x="5364088" y="4666769"/>
            <a:ext cx="1030745" cy="297525"/>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5" name="テキスト ボックス 34"/>
          <p:cNvSpPr txBox="1"/>
          <p:nvPr/>
        </p:nvSpPr>
        <p:spPr bwMode="auto">
          <a:xfrm>
            <a:off x="1467263" y="5733256"/>
            <a:ext cx="2633399" cy="938719"/>
          </a:xfrm>
          <a:prstGeom prst="rect">
            <a:avLst/>
          </a:prstGeom>
          <a:solidFill>
            <a:schemeClr val="bg1">
              <a:alpha val="75000"/>
            </a:schemeClr>
          </a:solidFill>
          <a:ln w="12700" cmpd="sng">
            <a:solidFill>
              <a:schemeClr val="tx1"/>
            </a:solidFill>
            <a:miter lim="800000"/>
            <a:headEnd/>
            <a:tailEnd/>
          </a:ln>
        </p:spPr>
        <p:txBody>
          <a:bodyPr wrap="square" rtlCol="0">
            <a:spAutoFit/>
          </a:bodyPr>
          <a:lstStyle/>
          <a:p>
            <a:r>
              <a:rPr kumimoji="1" lang="ja-JP" altLang="en-US" sz="1100" dirty="0" smtClean="0"/>
              <a:t>権限は学生やクラブに対しては大きな差はありませんが、他の委員の編集権限などが委員長にはあります。</a:t>
            </a:r>
            <a:endParaRPr kumimoji="1" lang="en-US" altLang="ja-JP" sz="1100" dirty="0" smtClean="0"/>
          </a:p>
          <a:p>
            <a:r>
              <a:rPr lang="ja-JP" altLang="en-US" sz="1100" dirty="0" smtClean="0"/>
              <a:t>ですから、副委員長にも委員長の権限を</a:t>
            </a:r>
            <a:r>
              <a:rPr lang="ja-JP" altLang="en-US" sz="1100" dirty="0"/>
              <a:t>持</a:t>
            </a:r>
            <a:r>
              <a:rPr lang="ja-JP" altLang="en-US" sz="1100" dirty="0" smtClean="0"/>
              <a:t>たせることも可能です。</a:t>
            </a:r>
            <a:endParaRPr lang="en-US" altLang="ja-JP" sz="1100" dirty="0" smtClean="0"/>
          </a:p>
        </p:txBody>
      </p:sp>
      <p:cxnSp>
        <p:nvCxnSpPr>
          <p:cNvPr id="36" name="直線矢印コネクタ 35"/>
          <p:cNvCxnSpPr>
            <a:stCxn id="35" idx="3"/>
          </p:cNvCxnSpPr>
          <p:nvPr/>
        </p:nvCxnSpPr>
        <p:spPr>
          <a:xfrm flipV="1">
            <a:off x="4100662" y="5999329"/>
            <a:ext cx="838969" cy="20328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 name="スライド番号プレースホルダー 5"/>
          <p:cNvSpPr>
            <a:spLocks noGrp="1"/>
          </p:cNvSpPr>
          <p:nvPr>
            <p:ph type="sldNum" sz="quarter" idx="12"/>
          </p:nvPr>
        </p:nvSpPr>
        <p:spPr/>
        <p:txBody>
          <a:bodyPr/>
          <a:lstStyle/>
          <a:p>
            <a:pPr>
              <a:defRPr/>
            </a:pPr>
            <a:fld id="{0331EEB5-871C-3C46-BA86-090CCFE8305C}" type="slidenum">
              <a:rPr lang="en-US" altLang="ja-JP" smtClean="0"/>
              <a:pPr>
                <a:defRPr/>
              </a:pPr>
              <a:t>7</a:t>
            </a:fld>
            <a:endParaRPr lang="en-US" altLang="ja-JP" dirty="0"/>
          </a:p>
        </p:txBody>
      </p:sp>
    </p:spTree>
    <p:extLst>
      <p:ext uri="{BB962C8B-B14F-4D97-AF65-F5344CB8AC3E}">
        <p14:creationId xmlns:p14="http://schemas.microsoft.com/office/powerpoint/2010/main" val="10664636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2800" dirty="0" smtClean="0"/>
              <a:t>応募申込方法を変更する（地区委員会）</a:t>
            </a:r>
            <a:endParaRPr kumimoji="1" lang="ja-JP" altLang="en-US" sz="2800" dirty="0"/>
          </a:p>
        </p:txBody>
      </p:sp>
      <p:cxnSp>
        <p:nvCxnSpPr>
          <p:cNvPr id="4" name="直線コネクタ 3"/>
          <p:cNvCxnSpPr/>
          <p:nvPr/>
        </p:nvCxnSpPr>
        <p:spPr>
          <a:xfrm>
            <a:off x="179512" y="1484784"/>
            <a:ext cx="89644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4" name="図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520" y="133772"/>
            <a:ext cx="1512168" cy="568128"/>
          </a:xfrm>
          <a:prstGeom prst="rect">
            <a:avLst/>
          </a:prstGeom>
        </p:spPr>
      </p:pic>
      <p:sp>
        <p:nvSpPr>
          <p:cNvPr id="10" name="テキスト ボックス 9"/>
          <p:cNvSpPr txBox="1"/>
          <p:nvPr/>
        </p:nvSpPr>
        <p:spPr bwMode="auto">
          <a:xfrm>
            <a:off x="477778" y="4682630"/>
            <a:ext cx="7931224" cy="1384995"/>
          </a:xfrm>
          <a:prstGeom prst="rect">
            <a:avLst/>
          </a:prstGeom>
          <a:noFill/>
          <a:ln w="12700" cmpd="sng">
            <a:solidFill>
              <a:schemeClr val="tx1"/>
            </a:solidFill>
            <a:miter lim="800000"/>
            <a:headEnd/>
            <a:tailEnd/>
          </a:ln>
        </p:spPr>
        <p:txBody>
          <a:bodyPr wrap="square" rtlCol="0">
            <a:spAutoFit/>
          </a:bodyPr>
          <a:lstStyle/>
          <a:p>
            <a:r>
              <a:rPr lang="ja-JP" altLang="en-US" sz="2800" b="1" dirty="0" smtClean="0">
                <a:latin typeface="+mn-ea"/>
                <a:ea typeface="+mn-ea"/>
              </a:rPr>
              <a:t>例）</a:t>
            </a:r>
            <a:endParaRPr lang="en-US" altLang="ja-JP" sz="2800" b="1" dirty="0" smtClean="0">
              <a:latin typeface="+mn-ea"/>
              <a:ea typeface="+mn-ea"/>
            </a:endParaRPr>
          </a:p>
          <a:p>
            <a:r>
              <a:rPr lang="en-US" altLang="ja-JP" sz="1400" b="1" dirty="0" smtClean="0"/>
              <a:t>	</a:t>
            </a:r>
            <a:r>
              <a:rPr lang="ja-JP" altLang="ja-JP" sz="1400" b="1" dirty="0" smtClean="0"/>
              <a:t>受付期間と申し込み方法等</a:t>
            </a:r>
            <a:endParaRPr lang="en-US" altLang="ja-JP" sz="1400" b="1" dirty="0" smtClean="0"/>
          </a:p>
          <a:p>
            <a:r>
              <a:rPr lang="en-US" altLang="ja-JP" sz="1400" dirty="0" smtClean="0"/>
              <a:t>	</a:t>
            </a:r>
            <a:r>
              <a:rPr lang="ja-JP" altLang="ja-JP" sz="1400" dirty="0" smtClean="0"/>
              <a:t>留学の希望について両親、通学高校の校長の了解を得た上で、青少年交換委員会へ</a:t>
            </a:r>
            <a:endParaRPr lang="en-US" altLang="ja-JP" sz="1400" dirty="0" smtClean="0"/>
          </a:p>
          <a:p>
            <a:r>
              <a:rPr lang="en-US" altLang="ja-JP" sz="1400" dirty="0" smtClean="0"/>
              <a:t>	</a:t>
            </a:r>
            <a:r>
              <a:rPr lang="ja-JP" altLang="ja-JP" sz="1400" dirty="0" smtClean="0"/>
              <a:t>申込用</a:t>
            </a:r>
            <a:r>
              <a:rPr lang="en-US" altLang="ja-JP" sz="1400" dirty="0" smtClean="0"/>
              <a:t>WEB</a:t>
            </a:r>
            <a:r>
              <a:rPr lang="ja-JP" altLang="ja-JP" sz="1400" dirty="0" smtClean="0"/>
              <a:t>フォームにて申し込みをする。　申込期日は２０１</a:t>
            </a:r>
            <a:r>
              <a:rPr lang="ja-JP" altLang="en-US" sz="1400" dirty="0" smtClean="0"/>
              <a:t>８</a:t>
            </a:r>
            <a:r>
              <a:rPr lang="ja-JP" altLang="ja-JP" sz="1400" dirty="0" smtClean="0"/>
              <a:t>年</a:t>
            </a:r>
            <a:r>
              <a:rPr lang="en-US" altLang="ja-JP" sz="1400" dirty="0" smtClean="0"/>
              <a:t>XX</a:t>
            </a:r>
            <a:r>
              <a:rPr lang="ja-JP" altLang="ja-JP" sz="1400" dirty="0" smtClean="0"/>
              <a:t>月</a:t>
            </a:r>
            <a:r>
              <a:rPr lang="en-US" altLang="ja-JP" sz="1400" dirty="0" smtClean="0"/>
              <a:t>XX</a:t>
            </a:r>
            <a:r>
              <a:rPr lang="ja-JP" altLang="ja-JP" sz="1400" dirty="0" smtClean="0"/>
              <a:t>日です。</a:t>
            </a:r>
          </a:p>
          <a:p>
            <a:pPr lvl="3"/>
            <a:r>
              <a:rPr lang="ja-JP" altLang="ja-JP" sz="1400" dirty="0" smtClean="0"/>
              <a:t>【</a:t>
            </a:r>
            <a:r>
              <a:rPr lang="en-US" altLang="ja-JP" sz="1400" dirty="0" smtClean="0"/>
              <a:t>Web</a:t>
            </a:r>
            <a:r>
              <a:rPr lang="ja-JP" altLang="ja-JP" sz="1400" dirty="0" smtClean="0"/>
              <a:t>フォーム：　</a:t>
            </a:r>
            <a:r>
              <a:rPr lang="en-US" altLang="ja-JP" sz="1400" dirty="0" smtClean="0"/>
              <a:t>https://rijyec.org/excs/index.php?d=2909</a:t>
            </a:r>
            <a:r>
              <a:rPr lang="ja-JP" altLang="ja-JP" sz="1400" dirty="0" smtClean="0"/>
              <a:t>】</a:t>
            </a:r>
            <a:endParaRPr lang="ja-JP" altLang="ja-JP" sz="1400" dirty="0"/>
          </a:p>
        </p:txBody>
      </p:sp>
      <p:sp>
        <p:nvSpPr>
          <p:cNvPr id="11" name="テキスト ボックス 10"/>
          <p:cNvSpPr txBox="1"/>
          <p:nvPr/>
        </p:nvSpPr>
        <p:spPr bwMode="auto">
          <a:xfrm>
            <a:off x="471949" y="2261208"/>
            <a:ext cx="8291264" cy="2246769"/>
          </a:xfrm>
          <a:prstGeom prst="rect">
            <a:avLst/>
          </a:prstGeom>
          <a:noFill/>
          <a:ln w="12700" cmpd="sng">
            <a:noFill/>
            <a:miter lim="800000"/>
            <a:headEnd/>
            <a:tailEnd/>
          </a:ln>
        </p:spPr>
        <p:txBody>
          <a:bodyPr wrap="square" rtlCol="0">
            <a:spAutoFit/>
          </a:bodyPr>
          <a:lstStyle/>
          <a:p>
            <a:r>
              <a:rPr lang="ja-JP" altLang="en-US" sz="1400" dirty="0" smtClean="0"/>
              <a:t>派遣学生の応募方法を</a:t>
            </a:r>
            <a:r>
              <a:rPr lang="en-US" altLang="ja-JP" sz="1400" dirty="0" smtClean="0"/>
              <a:t>Web</a:t>
            </a:r>
            <a:r>
              <a:rPr lang="ja-JP" altLang="en-US" sz="1400" dirty="0" smtClean="0"/>
              <a:t>フォームによる登録に変更していただきたい。</a:t>
            </a:r>
            <a:endParaRPr lang="en-US" altLang="ja-JP" sz="1400" dirty="0" smtClean="0"/>
          </a:p>
          <a:p>
            <a:r>
              <a:rPr lang="ja-JP" altLang="en-US" sz="1400" dirty="0"/>
              <a:t>　</a:t>
            </a:r>
            <a:r>
              <a:rPr lang="ja-JP" altLang="en-US" sz="1400" dirty="0" smtClean="0"/>
              <a:t>　変更方法</a:t>
            </a:r>
            <a:endParaRPr lang="en-US" altLang="ja-JP" sz="1400" dirty="0" smtClean="0"/>
          </a:p>
          <a:p>
            <a:r>
              <a:rPr lang="en-US" altLang="ja-JP" sz="1400" dirty="0"/>
              <a:t>	</a:t>
            </a:r>
            <a:r>
              <a:rPr lang="ja-JP" altLang="en-US" sz="1400" dirty="0" smtClean="0"/>
              <a:t>募集要項に申し込みは</a:t>
            </a:r>
            <a:r>
              <a:rPr lang="en-US" altLang="ja-JP" sz="1400" dirty="0" smtClean="0"/>
              <a:t>Web</a:t>
            </a:r>
            <a:r>
              <a:rPr lang="ja-JP" altLang="en-US" sz="1400" dirty="0" smtClean="0"/>
              <a:t>フォームから申し込みをすると変更する。（応募要項、ポスターなど）</a:t>
            </a:r>
            <a:endParaRPr lang="en-US" altLang="ja-JP" sz="1400" dirty="0" smtClean="0"/>
          </a:p>
          <a:p>
            <a:r>
              <a:rPr lang="en-US" altLang="ja-JP" sz="1400" dirty="0" smtClean="0"/>
              <a:t>	</a:t>
            </a:r>
            <a:r>
              <a:rPr lang="ja-JP" altLang="en-US" sz="1400" dirty="0" smtClean="0"/>
              <a:t>このことにより</a:t>
            </a:r>
            <a:r>
              <a:rPr lang="en-US" altLang="ja-JP" sz="1400" dirty="0" smtClean="0"/>
              <a:t>YESS</a:t>
            </a:r>
            <a:r>
              <a:rPr lang="ja-JP" altLang="en-US" sz="1400" dirty="0" smtClean="0"/>
              <a:t>では学生のデータを</a:t>
            </a:r>
            <a:r>
              <a:rPr lang="ja-JP" altLang="en-US" sz="1400" b="1" u="sng" dirty="0" smtClean="0">
                <a:solidFill>
                  <a:srgbClr val="FF0000"/>
                </a:solidFill>
              </a:rPr>
              <a:t>自動取り込み</a:t>
            </a:r>
            <a:r>
              <a:rPr lang="ja-JP" altLang="en-US" sz="1400" dirty="0" smtClean="0"/>
              <a:t>することができます。</a:t>
            </a:r>
            <a:endParaRPr lang="en-US" altLang="ja-JP" sz="1400" dirty="0" smtClean="0"/>
          </a:p>
          <a:p>
            <a:r>
              <a:rPr lang="en-US" altLang="ja-JP" sz="1400" dirty="0"/>
              <a:t>	</a:t>
            </a:r>
            <a:r>
              <a:rPr lang="ja-JP" altLang="en-US" sz="1400" dirty="0" smtClean="0"/>
              <a:t>もし、紙での申し込みがあった場合は下記</a:t>
            </a:r>
            <a:r>
              <a:rPr lang="en-US" altLang="ja-JP" sz="1400" dirty="0" smtClean="0"/>
              <a:t>URL</a:t>
            </a:r>
            <a:r>
              <a:rPr lang="ja-JP" altLang="en-US" sz="1400" dirty="0" smtClean="0"/>
              <a:t>を学生に送って入力をしてもらってください。</a:t>
            </a:r>
            <a:endParaRPr lang="en-US" altLang="ja-JP" sz="1400" dirty="0" smtClean="0"/>
          </a:p>
          <a:p>
            <a:r>
              <a:rPr lang="en-US" altLang="ja-JP" sz="1400" dirty="0"/>
              <a:t>	</a:t>
            </a:r>
            <a:r>
              <a:rPr lang="ja-JP" altLang="en-US" sz="1400" dirty="0" smtClean="0"/>
              <a:t>各地区の</a:t>
            </a:r>
            <a:r>
              <a:rPr lang="en-US" altLang="ja-JP" sz="1400" dirty="0" smtClean="0"/>
              <a:t>Web</a:t>
            </a:r>
            <a:r>
              <a:rPr lang="ja-JP" altLang="en-US" sz="1400" dirty="0" smtClean="0"/>
              <a:t>フォームは以下のようになります。</a:t>
            </a:r>
            <a:endParaRPr lang="en-US" altLang="ja-JP" sz="1400" dirty="0" smtClean="0"/>
          </a:p>
          <a:p>
            <a:endParaRPr kumimoji="1" lang="en-US" altLang="ja-JP" sz="1400" dirty="0"/>
          </a:p>
          <a:p>
            <a:r>
              <a:rPr lang="en-US" altLang="ja-JP" sz="1400" b="1" dirty="0" smtClean="0">
                <a:solidFill>
                  <a:srgbClr val="FF0000"/>
                </a:solidFill>
              </a:rPr>
              <a:t>	</a:t>
            </a:r>
            <a:r>
              <a:rPr lang="en-US" altLang="ja-JP" sz="1400" dirty="0"/>
              <a:t>https://rijyec.org/excs/index.php?d</a:t>
            </a:r>
            <a:r>
              <a:rPr lang="en-US" altLang="ja-JP" sz="1400" dirty="0" smtClean="0"/>
              <a:t>=</a:t>
            </a:r>
            <a:r>
              <a:rPr lang="ja-JP" altLang="en-US" sz="1400" dirty="0" smtClean="0">
                <a:solidFill>
                  <a:srgbClr val="FF0000"/>
                </a:solidFill>
              </a:rPr>
              <a:t>地区番号</a:t>
            </a:r>
            <a:endParaRPr lang="en-US" altLang="ja-JP" sz="1400" b="1" dirty="0" smtClean="0">
              <a:solidFill>
                <a:srgbClr val="FF0000"/>
              </a:solidFill>
            </a:endParaRPr>
          </a:p>
          <a:p>
            <a:endParaRPr lang="en-US" altLang="ja-JP" sz="1400" b="1" dirty="0">
              <a:solidFill>
                <a:srgbClr val="FF0000"/>
              </a:solidFill>
            </a:endParaRPr>
          </a:p>
          <a:p>
            <a:r>
              <a:rPr kumimoji="1" lang="en-US" altLang="ja-JP" sz="1400" dirty="0" smtClean="0">
                <a:solidFill>
                  <a:srgbClr val="FF0000"/>
                </a:solidFill>
              </a:rPr>
              <a:t>※</a:t>
            </a:r>
            <a:r>
              <a:rPr kumimoji="1" lang="ja-JP" altLang="en-US" sz="1400" b="1" u="sng" dirty="0" smtClean="0">
                <a:solidFill>
                  <a:srgbClr val="FF0000"/>
                </a:solidFill>
              </a:rPr>
              <a:t>地区番号</a:t>
            </a:r>
            <a:r>
              <a:rPr kumimoji="1" lang="ja-JP" altLang="en-US" sz="1400" dirty="0" smtClean="0">
                <a:solidFill>
                  <a:srgbClr val="FF0000"/>
                </a:solidFill>
              </a:rPr>
              <a:t>をいれた</a:t>
            </a:r>
            <a:r>
              <a:rPr kumimoji="1" lang="en-US" altLang="ja-JP" sz="1400" dirty="0" smtClean="0">
                <a:solidFill>
                  <a:srgbClr val="FF0000"/>
                </a:solidFill>
              </a:rPr>
              <a:t>URL</a:t>
            </a:r>
            <a:r>
              <a:rPr kumimoji="1" lang="ja-JP" altLang="en-US" sz="1400" dirty="0" smtClean="0">
                <a:solidFill>
                  <a:srgbClr val="FF0000"/>
                </a:solidFill>
              </a:rPr>
              <a:t>を学生にお渡しください。</a:t>
            </a:r>
            <a:endParaRPr kumimoji="1" lang="en-US" altLang="ja-JP" sz="1400" dirty="0" smtClean="0">
              <a:solidFill>
                <a:srgbClr val="FF0000"/>
              </a:solidFill>
            </a:endParaRPr>
          </a:p>
        </p:txBody>
      </p:sp>
      <p:sp>
        <p:nvSpPr>
          <p:cNvPr id="5" name="スライド番号プレースホルダー 4"/>
          <p:cNvSpPr>
            <a:spLocks noGrp="1"/>
          </p:cNvSpPr>
          <p:nvPr>
            <p:ph type="sldNum" sz="quarter" idx="12"/>
          </p:nvPr>
        </p:nvSpPr>
        <p:spPr/>
        <p:txBody>
          <a:bodyPr/>
          <a:lstStyle/>
          <a:p>
            <a:pPr>
              <a:defRPr/>
            </a:pPr>
            <a:fld id="{0331EEB5-871C-3C46-BA86-090CCFE8305C}" type="slidenum">
              <a:rPr lang="en-US" altLang="ja-JP" smtClean="0"/>
              <a:pPr>
                <a:defRPr/>
              </a:pPr>
              <a:t>8</a:t>
            </a:fld>
            <a:endParaRPr lang="en-US" altLang="ja-JP" dirty="0"/>
          </a:p>
        </p:txBody>
      </p:sp>
      <p:sp>
        <p:nvSpPr>
          <p:cNvPr id="3" name="テキスト ボックス 2"/>
          <p:cNvSpPr txBox="1"/>
          <p:nvPr/>
        </p:nvSpPr>
        <p:spPr bwMode="auto">
          <a:xfrm>
            <a:off x="539552" y="1659438"/>
            <a:ext cx="7185394" cy="492443"/>
          </a:xfrm>
          <a:prstGeom prst="rect">
            <a:avLst/>
          </a:prstGeom>
          <a:noFill/>
          <a:ln w="12700" cmpd="sng">
            <a:solidFill>
              <a:schemeClr val="tx1"/>
            </a:solidFill>
            <a:miter lim="800000"/>
            <a:headEnd/>
            <a:tailEnd/>
          </a:ln>
        </p:spPr>
        <p:txBody>
          <a:bodyPr wrap="square" rtlCol="0">
            <a:spAutoFit/>
          </a:bodyPr>
          <a:lstStyle/>
          <a:p>
            <a:r>
              <a:rPr kumimoji="1" lang="ja-JP" altLang="en-US" sz="1300" dirty="0" smtClean="0"/>
              <a:t>応募方法を紙や</a:t>
            </a:r>
            <a:r>
              <a:rPr kumimoji="1" lang="en-US" altLang="ja-JP" sz="1300" dirty="0" smtClean="0"/>
              <a:t>FAX</a:t>
            </a:r>
            <a:r>
              <a:rPr kumimoji="1" lang="ja-JP" altLang="en-US" sz="1300" dirty="0" smtClean="0"/>
              <a:t>などから</a:t>
            </a:r>
            <a:r>
              <a:rPr kumimoji="1" lang="en-US" altLang="ja-JP" sz="1300" dirty="0" smtClean="0"/>
              <a:t>YESS</a:t>
            </a:r>
            <a:r>
              <a:rPr kumimoji="1" lang="ja-JP" altLang="en-US" sz="1300" dirty="0" smtClean="0"/>
              <a:t>の応募方法に変更することで、入力作業をインバウンド及びアウトバンドが自分自身で行うことになりますので、委員会の入力作業が大幅に軽減されます。</a:t>
            </a:r>
          </a:p>
        </p:txBody>
      </p:sp>
    </p:spTree>
    <p:extLst>
      <p:ext uri="{BB962C8B-B14F-4D97-AF65-F5344CB8AC3E}">
        <p14:creationId xmlns:p14="http://schemas.microsoft.com/office/powerpoint/2010/main" val="39466839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9512" y="122238"/>
            <a:ext cx="9145016" cy="1295400"/>
          </a:xfrm>
        </p:spPr>
        <p:txBody>
          <a:bodyPr/>
          <a:lstStyle/>
          <a:p>
            <a:r>
              <a:rPr kumimoji="1" lang="ja-JP" altLang="en-US" dirty="0" smtClean="0"/>
              <a:t>　</a:t>
            </a:r>
            <a:r>
              <a:rPr kumimoji="1" lang="en-US" altLang="ja-JP" dirty="0" smtClean="0"/>
              <a:t/>
            </a:r>
            <a:br>
              <a:rPr kumimoji="1" lang="en-US" altLang="ja-JP" dirty="0" smtClean="0"/>
            </a:br>
            <a:r>
              <a:rPr kumimoji="1" lang="en-US" altLang="ja-JP" sz="2800" dirty="0" smtClean="0"/>
              <a:t>10</a:t>
            </a:r>
            <a:r>
              <a:rPr kumimoji="1" lang="ja-JP" altLang="en-US" sz="2800" dirty="0" smtClean="0"/>
              <a:t>月</a:t>
            </a:r>
            <a:r>
              <a:rPr kumimoji="1" lang="en-US" altLang="ja-JP" sz="2800" dirty="0" smtClean="0"/>
              <a:t>-</a:t>
            </a:r>
            <a:r>
              <a:rPr kumimoji="1" lang="ja-JP" altLang="en-US" sz="2800" dirty="0" smtClean="0"/>
              <a:t>１２月　</a:t>
            </a:r>
            <a:r>
              <a:rPr kumimoji="1" lang="en-US" altLang="ja-JP" sz="2800" dirty="0" smtClean="0"/>
              <a:t>OBS</a:t>
            </a:r>
            <a:r>
              <a:rPr kumimoji="1" lang="ja-JP" altLang="en-US" sz="2800" dirty="0" smtClean="0"/>
              <a:t>詳細情報（学生本人）</a:t>
            </a:r>
            <a:endParaRPr kumimoji="1" lang="ja-JP" altLang="en-US" sz="3200" dirty="0"/>
          </a:p>
        </p:txBody>
      </p:sp>
      <p:cxnSp>
        <p:nvCxnSpPr>
          <p:cNvPr id="4" name="直線コネクタ 3"/>
          <p:cNvCxnSpPr/>
          <p:nvPr/>
        </p:nvCxnSpPr>
        <p:spPr>
          <a:xfrm>
            <a:off x="179512" y="1484784"/>
            <a:ext cx="89644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bwMode="auto">
          <a:xfrm>
            <a:off x="467544" y="1515949"/>
            <a:ext cx="8568952" cy="830997"/>
          </a:xfrm>
          <a:prstGeom prst="rect">
            <a:avLst/>
          </a:prstGeom>
          <a:noFill/>
          <a:ln w="38100" cmpd="dbl">
            <a:noFill/>
            <a:miter lim="800000"/>
            <a:headEnd/>
            <a:tailEnd/>
          </a:ln>
        </p:spPr>
        <p:txBody>
          <a:bodyPr wrap="square" rtlCol="0">
            <a:spAutoFit/>
          </a:bodyPr>
          <a:lstStyle/>
          <a:p>
            <a:r>
              <a:rPr lang="ja-JP" altLang="en-US" sz="2400" dirty="0" smtClean="0"/>
              <a:t>応募の時に下記の申し込みフォームで応募します。</a:t>
            </a:r>
            <a:endParaRPr lang="en-US" altLang="ja-JP" sz="2400" dirty="0" smtClean="0"/>
          </a:p>
          <a:p>
            <a:r>
              <a:rPr kumimoji="1" lang="en-US" altLang="ja-JP" sz="2400" dirty="0"/>
              <a:t>	</a:t>
            </a:r>
            <a:r>
              <a:rPr kumimoji="1" lang="en-US" altLang="ja-JP" sz="2400" dirty="0" smtClean="0"/>
              <a:t>URL</a:t>
            </a:r>
            <a:r>
              <a:rPr kumimoji="1" lang="ja-JP" altLang="en-US" sz="2400" dirty="0" smtClean="0"/>
              <a:t>　　</a:t>
            </a:r>
            <a:r>
              <a:rPr kumimoji="1" lang="en-US" altLang="ja-JP" sz="2400" dirty="0" smtClean="0"/>
              <a:t>https:</a:t>
            </a:r>
            <a:r>
              <a:rPr lang="en-US" altLang="ja-JP" sz="2400" dirty="0" smtClean="0"/>
              <a:t>//rijyec.org/excs/index.php?d=</a:t>
            </a:r>
            <a:r>
              <a:rPr lang="ja-JP" altLang="en-US" sz="2400" dirty="0" smtClean="0">
                <a:solidFill>
                  <a:srgbClr val="FF0000"/>
                </a:solidFill>
              </a:rPr>
              <a:t>地区番号</a:t>
            </a:r>
            <a:endParaRPr kumimoji="1" lang="ja-JP" altLang="en-US" sz="2400" dirty="0" smtClean="0">
              <a:solidFill>
                <a:srgbClr val="FF0000"/>
              </a:solidFill>
            </a:endParaRPr>
          </a:p>
        </p:txBody>
      </p:sp>
      <p:pic>
        <p:nvPicPr>
          <p:cNvPr id="14" name="図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268584"/>
            <a:ext cx="1512168" cy="568128"/>
          </a:xfrm>
          <a:prstGeom prst="rect">
            <a:avLst/>
          </a:prstGeom>
        </p:spPr>
      </p:pic>
      <p:graphicFrame>
        <p:nvGraphicFramePr>
          <p:cNvPr id="16" name="オブジェクト 15"/>
          <p:cNvGraphicFramePr>
            <a:graphicFrameLocks noChangeAspect="1"/>
          </p:cNvGraphicFramePr>
          <p:nvPr>
            <p:extLst>
              <p:ext uri="{D42A27DB-BD31-4B8C-83A1-F6EECF244321}">
                <p14:modId xmlns:p14="http://schemas.microsoft.com/office/powerpoint/2010/main" val="658546943"/>
              </p:ext>
            </p:extLst>
          </p:nvPr>
        </p:nvGraphicFramePr>
        <p:xfrm>
          <a:off x="179512" y="2780928"/>
          <a:ext cx="4180425" cy="3760326"/>
        </p:xfrm>
        <a:graphic>
          <a:graphicData uri="http://schemas.openxmlformats.org/presentationml/2006/ole">
            <mc:AlternateContent xmlns:mc="http://schemas.openxmlformats.org/markup-compatibility/2006">
              <mc:Choice xmlns:v="urn:schemas-microsoft-com:vml" Requires="v">
                <p:oleObj spid="_x0000_s17595" name="Image" r:id="rId4" imgW="12761640" imgH="11479320" progId="Photoshop.Image.13">
                  <p:embed/>
                </p:oleObj>
              </mc:Choice>
              <mc:Fallback>
                <p:oleObj name="Image" r:id="rId4" imgW="12761640" imgH="11479320" progId="Photoshop.Image.13">
                  <p:embed/>
                  <p:pic>
                    <p:nvPicPr>
                      <p:cNvPr id="0" name=""/>
                      <p:cNvPicPr/>
                      <p:nvPr/>
                    </p:nvPicPr>
                    <p:blipFill>
                      <a:blip r:embed="rId5"/>
                      <a:stretch>
                        <a:fillRect/>
                      </a:stretch>
                    </p:blipFill>
                    <p:spPr>
                      <a:xfrm>
                        <a:off x="179512" y="2780928"/>
                        <a:ext cx="4180425" cy="3760326"/>
                      </a:xfrm>
                      <a:prstGeom prst="rect">
                        <a:avLst/>
                      </a:prstGeom>
                      <a:ln w="12700">
                        <a:solidFill>
                          <a:schemeClr val="tx1">
                            <a:lumMod val="50000"/>
                            <a:lumOff val="50000"/>
                          </a:schemeClr>
                        </a:solidFill>
                      </a:ln>
                    </p:spPr>
                  </p:pic>
                </p:oleObj>
              </mc:Fallback>
            </mc:AlternateContent>
          </a:graphicData>
        </a:graphic>
      </p:graphicFrame>
      <p:sp>
        <p:nvSpPr>
          <p:cNvPr id="5" name="テキスト ボックス 4"/>
          <p:cNvSpPr txBox="1"/>
          <p:nvPr/>
        </p:nvSpPr>
        <p:spPr bwMode="auto">
          <a:xfrm>
            <a:off x="899592" y="2393249"/>
            <a:ext cx="5040560" cy="307777"/>
          </a:xfrm>
          <a:prstGeom prst="rect">
            <a:avLst/>
          </a:prstGeom>
          <a:noFill/>
          <a:ln w="12700" cmpd="sng">
            <a:noFill/>
            <a:miter lim="800000"/>
            <a:headEnd/>
            <a:tailEnd/>
          </a:ln>
        </p:spPr>
        <p:txBody>
          <a:bodyPr wrap="square" rtlCol="0">
            <a:spAutoFit/>
          </a:bodyPr>
          <a:lstStyle/>
          <a:p>
            <a:r>
              <a:rPr lang="ja-JP" altLang="en-US" sz="1400" dirty="0" smtClean="0"/>
              <a:t>応募</a:t>
            </a:r>
            <a:r>
              <a:rPr lang="ja-JP" altLang="en-US" sz="1400" dirty="0"/>
              <a:t>要項</a:t>
            </a:r>
            <a:r>
              <a:rPr lang="ja-JP" altLang="en-US" sz="1400" dirty="0" smtClean="0"/>
              <a:t>に上記の</a:t>
            </a:r>
            <a:r>
              <a:rPr lang="en-US" altLang="ja-JP" sz="1400" dirty="0" smtClean="0"/>
              <a:t>URL</a:t>
            </a:r>
            <a:r>
              <a:rPr lang="ja-JP" altLang="en-US" sz="1400" dirty="0" smtClean="0"/>
              <a:t>（地区番号を入れて）募集を行います。</a:t>
            </a:r>
            <a:endParaRPr lang="en-US" altLang="ja-JP" sz="1400" dirty="0" smtClean="0"/>
          </a:p>
        </p:txBody>
      </p:sp>
      <p:graphicFrame>
        <p:nvGraphicFramePr>
          <p:cNvPr id="7" name="オブジェクト 6"/>
          <p:cNvGraphicFramePr>
            <a:graphicFrameLocks noChangeAspect="1"/>
          </p:cNvGraphicFramePr>
          <p:nvPr>
            <p:extLst>
              <p:ext uri="{D42A27DB-BD31-4B8C-83A1-F6EECF244321}">
                <p14:modId xmlns:p14="http://schemas.microsoft.com/office/powerpoint/2010/main" val="2157993457"/>
              </p:ext>
            </p:extLst>
          </p:nvPr>
        </p:nvGraphicFramePr>
        <p:xfrm>
          <a:off x="5652120" y="2780928"/>
          <a:ext cx="2920149" cy="2950512"/>
        </p:xfrm>
        <a:graphic>
          <a:graphicData uri="http://schemas.openxmlformats.org/presentationml/2006/ole">
            <mc:AlternateContent xmlns:mc="http://schemas.openxmlformats.org/markup-compatibility/2006">
              <mc:Choice xmlns:v="urn:schemas-microsoft-com:vml" Requires="v">
                <p:oleObj spid="_x0000_s17596" name="Image" r:id="rId6" imgW="6107760" imgH="6171120" progId="Photoshop.Image.13">
                  <p:embed/>
                </p:oleObj>
              </mc:Choice>
              <mc:Fallback>
                <p:oleObj name="Image" r:id="rId6" imgW="6107760" imgH="6171120" progId="Photoshop.Image.13">
                  <p:embed/>
                  <p:pic>
                    <p:nvPicPr>
                      <p:cNvPr id="0" name=""/>
                      <p:cNvPicPr/>
                      <p:nvPr/>
                    </p:nvPicPr>
                    <p:blipFill>
                      <a:blip r:embed="rId7"/>
                      <a:stretch>
                        <a:fillRect/>
                      </a:stretch>
                    </p:blipFill>
                    <p:spPr>
                      <a:xfrm>
                        <a:off x="5652120" y="2780928"/>
                        <a:ext cx="2920149" cy="2950512"/>
                      </a:xfrm>
                      <a:prstGeom prst="rect">
                        <a:avLst/>
                      </a:prstGeom>
                      <a:ln>
                        <a:solidFill>
                          <a:schemeClr val="tx1"/>
                        </a:solidFill>
                      </a:ln>
                    </p:spPr>
                  </p:pic>
                </p:oleObj>
              </mc:Fallback>
            </mc:AlternateContent>
          </a:graphicData>
        </a:graphic>
      </p:graphicFrame>
      <p:sp>
        <p:nvSpPr>
          <p:cNvPr id="11" name="右矢印 10"/>
          <p:cNvSpPr/>
          <p:nvPr/>
        </p:nvSpPr>
        <p:spPr>
          <a:xfrm>
            <a:off x="4819304" y="3003273"/>
            <a:ext cx="432048" cy="648072"/>
          </a:xfrm>
          <a:prstGeom prst="rightArrow">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bwMode="auto">
          <a:xfrm>
            <a:off x="4445732" y="3720756"/>
            <a:ext cx="1278396" cy="292388"/>
          </a:xfrm>
          <a:prstGeom prst="rect">
            <a:avLst/>
          </a:prstGeom>
          <a:noFill/>
          <a:ln w="12700" cmpd="sng">
            <a:solidFill>
              <a:schemeClr val="tx1"/>
            </a:solidFill>
            <a:miter lim="800000"/>
            <a:headEnd/>
            <a:tailEnd/>
          </a:ln>
        </p:spPr>
        <p:txBody>
          <a:bodyPr wrap="square" rtlCol="0">
            <a:spAutoFit/>
          </a:bodyPr>
          <a:lstStyle/>
          <a:p>
            <a:r>
              <a:rPr kumimoji="1" lang="ja-JP" altLang="en-US" sz="1300" dirty="0" smtClean="0"/>
              <a:t>仮登録されます</a:t>
            </a:r>
          </a:p>
        </p:txBody>
      </p:sp>
      <p:sp>
        <p:nvSpPr>
          <p:cNvPr id="13" name="テキスト ボックス 12"/>
          <p:cNvSpPr txBox="1"/>
          <p:nvPr/>
        </p:nvSpPr>
        <p:spPr bwMode="auto">
          <a:xfrm>
            <a:off x="5364088" y="5762644"/>
            <a:ext cx="2881300" cy="892552"/>
          </a:xfrm>
          <a:prstGeom prst="rect">
            <a:avLst/>
          </a:prstGeom>
          <a:noFill/>
          <a:ln w="12700" cmpd="sng">
            <a:solidFill>
              <a:schemeClr val="tx1"/>
            </a:solidFill>
            <a:miter lim="800000"/>
            <a:headEnd/>
            <a:tailEnd/>
          </a:ln>
        </p:spPr>
        <p:txBody>
          <a:bodyPr wrap="square" rtlCol="0">
            <a:spAutoFit/>
          </a:bodyPr>
          <a:lstStyle/>
          <a:p>
            <a:r>
              <a:rPr kumimoji="1" lang="ja-JP" altLang="en-US" sz="1300" dirty="0" smtClean="0"/>
              <a:t>仮登録され</a:t>
            </a:r>
            <a:r>
              <a:rPr lang="ja-JP" altLang="en-US" sz="1300" dirty="0" smtClean="0"/>
              <a:t>ると、こちらの数字が（</a:t>
            </a:r>
            <a:r>
              <a:rPr lang="en-US" altLang="ja-JP" sz="1300" dirty="0" smtClean="0"/>
              <a:t>0</a:t>
            </a:r>
            <a:r>
              <a:rPr lang="ja-JP" altLang="en-US" sz="1300" dirty="0" smtClean="0"/>
              <a:t>件）ではなく申し込まれた数になります。</a:t>
            </a:r>
            <a:endParaRPr lang="en-US" altLang="ja-JP" sz="1300" dirty="0" smtClean="0"/>
          </a:p>
          <a:p>
            <a:r>
              <a:rPr lang="ja-JP" altLang="en-US" sz="1300" dirty="0" smtClean="0"/>
              <a:t>そ</a:t>
            </a:r>
            <a:r>
              <a:rPr lang="ja-JP" altLang="en-US" sz="1300" dirty="0"/>
              <a:t>う</a:t>
            </a:r>
            <a:r>
              <a:rPr kumimoji="1" lang="ja-JP" altLang="en-US" sz="1300" dirty="0" smtClean="0"/>
              <a:t>しましたら、このボタンを</a:t>
            </a:r>
            <a:r>
              <a:rPr lang="ja-JP" altLang="en-US" sz="1300" dirty="0" smtClean="0"/>
              <a:t>押して次の画面で「本登録」ボタンを押します。</a:t>
            </a:r>
            <a:endParaRPr kumimoji="1" lang="ja-JP" altLang="en-US" sz="1300" dirty="0" smtClean="0"/>
          </a:p>
        </p:txBody>
      </p:sp>
      <p:cxnSp>
        <p:nvCxnSpPr>
          <p:cNvPr id="15" name="直線矢印コネクタ 14"/>
          <p:cNvCxnSpPr/>
          <p:nvPr/>
        </p:nvCxnSpPr>
        <p:spPr>
          <a:xfrm flipH="1" flipV="1">
            <a:off x="7596336" y="5439942"/>
            <a:ext cx="72008" cy="291498"/>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スライド番号プレースホルダー 2"/>
          <p:cNvSpPr>
            <a:spLocks noGrp="1"/>
          </p:cNvSpPr>
          <p:nvPr>
            <p:ph type="sldNum" sz="quarter" idx="12"/>
          </p:nvPr>
        </p:nvSpPr>
        <p:spPr/>
        <p:txBody>
          <a:bodyPr/>
          <a:lstStyle/>
          <a:p>
            <a:pPr>
              <a:defRPr/>
            </a:pPr>
            <a:fld id="{0331EEB5-871C-3C46-BA86-090CCFE8305C}" type="slidenum">
              <a:rPr lang="en-US" altLang="ja-JP" smtClean="0"/>
              <a:pPr>
                <a:defRPr/>
              </a:pPr>
              <a:t>9</a:t>
            </a:fld>
            <a:endParaRPr lang="en-US" altLang="ja-JP" dirty="0"/>
          </a:p>
        </p:txBody>
      </p:sp>
      <p:cxnSp>
        <p:nvCxnSpPr>
          <p:cNvPr id="10" name="直線矢印コネクタ 9"/>
          <p:cNvCxnSpPr/>
          <p:nvPr/>
        </p:nvCxnSpPr>
        <p:spPr>
          <a:xfrm>
            <a:off x="4932040" y="4149080"/>
            <a:ext cx="504056" cy="1512168"/>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4090291"/>
      </p:ext>
    </p:extLst>
  </p:cSld>
  <p:clrMapOvr>
    <a:masterClrMapping/>
  </p:clrMapOvr>
  <p:timing>
    <p:tnLst>
      <p:par>
        <p:cTn id="1" dur="indefinite" restart="never" nodeType="tmRoot"/>
      </p:par>
    </p:tnLst>
  </p:timing>
</p:sld>
</file>

<file path=ppt/theme/theme1.xml><?xml version="1.0" encoding="utf-8"?>
<a:theme xmlns:a="http://schemas.openxmlformats.org/drawingml/2006/main" name="Network">
  <a:themeElements>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Network">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12700">
          <a:solidFill>
            <a:schemeClr val="tx1"/>
          </a:solidFill>
          <a:tailEnd type="triangle"/>
        </a:ln>
      </a:spPr>
      <a:bodyPr/>
      <a:lstStyle/>
      <a:style>
        <a:lnRef idx="1">
          <a:schemeClr val="accent1"/>
        </a:lnRef>
        <a:fillRef idx="0">
          <a:schemeClr val="accent1"/>
        </a:fillRef>
        <a:effectRef idx="0">
          <a:schemeClr val="accent1"/>
        </a:effectRef>
        <a:fontRef idx="minor">
          <a:schemeClr val="tx1"/>
        </a:fontRef>
      </a:style>
    </a:lnDef>
    <a:txDef>
      <a:spPr bwMode="auto">
        <a:noFill/>
        <a:ln w="12700" cmpd="sng">
          <a:solidFill>
            <a:schemeClr val="tx1"/>
          </a:solidFill>
          <a:miter lim="800000"/>
          <a:headEnd/>
          <a:tailEnd/>
        </a:ln>
      </a:spPr>
      <a:bodyPr wrap="square" rtlCol="0">
        <a:spAutoFit/>
      </a:bodyPr>
      <a:lstStyle>
        <a:defPPr>
          <a:defRPr kumimoji="1" sz="1300" dirty="0" smtClean="0"/>
        </a:defPPr>
      </a:lstStyle>
    </a:txDef>
  </a:objectDefaults>
  <a:extraClrSchemeLst>
    <a:extraClrScheme>
      <a:clrScheme name="Network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Network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Network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Network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Network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Network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Network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Network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Network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Network</Template>
  <TotalTime>19680</TotalTime>
  <Words>2594</Words>
  <Application>Microsoft Office PowerPoint</Application>
  <PresentationFormat>画面に合わせる (4:3)</PresentationFormat>
  <Paragraphs>414</Paragraphs>
  <Slides>34</Slides>
  <Notes>3</Notes>
  <HiddenSlides>0</HiddenSlides>
  <MMClips>0</MMClips>
  <ScaleCrop>false</ScaleCrop>
  <HeadingPairs>
    <vt:vector size="8" baseType="variant">
      <vt:variant>
        <vt:lpstr>使用されているフォント</vt:lpstr>
      </vt:variant>
      <vt:variant>
        <vt:i4>5</vt:i4>
      </vt:variant>
      <vt:variant>
        <vt:lpstr>テーマ</vt:lpstr>
      </vt:variant>
      <vt:variant>
        <vt:i4>1</vt:i4>
      </vt:variant>
      <vt:variant>
        <vt:lpstr>埋め込まれた OLE サーバー</vt:lpstr>
      </vt:variant>
      <vt:variant>
        <vt:i4>1</vt:i4>
      </vt:variant>
      <vt:variant>
        <vt:lpstr>スライド タイトル</vt:lpstr>
      </vt:variant>
      <vt:variant>
        <vt:i4>34</vt:i4>
      </vt:variant>
    </vt:vector>
  </HeadingPairs>
  <TitlesOfParts>
    <vt:vector size="41" baseType="lpstr">
      <vt:lpstr>ＭＳ Ｐゴシック</vt:lpstr>
      <vt:lpstr>ＭＳ Ｐ明朝</vt:lpstr>
      <vt:lpstr>ＭＳ 明朝</vt:lpstr>
      <vt:lpstr>Arial</vt:lpstr>
      <vt:lpstr>Wingdings</vt:lpstr>
      <vt:lpstr>Network</vt:lpstr>
      <vt:lpstr>Image</vt:lpstr>
      <vt:lpstr>YESS運用マニュアル RIJYEM</vt:lpstr>
      <vt:lpstr>YESS運用概要図</vt:lpstr>
      <vt:lpstr>目次</vt:lpstr>
      <vt:lpstr>地区委員長がログインする（地区委員長）</vt:lpstr>
      <vt:lpstr>地区委員会の情報を確認（地区委員長）</vt:lpstr>
      <vt:lpstr>地区委員のパスワードの変更（地区委員）</vt:lpstr>
      <vt:lpstr>YESSを便利に使うために（地区委員）</vt:lpstr>
      <vt:lpstr>応募申込方法を変更する（地区委員会）</vt:lpstr>
      <vt:lpstr>　 10月-１２月　OBS詳細情報（学生本人）</vt:lpstr>
      <vt:lpstr>　 10月-１２月　OBS学生本登録（地区委員会）</vt:lpstr>
      <vt:lpstr>学生情報編集の画面</vt:lpstr>
      <vt:lpstr>【重要】12月-2月　OBSクラブ登録（地区委員会）</vt:lpstr>
      <vt:lpstr>登録した学生を削除したい場合</vt:lpstr>
      <vt:lpstr>学生のログインID、パスワードの変更</vt:lpstr>
      <vt:lpstr>学生リストの画面の説明</vt:lpstr>
      <vt:lpstr>RIへ「受入学生に関する情報」の提出</vt:lpstr>
      <vt:lpstr>スポンサークラブにログイン情報を渡す</vt:lpstr>
      <vt:lpstr>PowerPoint プレゼンテーション</vt:lpstr>
      <vt:lpstr>　 1月-4月　IBSに入力を依頼（地区委員会）</vt:lpstr>
      <vt:lpstr>　 1月-4月　IBSからフォーム登録（学生本人・地区）</vt:lpstr>
      <vt:lpstr>　 1月-４月　IBS学生本登録（地区委員会）</vt:lpstr>
      <vt:lpstr>1月-4月　IBSクラブ登録（地区委員会）</vt:lpstr>
      <vt:lpstr>ホストクラブにログイン情報を渡す</vt:lpstr>
      <vt:lpstr>1月-４月　IBSクラブ情報（クラブ）</vt:lpstr>
      <vt:lpstr>3月-5月　IBSカウンセラー届（クラブ）</vt:lpstr>
      <vt:lpstr>4月-5月　IBSホスト高校情報（クラブ）</vt:lpstr>
      <vt:lpstr>4月-5月　IBSホストファミリー情報（クラブ）</vt:lpstr>
      <vt:lpstr>4月-6月　OBSとIBSのAF,GF（地区委員会）</vt:lpstr>
      <vt:lpstr>7月-8月　IBSボランティア誓約書（クラブ）</vt:lpstr>
      <vt:lpstr>9月-7月　IBSマンスリーレポート（クラブ）</vt:lpstr>
      <vt:lpstr>7月-8月　IBSカウンセラー報告（クラブ）</vt:lpstr>
      <vt:lpstr>OBSマンスリーレポート／直接入力（学生）</vt:lpstr>
      <vt:lpstr>OBSマンスリーレポート／直接入力（学生）</vt:lpstr>
      <vt:lpstr>7月-8月　交換学生帰国処理（地区委員会）</vt:lpstr>
    </vt:vector>
  </TitlesOfParts>
  <Company>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n.tsuchiya</dc:creator>
  <cp:lastModifiedBy>Honma Keisuke</cp:lastModifiedBy>
  <cp:revision>486</cp:revision>
  <cp:lastPrinted>2018-07-02T01:14:31Z</cp:lastPrinted>
  <dcterms:created xsi:type="dcterms:W3CDTF">2008-08-06T01:33:28Z</dcterms:created>
  <dcterms:modified xsi:type="dcterms:W3CDTF">2018-10-09T02:40:14Z</dcterms:modified>
</cp:coreProperties>
</file>