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wmf" ContentType="image/x-w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1"/>
  </p:notesMasterIdLst>
  <p:handoutMasterIdLst>
    <p:handoutMasterId r:id="rId22"/>
  </p:handoutMasterIdLst>
  <p:sldIdLst>
    <p:sldId id="394" r:id="rId2"/>
    <p:sldId id="395" r:id="rId3"/>
    <p:sldId id="386" r:id="rId4"/>
    <p:sldId id="362" r:id="rId5"/>
    <p:sldId id="396" r:id="rId6"/>
    <p:sldId id="368" r:id="rId7"/>
    <p:sldId id="371" r:id="rId8"/>
    <p:sldId id="372" r:id="rId9"/>
    <p:sldId id="373" r:id="rId10"/>
    <p:sldId id="375" r:id="rId11"/>
    <p:sldId id="374" r:id="rId12"/>
    <p:sldId id="399" r:id="rId13"/>
    <p:sldId id="385" r:id="rId14"/>
    <p:sldId id="397" r:id="rId15"/>
    <p:sldId id="377" r:id="rId16"/>
    <p:sldId id="384" r:id="rId17"/>
    <p:sldId id="387" r:id="rId18"/>
    <p:sldId id="393" r:id="rId19"/>
    <p:sldId id="398" r:id="rId20"/>
  </p:sldIdLst>
  <p:sldSz cx="9144000" cy="6858000" type="screen4x3"/>
  <p:notesSz cx="6858000" cy="9945688"/>
  <p:defaultTextStyle>
    <a:defPPr>
      <a:defRPr lang="ja-JP"/>
    </a:defPPr>
    <a:lvl1pPr algn="l" rtl="0" eaLnBrk="0" fontAlgn="base" hangingPunct="0">
      <a:spcBef>
        <a:spcPct val="0"/>
      </a:spcBef>
      <a:spcAft>
        <a:spcPct val="0"/>
      </a:spcAft>
      <a:defRPr kumimoji="1"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nma Keisuke" initials="H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CC0000"/>
    <a:srgbClr val="D40808"/>
    <a:srgbClr val="323232"/>
    <a:srgbClr val="F9F9F9"/>
    <a:srgbClr val="3154A5"/>
    <a:srgbClr val="CCECFF"/>
    <a:srgbClr val="5286E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DA8383-0E74-4015-96DF-FB23A7979A06}" v="7" dt="2021-02-15T05:25:46.52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76" autoAdjust="0"/>
    <p:restoredTop sz="64403" autoAdjust="0"/>
  </p:normalViewPr>
  <p:slideViewPr>
    <p:cSldViewPr>
      <p:cViewPr varScale="1">
        <p:scale>
          <a:sx n="49" d="100"/>
          <a:sy n="49" d="100"/>
        </p:scale>
        <p:origin x="182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nma Keisuke" userId="393e119aff74c34b" providerId="LiveId" clId="{34DA8383-0E74-4015-96DF-FB23A7979A06}"/>
    <pc:docChg chg="custSel modSld">
      <pc:chgData name="Honma Keisuke" userId="393e119aff74c34b" providerId="LiveId" clId="{34DA8383-0E74-4015-96DF-FB23A7979A06}" dt="2021-02-15T05:26:25.980" v="283" actId="20577"/>
      <pc:docMkLst>
        <pc:docMk/>
      </pc:docMkLst>
      <pc:sldChg chg="delSp mod delAnim modNotesTx">
        <pc:chgData name="Honma Keisuke" userId="393e119aff74c34b" providerId="LiveId" clId="{34DA8383-0E74-4015-96DF-FB23A7979A06}" dt="2021-02-15T05:17:05.644" v="172" actId="20577"/>
        <pc:sldMkLst>
          <pc:docMk/>
          <pc:sldMk cId="2934407431" sldId="373"/>
        </pc:sldMkLst>
        <pc:spChg chg="del">
          <ac:chgData name="Honma Keisuke" userId="393e119aff74c34b" providerId="LiveId" clId="{34DA8383-0E74-4015-96DF-FB23A7979A06}" dt="2021-02-15T05:16:09.260" v="164" actId="478"/>
          <ac:spMkLst>
            <pc:docMk/>
            <pc:sldMk cId="2934407431" sldId="373"/>
            <ac:spMk id="12" creationId="{B276AEA3-C98C-488B-9F43-8CB7A51111C6}"/>
          </ac:spMkLst>
        </pc:spChg>
      </pc:sldChg>
      <pc:sldChg chg="delSp mod delAnim modNotesTx">
        <pc:chgData name="Honma Keisuke" userId="393e119aff74c34b" providerId="LiveId" clId="{34DA8383-0E74-4015-96DF-FB23A7979A06}" dt="2021-02-15T05:26:25.980" v="283" actId="20577"/>
        <pc:sldMkLst>
          <pc:docMk/>
          <pc:sldMk cId="3080326619" sldId="377"/>
        </pc:sldMkLst>
        <pc:spChg chg="del">
          <ac:chgData name="Honma Keisuke" userId="393e119aff74c34b" providerId="LiveId" clId="{34DA8383-0E74-4015-96DF-FB23A7979A06}" dt="2021-02-15T05:25:50.957" v="252" actId="478"/>
          <ac:spMkLst>
            <pc:docMk/>
            <pc:sldMk cId="3080326619" sldId="377"/>
            <ac:spMk id="6" creationId="{00000000-0000-0000-0000-000000000000}"/>
          </ac:spMkLst>
        </pc:spChg>
      </pc:sldChg>
      <pc:sldChg chg="delSp mod delAnim modNotesTx">
        <pc:chgData name="Honma Keisuke" userId="393e119aff74c34b" providerId="LiveId" clId="{34DA8383-0E74-4015-96DF-FB23A7979A06}" dt="2021-02-15T05:24:16.511" v="241" actId="6549"/>
        <pc:sldMkLst>
          <pc:docMk/>
          <pc:sldMk cId="1535243612" sldId="384"/>
        </pc:sldMkLst>
        <pc:spChg chg="del">
          <ac:chgData name="Honma Keisuke" userId="393e119aff74c34b" providerId="LiveId" clId="{34DA8383-0E74-4015-96DF-FB23A7979A06}" dt="2021-02-15T05:24:09.983" v="239" actId="478"/>
          <ac:spMkLst>
            <pc:docMk/>
            <pc:sldMk cId="1535243612" sldId="384"/>
            <ac:spMk id="7" creationId="{72E80D57-3CD2-4F17-A6E9-CD0424EC0210}"/>
          </ac:spMkLst>
        </pc:spChg>
      </pc:sldChg>
      <pc:sldChg chg="delSp mod delAnim modNotesTx">
        <pc:chgData name="Honma Keisuke" userId="393e119aff74c34b" providerId="LiveId" clId="{34DA8383-0E74-4015-96DF-FB23A7979A06}" dt="2021-02-15T05:22:51.894" v="232" actId="20577"/>
        <pc:sldMkLst>
          <pc:docMk/>
          <pc:sldMk cId="2640919233" sldId="399"/>
        </pc:sldMkLst>
        <pc:spChg chg="del">
          <ac:chgData name="Honma Keisuke" userId="393e119aff74c34b" providerId="LiveId" clId="{34DA8383-0E74-4015-96DF-FB23A7979A06}" dt="2021-02-15T05:18:37.353" v="173" actId="478"/>
          <ac:spMkLst>
            <pc:docMk/>
            <pc:sldMk cId="2640919233" sldId="399"/>
            <ac:spMk id="12" creationId="{00000000-0000-0000-0000-000000000000}"/>
          </ac:spMkLst>
        </pc:spChg>
      </pc:sldChg>
    </pc:docChg>
  </pc:docChgLst>
  <pc:docChgLst>
    <pc:chgData name="Honma Keisuke" userId="393e119aff74c34b" providerId="LiveId" clId="{F110A6E3-335A-4402-9DAA-A24A677FD009}"/>
    <pc:docChg chg="undo redo custSel modSld">
      <pc:chgData name="Honma Keisuke" userId="393e119aff74c34b" providerId="LiveId" clId="{F110A6E3-335A-4402-9DAA-A24A677FD009}" dt="2020-12-01T05:19:25.040" v="992" actId="20577"/>
      <pc:docMkLst>
        <pc:docMk/>
      </pc:docMkLst>
      <pc:sldChg chg="modSp modNotesTx">
        <pc:chgData name="Honma Keisuke" userId="393e119aff74c34b" providerId="LiveId" clId="{F110A6E3-335A-4402-9DAA-A24A677FD009}" dt="2020-12-01T05:04:48.977" v="497" actId="20577"/>
        <pc:sldMkLst>
          <pc:docMk/>
          <pc:sldMk cId="3559140629" sldId="362"/>
        </pc:sldMkLst>
        <pc:graphicFrameChg chg="mod modGraphic">
          <ac:chgData name="Honma Keisuke" userId="393e119aff74c34b" providerId="LiveId" clId="{F110A6E3-335A-4402-9DAA-A24A677FD009}" dt="2020-12-01T04:59:21.248" v="403"/>
          <ac:graphicFrameMkLst>
            <pc:docMk/>
            <pc:sldMk cId="3559140629" sldId="362"/>
            <ac:graphicFrameMk id="6" creationId="{00000000-0000-0000-0000-000000000000}"/>
          </ac:graphicFrameMkLst>
        </pc:graphicFrameChg>
      </pc:sldChg>
      <pc:sldChg chg="addSp delSp modSp modNotesTx">
        <pc:chgData name="Honma Keisuke" userId="393e119aff74c34b" providerId="LiveId" clId="{F110A6E3-335A-4402-9DAA-A24A677FD009}" dt="2020-12-01T05:19:25.040" v="992" actId="20577"/>
        <pc:sldMkLst>
          <pc:docMk/>
          <pc:sldMk cId="307978388" sldId="368"/>
        </pc:sldMkLst>
        <pc:spChg chg="add mod">
          <ac:chgData name="Honma Keisuke" userId="393e119aff74c34b" providerId="LiveId" clId="{F110A6E3-335A-4402-9DAA-A24A677FD009}" dt="2020-12-01T05:18:46.051" v="947" actId="20577"/>
          <ac:spMkLst>
            <pc:docMk/>
            <pc:sldMk cId="307978388" sldId="368"/>
            <ac:spMk id="2" creationId="{83A7DE2D-398D-48C8-8A6E-5853B6D0A3B0}"/>
          </ac:spMkLst>
        </pc:spChg>
        <pc:spChg chg="add del mod">
          <ac:chgData name="Honma Keisuke" userId="393e119aff74c34b" providerId="LiveId" clId="{F110A6E3-335A-4402-9DAA-A24A677FD009}" dt="2020-12-01T05:15:54.417" v="895" actId="478"/>
          <ac:spMkLst>
            <pc:docMk/>
            <pc:sldMk cId="307978388" sldId="368"/>
            <ac:spMk id="3" creationId="{7007DBB5-CD92-4235-8024-A366CDF3DE3D}"/>
          </ac:spMkLst>
        </pc:spChg>
        <pc:spChg chg="mod">
          <ac:chgData name="Honma Keisuke" userId="393e119aff74c34b" providerId="LiveId" clId="{F110A6E3-335A-4402-9DAA-A24A677FD009}" dt="2020-12-01T05:17:13.449" v="905" actId="404"/>
          <ac:spMkLst>
            <pc:docMk/>
            <pc:sldMk cId="307978388" sldId="368"/>
            <ac:spMk id="9" creationId="{00000000-0000-0000-0000-000000000000}"/>
          </ac:spMkLst>
        </pc:spChg>
        <pc:spChg chg="add del">
          <ac:chgData name="Honma Keisuke" userId="393e119aff74c34b" providerId="LiveId" clId="{F110A6E3-335A-4402-9DAA-A24A677FD009}" dt="2020-12-01T05:11:02.937" v="715" actId="478"/>
          <ac:spMkLst>
            <pc:docMk/>
            <pc:sldMk cId="307978388" sldId="368"/>
            <ac:spMk id="10" creationId="{00000000-0000-0000-0000-000000000000}"/>
          </ac:spMkLst>
        </pc:spChg>
        <pc:picChg chg="add mod">
          <ac:chgData name="Honma Keisuke" userId="393e119aff74c34b" providerId="LiveId" clId="{F110A6E3-335A-4402-9DAA-A24A677FD009}" dt="2020-12-01T05:17:38.365" v="909" actId="692"/>
          <ac:picMkLst>
            <pc:docMk/>
            <pc:sldMk cId="307978388" sldId="368"/>
            <ac:picMk id="11" creationId="{4DDFB19B-255B-4E6C-8D64-8EE8994024CA}"/>
          </ac:picMkLst>
        </pc:picChg>
        <pc:cxnChg chg="add mod">
          <ac:chgData name="Honma Keisuke" userId="393e119aff74c34b" providerId="LiveId" clId="{F110A6E3-335A-4402-9DAA-A24A677FD009}" dt="2020-12-01T05:18:26.693" v="939" actId="11529"/>
          <ac:cxnSpMkLst>
            <pc:docMk/>
            <pc:sldMk cId="307978388" sldId="368"/>
            <ac:cxnSpMk id="13" creationId="{1D209766-2B62-49A0-AF4D-97A3DBA70D06}"/>
          </ac:cxnSpMkLst>
        </pc:cxnChg>
      </pc:sldChg>
      <pc:sldChg chg="modSp">
        <pc:chgData name="Honma Keisuke" userId="393e119aff74c34b" providerId="LiveId" clId="{F110A6E3-335A-4402-9DAA-A24A677FD009}" dt="2020-12-01T05:11:22.052" v="723"/>
        <pc:sldMkLst>
          <pc:docMk/>
          <pc:sldMk cId="2058382525" sldId="388"/>
        </pc:sldMkLst>
        <pc:spChg chg="mod">
          <ac:chgData name="Honma Keisuke" userId="393e119aff74c34b" providerId="LiveId" clId="{F110A6E3-335A-4402-9DAA-A24A677FD009}" dt="2020-12-01T05:11:22.052" v="723"/>
          <ac:spMkLst>
            <pc:docMk/>
            <pc:sldMk cId="2058382525" sldId="388"/>
            <ac:spMk id="10"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71800" cy="498475"/>
          </a:xfrm>
          <a:prstGeom prst="rect">
            <a:avLst/>
          </a:prstGeom>
        </p:spPr>
        <p:txBody>
          <a:bodyPr vert="horz" lIns="91389" tIns="45694" rIns="91389" bIns="4569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7" y="1"/>
            <a:ext cx="2971800" cy="498475"/>
          </a:xfrm>
          <a:prstGeom prst="rect">
            <a:avLst/>
          </a:prstGeom>
        </p:spPr>
        <p:txBody>
          <a:bodyPr vert="horz" lIns="91389" tIns="45694" rIns="91389" bIns="45694" rtlCol="0"/>
          <a:lstStyle>
            <a:lvl1pPr algn="r">
              <a:defRPr sz="1200"/>
            </a:lvl1pPr>
          </a:lstStyle>
          <a:p>
            <a:fld id="{C186A8E6-3E7B-47C8-95C4-77A299325EA2}" type="datetimeFigureOut">
              <a:rPr kumimoji="1" lang="ja-JP" altLang="en-US" smtClean="0"/>
              <a:t>2021/3/11</a:t>
            </a:fld>
            <a:endParaRPr kumimoji="1" lang="ja-JP" altLang="en-US"/>
          </a:p>
        </p:txBody>
      </p:sp>
      <p:sp>
        <p:nvSpPr>
          <p:cNvPr id="4" name="フッター プレースホルダー 3"/>
          <p:cNvSpPr>
            <a:spLocks noGrp="1"/>
          </p:cNvSpPr>
          <p:nvPr>
            <p:ph type="ftr" sz="quarter" idx="2"/>
          </p:nvPr>
        </p:nvSpPr>
        <p:spPr>
          <a:xfrm>
            <a:off x="1" y="9447218"/>
            <a:ext cx="2971800" cy="498475"/>
          </a:xfrm>
          <a:prstGeom prst="rect">
            <a:avLst/>
          </a:prstGeom>
        </p:spPr>
        <p:txBody>
          <a:bodyPr vert="horz" lIns="91389" tIns="45694" rIns="91389" bIns="4569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7" y="9447218"/>
            <a:ext cx="2971800" cy="498475"/>
          </a:xfrm>
          <a:prstGeom prst="rect">
            <a:avLst/>
          </a:prstGeom>
        </p:spPr>
        <p:txBody>
          <a:bodyPr vert="horz" lIns="91389" tIns="45694" rIns="91389" bIns="45694" rtlCol="0" anchor="b"/>
          <a:lstStyle>
            <a:lvl1pPr algn="r">
              <a:defRPr sz="1200"/>
            </a:lvl1pPr>
          </a:lstStyle>
          <a:p>
            <a:fld id="{64CDEC1A-225D-45B0-957B-ADE57DAFB02E}" type="slidenum">
              <a:rPr kumimoji="1" lang="ja-JP" altLang="en-US" smtClean="0"/>
              <a:t>‹#›</a:t>
            </a:fld>
            <a:endParaRPr kumimoji="1" lang="ja-JP" altLang="en-US"/>
          </a:p>
        </p:txBody>
      </p:sp>
    </p:spTree>
    <p:extLst>
      <p:ext uri="{BB962C8B-B14F-4D97-AF65-F5344CB8AC3E}">
        <p14:creationId xmlns:p14="http://schemas.microsoft.com/office/powerpoint/2010/main" val="1200096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1"/>
            <a:ext cx="2971800" cy="498475"/>
          </a:xfrm>
          <a:prstGeom prst="rect">
            <a:avLst/>
          </a:prstGeom>
          <a:noFill/>
          <a:ln w="9525">
            <a:noFill/>
            <a:miter lim="800000"/>
            <a:headEnd/>
            <a:tailEnd/>
          </a:ln>
          <a:effectLst/>
        </p:spPr>
        <p:txBody>
          <a:bodyPr vert="horz" wrap="square" lIns="91798" tIns="45897" rIns="91798" bIns="45897" numCol="1" anchor="t" anchorCtr="0" compatLnSpc="1">
            <a:prstTxWarp prst="textNoShape">
              <a:avLst/>
            </a:prstTxWarp>
          </a:bodyPr>
          <a:lstStyle>
            <a:lvl1pPr eaLnBrk="1" hangingPunct="1">
              <a:buClrTx/>
              <a:buSzTx/>
              <a:buFontTx/>
              <a:buNone/>
              <a:defRPr sz="1200">
                <a:latin typeface="Arial" charset="0"/>
                <a:ea typeface="ＭＳ Ｐゴシック" panose="020B0600070205080204" pitchFamily="50" charset="-128"/>
              </a:defRPr>
            </a:lvl1pPr>
          </a:lstStyle>
          <a:p>
            <a:pPr>
              <a:defRPr/>
            </a:pPr>
            <a:endParaRPr lang="en-US" altLang="ja-JP"/>
          </a:p>
        </p:txBody>
      </p:sp>
      <p:sp>
        <p:nvSpPr>
          <p:cNvPr id="3075" name="Rectangle 3"/>
          <p:cNvSpPr>
            <a:spLocks noGrp="1" noChangeArrowheads="1"/>
          </p:cNvSpPr>
          <p:nvPr>
            <p:ph type="dt" idx="1"/>
          </p:nvPr>
        </p:nvSpPr>
        <p:spPr bwMode="auto">
          <a:xfrm>
            <a:off x="3884618" y="1"/>
            <a:ext cx="2971800" cy="498475"/>
          </a:xfrm>
          <a:prstGeom prst="rect">
            <a:avLst/>
          </a:prstGeom>
          <a:noFill/>
          <a:ln w="9525">
            <a:noFill/>
            <a:miter lim="800000"/>
            <a:headEnd/>
            <a:tailEnd/>
          </a:ln>
          <a:effectLst/>
        </p:spPr>
        <p:txBody>
          <a:bodyPr vert="horz" wrap="square" lIns="91798" tIns="45897" rIns="91798" bIns="45897" numCol="1" anchor="t" anchorCtr="0" compatLnSpc="1">
            <a:prstTxWarp prst="textNoShape">
              <a:avLst/>
            </a:prstTxWarp>
          </a:bodyPr>
          <a:lstStyle>
            <a:lvl1pPr algn="r" eaLnBrk="1" hangingPunct="1">
              <a:buClrTx/>
              <a:buSzTx/>
              <a:buFontTx/>
              <a:buNone/>
              <a:defRPr sz="1200">
                <a:latin typeface="Arial" charset="0"/>
                <a:ea typeface="ＭＳ Ｐゴシック" panose="020B0600070205080204" pitchFamily="50" charset="-128"/>
              </a:defRPr>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685802" y="4724405"/>
            <a:ext cx="5486400" cy="4475164"/>
          </a:xfrm>
          <a:prstGeom prst="rect">
            <a:avLst/>
          </a:prstGeom>
          <a:noFill/>
          <a:ln w="9525">
            <a:noFill/>
            <a:miter lim="800000"/>
            <a:headEnd/>
            <a:tailEnd/>
          </a:ln>
          <a:effectLst/>
        </p:spPr>
        <p:txBody>
          <a:bodyPr vert="horz" wrap="square" lIns="91798" tIns="45897" rIns="91798" bIns="4589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8" name="Rectangle 6"/>
          <p:cNvSpPr>
            <a:spLocks noGrp="1" noChangeArrowheads="1"/>
          </p:cNvSpPr>
          <p:nvPr>
            <p:ph type="ftr" sz="quarter" idx="4"/>
          </p:nvPr>
        </p:nvSpPr>
        <p:spPr bwMode="auto">
          <a:xfrm>
            <a:off x="1" y="9445626"/>
            <a:ext cx="2971800" cy="498475"/>
          </a:xfrm>
          <a:prstGeom prst="rect">
            <a:avLst/>
          </a:prstGeom>
          <a:noFill/>
          <a:ln w="9525">
            <a:noFill/>
            <a:miter lim="800000"/>
            <a:headEnd/>
            <a:tailEnd/>
          </a:ln>
          <a:effectLst/>
        </p:spPr>
        <p:txBody>
          <a:bodyPr vert="horz" wrap="square" lIns="91798" tIns="45897" rIns="91798" bIns="45897" numCol="1" anchor="b" anchorCtr="0" compatLnSpc="1">
            <a:prstTxWarp prst="textNoShape">
              <a:avLst/>
            </a:prstTxWarp>
          </a:bodyPr>
          <a:lstStyle>
            <a:lvl1pPr eaLnBrk="1" hangingPunct="1">
              <a:buClrTx/>
              <a:buSzTx/>
              <a:buFontTx/>
              <a:buNone/>
              <a:defRPr sz="1200">
                <a:latin typeface="Arial" charset="0"/>
                <a:ea typeface="ＭＳ Ｐゴシック" panose="020B0600070205080204" pitchFamily="50" charset="-128"/>
              </a:defRPr>
            </a:lvl1pPr>
          </a:lstStyle>
          <a:p>
            <a:pPr>
              <a:defRPr/>
            </a:pPr>
            <a:endParaRPr lang="en-US" altLang="ja-JP"/>
          </a:p>
        </p:txBody>
      </p:sp>
      <p:sp>
        <p:nvSpPr>
          <p:cNvPr id="3079" name="Rectangle 7"/>
          <p:cNvSpPr>
            <a:spLocks noGrp="1" noChangeArrowheads="1"/>
          </p:cNvSpPr>
          <p:nvPr>
            <p:ph type="sldNum" sz="quarter" idx="5"/>
          </p:nvPr>
        </p:nvSpPr>
        <p:spPr bwMode="auto">
          <a:xfrm>
            <a:off x="3884618" y="9445626"/>
            <a:ext cx="2971800" cy="498475"/>
          </a:xfrm>
          <a:prstGeom prst="rect">
            <a:avLst/>
          </a:prstGeom>
          <a:noFill/>
          <a:ln w="9525">
            <a:noFill/>
            <a:miter lim="800000"/>
            <a:headEnd/>
            <a:tailEnd/>
          </a:ln>
          <a:effectLst/>
        </p:spPr>
        <p:txBody>
          <a:bodyPr vert="horz" wrap="square" lIns="91798" tIns="45897" rIns="91798" bIns="45897" numCol="1" anchor="b" anchorCtr="0" compatLnSpc="1">
            <a:prstTxWarp prst="textNoShape">
              <a:avLst/>
            </a:prstTxWarp>
          </a:bodyPr>
          <a:lstStyle>
            <a:lvl1pPr algn="r" eaLnBrk="1" hangingPunct="1">
              <a:buClrTx/>
              <a:buSzTx/>
              <a:buFontTx/>
              <a:buNone/>
              <a:defRPr sz="1200">
                <a:latin typeface="Arial" panose="020B0604020202020204" pitchFamily="34" charset="0"/>
                <a:ea typeface="ＭＳ Ｐゴシック" panose="020B0600070205080204" pitchFamily="50" charset="-128"/>
              </a:defRPr>
            </a:lvl1pPr>
          </a:lstStyle>
          <a:p>
            <a:pPr>
              <a:defRPr/>
            </a:pPr>
            <a:fld id="{4A158DC8-321B-9545-8C22-786D87300914}" type="slidenum">
              <a:rPr lang="en-US" altLang="ja-JP"/>
              <a:pPr>
                <a:defRPr/>
              </a:pPr>
              <a:t>‹#›</a:t>
            </a:fld>
            <a:endParaRPr lang="en-US" altLang="ja-JP"/>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ＭＳ Ｐ明朝" charset="-128"/>
              </a:defRPr>
            </a:lvl1pPr>
            <a:lvl2pPr marL="745623" indent="-285557">
              <a:spcBef>
                <a:spcPct val="30000"/>
              </a:spcBef>
              <a:defRPr kumimoji="1" sz="1200">
                <a:solidFill>
                  <a:schemeClr val="tx1"/>
                </a:solidFill>
                <a:latin typeface="Arial" charset="0"/>
                <a:ea typeface="ＭＳ Ｐ明朝" charset="-128"/>
              </a:defRPr>
            </a:lvl2pPr>
            <a:lvl3pPr marL="1146989" indent="-228446">
              <a:spcBef>
                <a:spcPct val="30000"/>
              </a:spcBef>
              <a:defRPr kumimoji="1" sz="1200">
                <a:solidFill>
                  <a:schemeClr val="tx1"/>
                </a:solidFill>
                <a:latin typeface="Arial" charset="0"/>
                <a:ea typeface="ＭＳ Ｐ明朝" charset="-128"/>
              </a:defRPr>
            </a:lvl3pPr>
            <a:lvl4pPr marL="1605464" indent="-228446">
              <a:spcBef>
                <a:spcPct val="30000"/>
              </a:spcBef>
              <a:defRPr kumimoji="1" sz="1200">
                <a:solidFill>
                  <a:schemeClr val="tx1"/>
                </a:solidFill>
                <a:latin typeface="Arial" charset="0"/>
                <a:ea typeface="ＭＳ Ｐ明朝" charset="-128"/>
              </a:defRPr>
            </a:lvl4pPr>
            <a:lvl5pPr marL="2063945" indent="-228446">
              <a:spcBef>
                <a:spcPct val="30000"/>
              </a:spcBef>
              <a:defRPr kumimoji="1" sz="1200">
                <a:solidFill>
                  <a:schemeClr val="tx1"/>
                </a:solidFill>
                <a:latin typeface="Arial" charset="0"/>
                <a:ea typeface="ＭＳ Ｐ明朝" charset="-128"/>
              </a:defRPr>
            </a:lvl5pPr>
            <a:lvl6pPr marL="2520839" indent="-228446" eaLnBrk="0" fontAlgn="base" hangingPunct="0">
              <a:spcBef>
                <a:spcPct val="30000"/>
              </a:spcBef>
              <a:spcAft>
                <a:spcPct val="0"/>
              </a:spcAft>
              <a:defRPr kumimoji="1" sz="1200">
                <a:solidFill>
                  <a:schemeClr val="tx1"/>
                </a:solidFill>
                <a:latin typeface="Arial" charset="0"/>
                <a:ea typeface="ＭＳ Ｐ明朝" charset="-128"/>
              </a:defRPr>
            </a:lvl6pPr>
            <a:lvl7pPr marL="2977728" indent="-228446" eaLnBrk="0" fontAlgn="base" hangingPunct="0">
              <a:spcBef>
                <a:spcPct val="30000"/>
              </a:spcBef>
              <a:spcAft>
                <a:spcPct val="0"/>
              </a:spcAft>
              <a:defRPr kumimoji="1" sz="1200">
                <a:solidFill>
                  <a:schemeClr val="tx1"/>
                </a:solidFill>
                <a:latin typeface="Arial" charset="0"/>
                <a:ea typeface="ＭＳ Ｐ明朝" charset="-128"/>
              </a:defRPr>
            </a:lvl7pPr>
            <a:lvl8pPr marL="3434620" indent="-228446" eaLnBrk="0" fontAlgn="base" hangingPunct="0">
              <a:spcBef>
                <a:spcPct val="30000"/>
              </a:spcBef>
              <a:spcAft>
                <a:spcPct val="0"/>
              </a:spcAft>
              <a:defRPr kumimoji="1" sz="1200">
                <a:solidFill>
                  <a:schemeClr val="tx1"/>
                </a:solidFill>
                <a:latin typeface="Arial" charset="0"/>
                <a:ea typeface="ＭＳ Ｐ明朝" charset="-128"/>
              </a:defRPr>
            </a:lvl8pPr>
            <a:lvl9pPr marL="3891514" indent="-228446" eaLnBrk="0" fontAlgn="base" hangingPunct="0">
              <a:spcBef>
                <a:spcPct val="30000"/>
              </a:spcBef>
              <a:spcAft>
                <a:spcPct val="0"/>
              </a:spcAft>
              <a:defRPr kumimoji="1" sz="1200">
                <a:solidFill>
                  <a:schemeClr val="tx1"/>
                </a:solidFill>
                <a:latin typeface="Arial" charset="0"/>
                <a:ea typeface="ＭＳ Ｐ明朝" charset="-128"/>
              </a:defRPr>
            </a:lvl9pPr>
          </a:lstStyle>
          <a:p>
            <a:pPr>
              <a:spcBef>
                <a:spcPct val="0"/>
              </a:spcBef>
            </a:pPr>
            <a:fld id="{525BC719-240E-6A46-A592-0E39DE79EBBC}" type="slidenum">
              <a:rPr lang="en-US" altLang="ja-JP">
                <a:ea typeface="ＭＳ Ｐゴシック" charset="-128"/>
              </a:rPr>
              <a:pPr>
                <a:spcBef>
                  <a:spcPct val="0"/>
                </a:spcBef>
              </a:pPr>
              <a:t>1</a:t>
            </a:fld>
            <a:endParaRPr lang="en-US" altLang="ja-JP" dirty="0">
              <a:ea typeface="ＭＳ Ｐゴシック" charset="-128"/>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just">
              <a:spcAft>
                <a:spcPts val="0"/>
              </a:spcAft>
            </a:pPr>
            <a:r>
              <a:rPr lang="ja-JP" altLang="ja-JP" sz="1200" kern="100" dirty="0">
                <a:effectLst/>
                <a:latin typeface="Century"/>
                <a:ea typeface="Meiryo UI"/>
                <a:cs typeface="Times New Roman"/>
              </a:rPr>
              <a:t>ワイ・イー・エス・エス、（</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）イエスという青少年交換サポートシステムの説明を致します。</a:t>
            </a:r>
            <a:endParaRPr lang="en-US" altLang="ja-JP" sz="1200" kern="100" dirty="0">
              <a:effectLst/>
              <a:latin typeface="Century"/>
              <a:ea typeface="Meiryo UI"/>
              <a:cs typeface="Times New Roman"/>
            </a:endParaRPr>
          </a:p>
          <a:p>
            <a:pPr algn="just">
              <a:spcAft>
                <a:spcPts val="0"/>
              </a:spcAft>
            </a:pPr>
            <a:r>
              <a:rPr lang="ja-JP" altLang="ja-JP" sz="1200" kern="100" dirty="0">
                <a:effectLst/>
                <a:latin typeface="Century"/>
                <a:ea typeface="Meiryo UI"/>
                <a:cs typeface="Times New Roman"/>
              </a:rPr>
              <a:t>ワイ・イー・エス・エスは、</a:t>
            </a:r>
            <a:r>
              <a:rPr lang="en-US" altLang="ja-JP" sz="1200" u="sng" kern="100" dirty="0">
                <a:effectLst/>
                <a:latin typeface="Century"/>
                <a:ea typeface="Meiryo UI"/>
                <a:cs typeface="Times New Roman"/>
              </a:rPr>
              <a:t>Y</a:t>
            </a:r>
            <a:r>
              <a:rPr lang="en-US" altLang="ja-JP" sz="1200" kern="100" dirty="0">
                <a:effectLst/>
                <a:latin typeface="Century"/>
                <a:ea typeface="Meiryo UI"/>
                <a:cs typeface="Times New Roman"/>
              </a:rPr>
              <a:t>outh </a:t>
            </a:r>
            <a:r>
              <a:rPr lang="en-US" altLang="ja-JP" sz="1200" u="sng" kern="100" dirty="0">
                <a:effectLst/>
                <a:latin typeface="Century"/>
                <a:ea typeface="Meiryo UI"/>
                <a:cs typeface="Times New Roman"/>
              </a:rPr>
              <a:t>E</a:t>
            </a:r>
            <a:r>
              <a:rPr lang="en-US" altLang="ja-JP" sz="1200" kern="100" dirty="0">
                <a:effectLst/>
                <a:latin typeface="Century"/>
                <a:ea typeface="Meiryo UI"/>
                <a:cs typeface="Times New Roman"/>
              </a:rPr>
              <a:t>xchange </a:t>
            </a:r>
            <a:r>
              <a:rPr lang="en-US" altLang="ja-JP" sz="1200" u="sng" kern="100" dirty="0">
                <a:effectLst/>
                <a:latin typeface="Century"/>
                <a:ea typeface="Meiryo UI"/>
                <a:cs typeface="Times New Roman"/>
              </a:rPr>
              <a:t>S</a:t>
            </a:r>
            <a:r>
              <a:rPr lang="en-US" altLang="ja-JP" sz="1200" kern="100" dirty="0">
                <a:effectLst/>
                <a:latin typeface="Century"/>
                <a:ea typeface="Meiryo UI"/>
                <a:cs typeface="Times New Roman"/>
              </a:rPr>
              <a:t>upport </a:t>
            </a:r>
            <a:r>
              <a:rPr lang="en-US" altLang="ja-JP" sz="1200" u="sng" kern="100" dirty="0">
                <a:effectLst/>
                <a:latin typeface="Century"/>
                <a:ea typeface="Meiryo UI"/>
                <a:cs typeface="Times New Roman"/>
              </a:rPr>
              <a:t>S</a:t>
            </a:r>
            <a:r>
              <a:rPr lang="en-US" altLang="ja-JP" sz="1200" kern="100" dirty="0">
                <a:effectLst/>
                <a:latin typeface="Century"/>
                <a:ea typeface="Meiryo UI"/>
                <a:cs typeface="Times New Roman"/>
              </a:rPr>
              <a:t>ystem</a:t>
            </a:r>
            <a:r>
              <a:rPr lang="ja-JP" altLang="ja-JP" sz="1200" kern="100" dirty="0">
                <a:effectLst/>
                <a:latin typeface="Century"/>
                <a:ea typeface="Meiryo UI"/>
                <a:cs typeface="Times New Roman"/>
              </a:rPr>
              <a:t>の頭文字を取って「イエス」と呼んでいます。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この</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（イエス）は、分散型の入力方式を採用しています。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入力する区分は、「学生」、「クラブ」、「地区委員会」の三つに分かれています。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今回は、クラブのご担当者が</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に入力する手順を説明いたします。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参加者の皆さんは、パソコンがインターネットにつながっている事をご確認してください。</a:t>
            </a:r>
            <a:r>
              <a:rPr lang="ja-JP" altLang="ja-JP" sz="1200" kern="100" dirty="0">
                <a:effectLst/>
                <a:highlight>
                  <a:srgbClr val="FFFF00"/>
                </a:highlight>
                <a:latin typeface="Century"/>
                <a:ea typeface="Meiryo UI"/>
                <a:cs typeface="Times New Roman"/>
              </a:rPr>
              <a:t>（▼強調アニメ操作）</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そして、クラブの</a:t>
            </a:r>
            <a:r>
              <a:rPr lang="en-US" altLang="ja-JP" sz="1200" kern="100" dirty="0">
                <a:effectLst/>
                <a:latin typeface="Century"/>
                <a:ea typeface="Meiryo UI"/>
                <a:cs typeface="Times New Roman"/>
              </a:rPr>
              <a:t>ID</a:t>
            </a:r>
            <a:r>
              <a:rPr lang="ja-JP" altLang="ja-JP" sz="1200" kern="100" dirty="0">
                <a:effectLst/>
                <a:latin typeface="Century"/>
                <a:ea typeface="Meiryo UI"/>
                <a:cs typeface="Times New Roman"/>
              </a:rPr>
              <a:t>番号をご用意ください。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pPr eaLnBrk="1" hangingPunct="1"/>
            <a:endParaRPr lang="en-US" altLang="ja-JP" dirty="0">
              <a:ea typeface="ＭＳ Ｐ明朝" charset="-128"/>
            </a:endParaRPr>
          </a:p>
        </p:txBody>
      </p:sp>
    </p:spTree>
    <p:extLst>
      <p:ext uri="{BB962C8B-B14F-4D97-AF65-F5344CB8AC3E}">
        <p14:creationId xmlns:p14="http://schemas.microsoft.com/office/powerpoint/2010/main" val="846930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（ステップ）５の</a:t>
            </a:r>
            <a:r>
              <a:rPr lang="en-US" altLang="ja-JP" sz="1200" kern="100" dirty="0">
                <a:effectLst/>
                <a:latin typeface="Century"/>
                <a:ea typeface="Meiryo UI"/>
                <a:cs typeface="Times New Roman"/>
              </a:rPr>
              <a:t>IBS,OBS</a:t>
            </a:r>
            <a:r>
              <a:rPr lang="ja-JP" altLang="ja-JP" sz="1200" kern="100" dirty="0">
                <a:effectLst/>
                <a:latin typeface="Century"/>
                <a:ea typeface="Meiryo UI"/>
                <a:cs typeface="Times New Roman"/>
              </a:rPr>
              <a:t>のホストファミリー情報の入力について説明をします。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この「ホストファミリー」のボタンをクリックします。（</a:t>
            </a:r>
            <a:r>
              <a:rPr lang="ja-JP" altLang="ja-JP" sz="1200" kern="100" dirty="0">
                <a:effectLst/>
                <a:highlight>
                  <a:srgbClr val="FFFF00"/>
                </a:highlight>
                <a:latin typeface="Century"/>
                <a:ea typeface="Meiryo UI"/>
                <a:cs typeface="Times New Roman"/>
              </a:rPr>
              <a:t>▼アニメ操作・・「赤楕円」がスライド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。矢印回転強調表示</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新規のホストファミリーの登録をします。</a:t>
            </a:r>
            <a:r>
              <a:rPr lang="ja-JP" altLang="ja-JP" sz="1200" kern="100" dirty="0">
                <a:effectLst/>
                <a:highlight>
                  <a:srgbClr val="FFFF00"/>
                </a:highlight>
                <a:latin typeface="Century"/>
                <a:ea typeface="Meiryo UI"/>
                <a:cs typeface="Times New Roman"/>
              </a:rPr>
              <a:t>（▼アニメ操作・・・「矢印」が回転強調表示）</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保護者の情報を更新する場合は、ここをクリックしてください。（</a:t>
            </a:r>
            <a:r>
              <a:rPr lang="ja-JP" altLang="ja-JP" sz="1200" kern="100" dirty="0">
                <a:effectLst/>
                <a:highlight>
                  <a:srgbClr val="FFFF00"/>
                </a:highlight>
                <a:latin typeface="Century"/>
                <a:ea typeface="Meiryo UI"/>
                <a:cs typeface="Times New Roman"/>
              </a:rPr>
              <a:t>▼アニメ操作・・・「矢印」が回転強調表示）</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来日学生と派遣生徒が住んでいるところは、ホストファミリーの住所です。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来日学生のホストファミリーは、クラブ担当者が入力してください。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派遣生徒のホストファミリーですが、第一ホストファミリーは、クラブ担当者があらかじめ入力してください。</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第</a:t>
            </a:r>
            <a:r>
              <a:rPr lang="en-US" altLang="ja-JP" sz="1200" kern="100" dirty="0">
                <a:effectLst/>
                <a:latin typeface="Century"/>
                <a:ea typeface="Meiryo UI"/>
                <a:cs typeface="Times New Roman"/>
              </a:rPr>
              <a:t>2</a:t>
            </a:r>
            <a:r>
              <a:rPr lang="ja-JP" altLang="ja-JP" sz="1200" kern="100" dirty="0">
                <a:effectLst/>
                <a:latin typeface="Century"/>
                <a:ea typeface="Meiryo UI"/>
                <a:cs typeface="Times New Roman"/>
              </a:rPr>
              <a:t>ホストファミリーについては、派遣生徒自身が入力するように指導をお願いします。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この住所情報は、危機管理上とても重要な項目となりますので、早めに且つ正確に入力してください。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なぜ、重要なのでしょうか？</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それは、</a:t>
            </a:r>
            <a:r>
              <a:rPr lang="en-US" altLang="ja-JP" sz="1200" kern="100" dirty="0">
                <a:effectLst/>
                <a:latin typeface="Century"/>
                <a:ea typeface="Meiryo UI"/>
                <a:cs typeface="Times New Roman"/>
              </a:rPr>
              <a:t>RI</a:t>
            </a:r>
            <a:r>
              <a:rPr lang="ja-JP" altLang="ja-JP" sz="1200" kern="100" dirty="0">
                <a:effectLst/>
                <a:latin typeface="Century"/>
                <a:ea typeface="Meiryo UI"/>
                <a:cs typeface="Times New Roman"/>
              </a:rPr>
              <a:t>へ報告義務のある情報項目の一つだからです。この報告を怠りますと、地区は青少年交換を２年間できなくなってしまいます。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もう一つは、災害が発生し甚大な被害が出た場合に、この</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の住所情報をもとに救援に向かいます。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例えば、地区委員自身が被災して動けない場合、他の地区から救援に来ることもありますので、</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の情報が正確でないと、手間取ってしまうからです。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以上の理由から「学生の命を預かっているのだ」という気持ちで、この情報を入力していただきたいと思います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r>
              <a:rPr lang="ja-JP" altLang="ja-JP" sz="1200" dirty="0">
                <a:effectLst/>
                <a:ea typeface="Meiryo UI"/>
                <a:cs typeface="Times New Roman"/>
              </a:rPr>
              <a:t>｛</a:t>
            </a:r>
            <a:r>
              <a:rPr lang="en-US" altLang="ja-JP" sz="1200" dirty="0">
                <a:effectLst/>
                <a:ea typeface="Meiryo UI"/>
                <a:cs typeface="Times New Roman"/>
              </a:rPr>
              <a:t>NEXT</a:t>
            </a:r>
            <a:r>
              <a:rPr lang="ja-JP" altLang="ja-JP" sz="1200" dirty="0">
                <a:effectLst/>
                <a:ea typeface="Meiryo UI"/>
                <a:cs typeface="Times New Roman"/>
              </a:rPr>
              <a:t>｝</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10</a:t>
            </a:fld>
            <a:endParaRPr lang="en-US" altLang="ja-JP"/>
          </a:p>
        </p:txBody>
      </p:sp>
    </p:spTree>
    <p:extLst>
      <p:ext uri="{BB962C8B-B14F-4D97-AF65-F5344CB8AC3E}">
        <p14:creationId xmlns:p14="http://schemas.microsoft.com/office/powerpoint/2010/main" val="4140741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a:t>
            </a:r>
            <a:r>
              <a:rPr lang="en-US" altLang="ja-JP" sz="1200" kern="100" dirty="0">
                <a:effectLst/>
                <a:latin typeface="Century"/>
                <a:ea typeface="Meiryo UI"/>
                <a:cs typeface="Times New Roman"/>
              </a:rPr>
              <a:t>6</a:t>
            </a:r>
            <a:r>
              <a:rPr lang="ja-JP" altLang="ja-JP" sz="1200" kern="100" dirty="0">
                <a:effectLst/>
                <a:latin typeface="Century"/>
                <a:ea typeface="Meiryo UI"/>
                <a:cs typeface="Times New Roman"/>
              </a:rPr>
              <a:t>の</a:t>
            </a:r>
            <a:r>
              <a:rPr lang="en-US" altLang="ja-JP" sz="1200" kern="100" dirty="0">
                <a:effectLst/>
                <a:latin typeface="Century"/>
                <a:ea typeface="Meiryo UI"/>
                <a:cs typeface="Times New Roman"/>
              </a:rPr>
              <a:t>IBS</a:t>
            </a:r>
            <a:r>
              <a:rPr lang="ja-JP" altLang="ja-JP" sz="1200" kern="100" dirty="0">
                <a:effectLst/>
                <a:latin typeface="Century"/>
                <a:ea typeface="Meiryo UI"/>
                <a:cs typeface="Times New Roman"/>
              </a:rPr>
              <a:t>が入学する高校の情報入力について説明をします。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この「受入高校」をクリックします。</a:t>
            </a:r>
            <a:r>
              <a:rPr lang="ja-JP" altLang="ja-JP" sz="1200" kern="100" dirty="0">
                <a:effectLst/>
                <a:highlight>
                  <a:srgbClr val="FFFF00"/>
                </a:highlight>
                <a:latin typeface="Century"/>
                <a:ea typeface="Meiryo UI"/>
                <a:cs typeface="Times New Roman"/>
              </a:rPr>
              <a:t>（▼アニメ操作・・「矢印」が回転表示）＋（遅れて・・「矢印」が回転表示）</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入力画面が出ますので、項目について入力をしてください。　</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　</a:t>
            </a:r>
            <a:endParaRPr lang="ja-JP" altLang="ja-JP" sz="1200" kern="100" dirty="0">
              <a:effectLst/>
              <a:latin typeface="Century"/>
              <a:ea typeface="ＭＳ 明朝"/>
              <a:cs typeface="Times New Roman"/>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11</a:t>
            </a:fld>
            <a:endParaRPr lang="en-US" altLang="ja-JP"/>
          </a:p>
        </p:txBody>
      </p:sp>
    </p:spTree>
    <p:extLst>
      <p:ext uri="{BB962C8B-B14F-4D97-AF65-F5344CB8AC3E}">
        <p14:creationId xmlns:p14="http://schemas.microsoft.com/office/powerpoint/2010/main" val="126904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（ステップ）７の「</a:t>
            </a:r>
            <a:r>
              <a:rPr lang="en-US" altLang="ja-JP" sz="1200" kern="100" dirty="0">
                <a:effectLst/>
                <a:latin typeface="Century"/>
                <a:ea typeface="Meiryo UI"/>
                <a:cs typeface="Times New Roman"/>
              </a:rPr>
              <a:t>IBS</a:t>
            </a:r>
            <a:r>
              <a:rPr lang="ja-JP" altLang="ja-JP" sz="1200" kern="100" dirty="0">
                <a:effectLst/>
                <a:latin typeface="Century"/>
                <a:ea typeface="Meiryo UI"/>
                <a:cs typeface="Times New Roman"/>
              </a:rPr>
              <a:t>と関わる人のボランティア誓約書」について説明をします。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この「書類」ボタンをクリックします。</a:t>
            </a:r>
            <a:r>
              <a:rPr lang="ja-JP" altLang="ja-JP" sz="1200" kern="100" dirty="0">
                <a:effectLst/>
                <a:highlight>
                  <a:srgbClr val="FFFF00"/>
                </a:highlight>
                <a:latin typeface="Century"/>
                <a:ea typeface="Meiryo UI"/>
                <a:cs typeface="Times New Roman"/>
              </a:rPr>
              <a:t>（▼アニメ操作・・「「赤楕円」がスライド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、矢印回転強調表示）</a:t>
            </a:r>
            <a:endParaRPr lang="ja-JP" altLang="ja-JP" sz="1200" kern="100" dirty="0">
              <a:effectLst/>
              <a:latin typeface="Century"/>
              <a:ea typeface="ＭＳ 明朝"/>
              <a:cs typeface="Times New Roman"/>
            </a:endParaRPr>
          </a:p>
          <a:p>
            <a:pPr algn="just">
              <a:spcAft>
                <a:spcPts val="0"/>
              </a:spcAft>
            </a:pPr>
            <a:endParaRPr lang="en-US" altLang="ja-JP" sz="1200" kern="100" dirty="0">
              <a:effectLst/>
              <a:latin typeface="Meiryo UI"/>
              <a:ea typeface="ＭＳ 明朝"/>
              <a:cs typeface="Times New Roman"/>
            </a:endParaRPr>
          </a:p>
          <a:p>
            <a:pPr marL="0" marR="0" lvl="0" indent="0" algn="just" defTabSz="914400" rtl="0" eaLnBrk="0" fontAlgn="base" latinLnBrk="0" hangingPunct="0">
              <a:lnSpc>
                <a:spcPct val="100000"/>
              </a:lnSpc>
              <a:spcBef>
                <a:spcPct val="30000"/>
              </a:spcBef>
              <a:spcAft>
                <a:spcPts val="0"/>
              </a:spcAft>
              <a:buClrTx/>
              <a:buSzTx/>
              <a:buFontTx/>
              <a:buNone/>
              <a:tabLst/>
              <a:defRPr/>
            </a:pPr>
            <a:r>
              <a:rPr lang="ja-JP" altLang="en-US" sz="1200" kern="100" dirty="0">
                <a:effectLst/>
                <a:latin typeface="Meiryo UI"/>
                <a:ea typeface="ＭＳ 明朝"/>
                <a:cs typeface="Times New Roman"/>
              </a:rPr>
              <a:t>「ボランティア誓約書」の右隣の「アップロード」をクリックするとアップロード用ダイアログが表示されますので、そこから</a:t>
            </a:r>
            <a:r>
              <a:rPr lang="en-US" altLang="ja-JP" sz="1200" kern="100" dirty="0">
                <a:effectLst/>
                <a:latin typeface="Meiryo UI"/>
                <a:ea typeface="ＭＳ 明朝"/>
                <a:cs typeface="Times New Roman"/>
              </a:rPr>
              <a:t>PDF</a:t>
            </a:r>
            <a:r>
              <a:rPr lang="ja-JP" altLang="ja-JP" sz="1200" kern="100" dirty="0">
                <a:effectLst/>
                <a:latin typeface="Century"/>
                <a:ea typeface="Meiryo UI"/>
                <a:cs typeface="Times New Roman"/>
              </a:rPr>
              <a:t>のファイルを</a:t>
            </a:r>
            <a:r>
              <a:rPr lang="ja-JP" altLang="en-US" sz="1200" kern="100" dirty="0">
                <a:effectLst/>
                <a:latin typeface="Meiryo UI"/>
                <a:ea typeface="ＭＳ 明朝"/>
                <a:cs typeface="Times New Roman"/>
              </a:rPr>
              <a:t>アップロードしてください。</a:t>
            </a:r>
            <a:endParaRPr lang="en-US" altLang="ja-JP" sz="1200" kern="100" dirty="0">
              <a:effectLst/>
              <a:latin typeface="Century"/>
              <a:ea typeface="Meiryo UI"/>
              <a:cs typeface="Times New Roman"/>
            </a:endParaRPr>
          </a:p>
          <a:p>
            <a:pPr algn="just">
              <a:spcAft>
                <a:spcPts val="0"/>
              </a:spcAft>
            </a:pPr>
            <a:endParaRPr lang="en-US" altLang="ja-JP" sz="1200" kern="100" dirty="0">
              <a:effectLst/>
              <a:latin typeface="Century"/>
              <a:ea typeface="Meiryo UI"/>
              <a:cs typeface="Times New Roman"/>
            </a:endParaRPr>
          </a:p>
          <a:p>
            <a:pPr algn="just">
              <a:spcAft>
                <a:spcPts val="0"/>
              </a:spcAft>
            </a:pPr>
            <a:r>
              <a:rPr lang="ja-JP" altLang="ja-JP" sz="1200" kern="100" dirty="0">
                <a:effectLst/>
                <a:latin typeface="Century"/>
                <a:ea typeface="Meiryo UI"/>
                <a:cs typeface="Times New Roman"/>
              </a:rPr>
              <a:t>ここで、ボランティアとは、どのような人をいうのでしょうか？</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私たちは、ボランテイアの定義を、「監督者の有無にかかわらず、ロータリーの青少年活動で若い人たちと直接の接触を持つすべての成人」としています。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基本的にクラブ関係者、ホストファミリーその他学生にかかわる成人に署名をお願いしています。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また、</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（イエス）でアップロードしたボランティア誓約書は、</a:t>
            </a:r>
            <a:r>
              <a:rPr lang="en-US" altLang="ja-JP" sz="1200" kern="100" dirty="0">
                <a:effectLst/>
                <a:latin typeface="Century"/>
                <a:ea typeface="Meiryo UI"/>
                <a:cs typeface="Times New Roman"/>
              </a:rPr>
              <a:t>30</a:t>
            </a:r>
            <a:r>
              <a:rPr lang="ja-JP" altLang="ja-JP" sz="1200" kern="100" dirty="0">
                <a:effectLst/>
                <a:latin typeface="Century"/>
                <a:ea typeface="Meiryo UI"/>
                <a:cs typeface="Times New Roman"/>
              </a:rPr>
              <a:t>年間保管され一度提出したボランティア誓約書は</a:t>
            </a:r>
            <a:r>
              <a:rPr lang="en-US" altLang="ja-JP" sz="1200" kern="100" dirty="0">
                <a:effectLst/>
                <a:latin typeface="Century"/>
                <a:ea typeface="Meiryo UI"/>
                <a:cs typeface="Times New Roman"/>
              </a:rPr>
              <a:t>30</a:t>
            </a:r>
            <a:r>
              <a:rPr lang="ja-JP" altLang="ja-JP" sz="1200" kern="100" dirty="0">
                <a:effectLst/>
                <a:latin typeface="Century"/>
                <a:ea typeface="Meiryo UI"/>
                <a:cs typeface="Times New Roman"/>
              </a:rPr>
              <a:t>年間有効となります。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r>
              <a:rPr lang="ja-JP" altLang="ja-JP" sz="1200" dirty="0">
                <a:effectLst/>
                <a:ea typeface="Meiryo UI"/>
                <a:cs typeface="Times New Roman"/>
              </a:rPr>
              <a:t>｛</a:t>
            </a:r>
            <a:r>
              <a:rPr lang="en-US" altLang="ja-JP" sz="1200" dirty="0">
                <a:effectLst/>
                <a:ea typeface="Meiryo UI"/>
                <a:cs typeface="Times New Roman"/>
              </a:rPr>
              <a:t>NEXT</a:t>
            </a:r>
            <a:r>
              <a:rPr lang="ja-JP" altLang="ja-JP" sz="1200" dirty="0">
                <a:effectLst/>
                <a:ea typeface="Meiryo UI"/>
                <a:cs typeface="Times New Roman"/>
              </a:rPr>
              <a:t>｝</a:t>
            </a:r>
            <a:endParaRPr kumimoji="1" lang="en-US" altLang="ja-JP"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ja-JP"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12</a:t>
            </a:fld>
            <a:endParaRPr lang="en-US" altLang="ja-JP"/>
          </a:p>
        </p:txBody>
      </p:sp>
    </p:spTree>
    <p:extLst>
      <p:ext uri="{BB962C8B-B14F-4D97-AF65-F5344CB8AC3E}">
        <p14:creationId xmlns:p14="http://schemas.microsoft.com/office/powerpoint/2010/main" val="3032564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（ステップ）８の「</a:t>
            </a:r>
            <a:r>
              <a:rPr lang="en-US" altLang="ja-JP" sz="1200" kern="100" dirty="0">
                <a:effectLst/>
                <a:latin typeface="Century"/>
                <a:ea typeface="Meiryo UI"/>
                <a:cs typeface="Times New Roman"/>
              </a:rPr>
              <a:t>OBS</a:t>
            </a:r>
            <a:r>
              <a:rPr lang="ja-JP" altLang="ja-JP" sz="1200" kern="100" dirty="0" err="1">
                <a:effectLst/>
                <a:latin typeface="Century"/>
                <a:ea typeface="Meiryo UI"/>
                <a:cs typeface="Times New Roman"/>
              </a:rPr>
              <a:t>、</a:t>
            </a:r>
            <a:r>
              <a:rPr lang="en-US" altLang="ja-JP" sz="1200" kern="100" dirty="0">
                <a:effectLst/>
                <a:latin typeface="Century"/>
                <a:ea typeface="Meiryo UI"/>
                <a:cs typeface="Times New Roman"/>
              </a:rPr>
              <a:t>IBS</a:t>
            </a:r>
            <a:r>
              <a:rPr lang="ja-JP" altLang="ja-JP" sz="1200" kern="100" dirty="0">
                <a:effectLst/>
                <a:latin typeface="Century"/>
                <a:ea typeface="Meiryo UI"/>
                <a:cs typeface="Times New Roman"/>
              </a:rPr>
              <a:t>の自宅出発日の入力」について説明をします。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この「学生基本情報」ボタンをクリックします。</a:t>
            </a:r>
            <a:r>
              <a:rPr lang="ja-JP" altLang="ja-JP" sz="1200" kern="100" dirty="0">
                <a:effectLst/>
                <a:highlight>
                  <a:srgbClr val="FFFF00"/>
                </a:highlight>
                <a:latin typeface="Century"/>
                <a:ea typeface="Meiryo UI"/>
                <a:cs typeface="Times New Roman"/>
              </a:rPr>
              <a:t>（▼アニメ操作・・「赤楕円スライド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そして、編集のボタンをクリックします。</a:t>
            </a:r>
            <a:r>
              <a:rPr lang="ja-JP" altLang="ja-JP" sz="1200" kern="100" dirty="0">
                <a:effectLst/>
                <a:highlight>
                  <a:srgbClr val="FFFF00"/>
                </a:highlight>
                <a:latin typeface="Century"/>
                <a:ea typeface="Meiryo UI"/>
                <a:cs typeface="Times New Roman"/>
              </a:rPr>
              <a:t>（▼アニメ操作・・・「赤楕円スライド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」。矢印回転強調表示）</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学生の情報の編集画面に移りますので、その中に自宅出発日の欄がありますので入力をお願いします。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自宅出発日の取扱について説明をします。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自宅出発日は保険に関係します。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RIJYEM</a:t>
            </a:r>
            <a:r>
              <a:rPr lang="ja-JP" altLang="ja-JP" sz="1200" kern="100" dirty="0">
                <a:effectLst/>
                <a:latin typeface="Century"/>
                <a:ea typeface="Meiryo UI"/>
                <a:cs typeface="Times New Roman"/>
              </a:rPr>
              <a:t>の旅行保険は、自宅を出発した日から帰宅した日までを対象としているため自宅を出発する日を入力してください。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そのほかにも、</a:t>
            </a:r>
            <a:r>
              <a:rPr lang="en-US" altLang="ja-JP" sz="1200" kern="100" dirty="0">
                <a:effectLst/>
                <a:latin typeface="Century"/>
                <a:ea typeface="Meiryo UI"/>
                <a:cs typeface="Times New Roman"/>
              </a:rPr>
              <a:t>LINE</a:t>
            </a:r>
            <a:r>
              <a:rPr lang="ja-JP" altLang="ja-JP" sz="1200" kern="100" dirty="0">
                <a:effectLst/>
                <a:latin typeface="Century"/>
                <a:ea typeface="Meiryo UI"/>
                <a:cs typeface="Times New Roman"/>
              </a:rPr>
              <a:t>や</a:t>
            </a:r>
            <a:r>
              <a:rPr lang="en-US" altLang="ja-JP" sz="1200" kern="100" dirty="0" err="1">
                <a:effectLst/>
                <a:latin typeface="Century"/>
                <a:ea typeface="Meiryo UI"/>
                <a:cs typeface="Times New Roman"/>
              </a:rPr>
              <a:t>FaceBook</a:t>
            </a:r>
            <a:r>
              <a:rPr lang="ja-JP" altLang="ja-JP" sz="1200" kern="100" dirty="0">
                <a:effectLst/>
                <a:latin typeface="Century"/>
                <a:ea typeface="Meiryo UI"/>
                <a:cs typeface="Times New Roman"/>
              </a:rPr>
              <a:t>のアカウントや現地携帯電話の番号など災害時に利用できる情報も入力欄がありますので、連絡方法を複数用意しましょう。</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13</a:t>
            </a:fld>
            <a:endParaRPr lang="en-US" altLang="ja-JP"/>
          </a:p>
        </p:txBody>
      </p:sp>
    </p:spTree>
    <p:extLst>
      <p:ext uri="{BB962C8B-B14F-4D97-AF65-F5344CB8AC3E}">
        <p14:creationId xmlns:p14="http://schemas.microsoft.com/office/powerpoint/2010/main" val="1177197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STEP</a:t>
            </a:r>
            <a:r>
              <a:rPr kumimoji="1" lang="ja-JP" altLang="en-US" dirty="0"/>
              <a:t>（ステップ）８</a:t>
            </a:r>
            <a:r>
              <a:rPr kumimoji="1" lang="en-US" altLang="ja-JP" dirty="0"/>
              <a:t>.1</a:t>
            </a:r>
            <a:r>
              <a:rPr kumimoji="1" lang="ja-JP" altLang="en-US" dirty="0"/>
              <a:t>の「</a:t>
            </a:r>
            <a:r>
              <a:rPr kumimoji="1" lang="en-US" altLang="ja-JP" dirty="0"/>
              <a:t>OBS</a:t>
            </a:r>
            <a:r>
              <a:rPr kumimoji="1" lang="ja-JP" altLang="en-US" dirty="0" err="1"/>
              <a:t>、</a:t>
            </a:r>
            <a:r>
              <a:rPr kumimoji="1" lang="en-US" altLang="ja-JP" dirty="0"/>
              <a:t>IBS</a:t>
            </a:r>
            <a:r>
              <a:rPr kumimoji="1" lang="ja-JP" altLang="en-US" dirty="0"/>
              <a:t>の自宅出発日の解説」について説明をします。</a:t>
            </a:r>
            <a:endParaRPr lang="en-US" altLang="ja-JP"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dirty="0"/>
              <a:t>派遣される地区に出発する場合、</a:t>
            </a:r>
            <a:r>
              <a:rPr kumimoji="1" lang="en-US" altLang="ja-JP" dirty="0"/>
              <a:t>YESS</a:t>
            </a:r>
            <a:r>
              <a:rPr kumimoji="1" lang="ja-JP" altLang="en-US" dirty="0"/>
              <a:t>（イエス）</a:t>
            </a:r>
            <a:r>
              <a:rPr kumimoji="1" lang="ja-JP" altLang="en-US" sz="1200" dirty="0"/>
              <a:t>の自宅出発日は、来日学生及び派遣生徒ともに、自分の家を出る日付です。</a:t>
            </a:r>
            <a:endParaRPr kumimoji="1" lang="en-US" altLang="ja-JP"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dirty="0"/>
              <a:t>交換プログラムが終わりに近づき、自分の家に向かって帰国する場合の</a:t>
            </a:r>
            <a:r>
              <a:rPr kumimoji="1" lang="en-US" altLang="ja-JP" sz="1200" dirty="0"/>
              <a:t>YESS</a:t>
            </a:r>
            <a:r>
              <a:rPr kumimoji="1" lang="ja-JP" altLang="en-US" sz="1200" dirty="0"/>
              <a:t>の帰国日は、来日学生は</a:t>
            </a:r>
            <a:r>
              <a:rPr kumimoji="1" lang="en-US" altLang="ja-JP" sz="1200" dirty="0"/>
              <a:t>HF</a:t>
            </a:r>
            <a:r>
              <a:rPr kumimoji="1" lang="ja-JP" altLang="en-US" sz="1200" dirty="0"/>
              <a:t>宅を出る日付、派遣生徒は自宅に到着する日付となります。</a:t>
            </a:r>
          </a:p>
          <a:p>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ea typeface="ＭＳ Ｐ明朝" charset="-128"/>
              </a:rPr>
              <a:t>｛</a:t>
            </a:r>
            <a:r>
              <a:rPr lang="en-US" altLang="ja-JP" dirty="0">
                <a:ea typeface="ＭＳ Ｐ明朝" charset="-128"/>
              </a:rPr>
              <a:t>NEXT</a:t>
            </a:r>
            <a:r>
              <a:rPr lang="ja-JP" altLang="en-US" dirty="0">
                <a:ea typeface="ＭＳ Ｐ明朝" charset="-128"/>
              </a:rPr>
              <a:t>｝</a:t>
            </a:r>
            <a:endParaRPr lang="ja-JP" altLang="ja-JP" dirty="0">
              <a:ea typeface="ＭＳ Ｐ明朝"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14</a:t>
            </a:fld>
            <a:endParaRPr lang="en-US" altLang="ja-JP"/>
          </a:p>
        </p:txBody>
      </p:sp>
    </p:spTree>
    <p:extLst>
      <p:ext uri="{BB962C8B-B14F-4D97-AF65-F5344CB8AC3E}">
        <p14:creationId xmlns:p14="http://schemas.microsoft.com/office/powerpoint/2010/main" val="1177197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（ステップ）９の「カウンセラー、ホストファミリー　レポート」について説明をします。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プログラム参加中では、報告書を提出します。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YESS</a:t>
            </a:r>
            <a:r>
              <a:rPr lang="ja-JP" altLang="ja-JP" sz="1200" kern="100" dirty="0">
                <a:effectLst/>
                <a:latin typeface="Century"/>
                <a:ea typeface="Meiryo UI"/>
                <a:cs typeface="Times New Roman"/>
              </a:rPr>
              <a:t>（イエス）にアップロードするものは、カウンセラー月例報告レポートと学生月例報告です。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カウンセラー月例報告は、ホストファミリーから受け取った報告をカウンセラーが確認をした報告です。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クラブからの提出になりますので、こちらの「カウンセラー報告」</a:t>
            </a:r>
            <a:r>
              <a:rPr lang="ja-JP" altLang="ja-JP" sz="1200" kern="100" dirty="0">
                <a:effectLst/>
                <a:highlight>
                  <a:srgbClr val="FFFF00"/>
                </a:highlight>
                <a:latin typeface="Century"/>
                <a:ea typeface="Meiryo UI"/>
                <a:cs typeface="Times New Roman"/>
              </a:rPr>
              <a:t>（▼アニメ操作・・「赤楕円スライド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a:t>
            </a:r>
            <a:r>
              <a:rPr lang="ja-JP" altLang="ja-JP" sz="1200" kern="100" dirty="0">
                <a:effectLst/>
                <a:latin typeface="Century"/>
                <a:ea typeface="Meiryo UI"/>
                <a:cs typeface="Times New Roman"/>
              </a:rPr>
              <a:t>のボタンからアップロードの画面に移ります。</a:t>
            </a:r>
            <a:endParaRPr lang="en-US" altLang="ja-JP" sz="1200" kern="100" dirty="0">
              <a:effectLst/>
              <a:latin typeface="Century"/>
              <a:ea typeface="Meiryo UI"/>
              <a:cs typeface="Times New Roman"/>
            </a:endParaRPr>
          </a:p>
          <a:p>
            <a:pPr algn="just">
              <a:spcAft>
                <a:spcPts val="0"/>
              </a:spcAft>
            </a:pPr>
            <a:endParaRPr lang="en-US" altLang="ja-JP" sz="1200" kern="100" dirty="0">
              <a:effectLst/>
              <a:latin typeface="Century"/>
              <a:ea typeface="Meiryo UI"/>
              <a:cs typeface="Times New Roman"/>
            </a:endParaRPr>
          </a:p>
          <a:p>
            <a:pPr marL="0" marR="0" lvl="0" indent="0" algn="just" defTabSz="914400" rtl="0" eaLnBrk="0" fontAlgn="base" latinLnBrk="0" hangingPunct="0">
              <a:lnSpc>
                <a:spcPct val="100000"/>
              </a:lnSpc>
              <a:spcBef>
                <a:spcPct val="30000"/>
              </a:spcBef>
              <a:spcAft>
                <a:spcPts val="0"/>
              </a:spcAft>
              <a:buClrTx/>
              <a:buSzTx/>
              <a:buFontTx/>
              <a:buNone/>
              <a:tabLst/>
              <a:defRPr/>
            </a:pPr>
            <a:r>
              <a:rPr lang="en-US" altLang="ja-JP" sz="1200" kern="100" dirty="0">
                <a:effectLst/>
                <a:latin typeface="Meiryo UI"/>
                <a:ea typeface="ＭＳ 明朝"/>
                <a:cs typeface="Times New Roman"/>
              </a:rPr>
              <a:t> </a:t>
            </a:r>
            <a:r>
              <a:rPr lang="ja-JP" altLang="en-US" sz="1200" kern="100">
                <a:effectLst/>
                <a:latin typeface="Meiryo UI"/>
                <a:ea typeface="ＭＳ 明朝"/>
                <a:cs typeface="Times New Roman"/>
              </a:rPr>
              <a:t>「クラブ</a:t>
            </a:r>
            <a:r>
              <a:rPr lang="ja-JP" altLang="en-US" sz="1200" kern="100">
                <a:effectLst/>
                <a:latin typeface="Century"/>
                <a:ea typeface="Meiryo UI"/>
                <a:cs typeface="Times New Roman"/>
              </a:rPr>
              <a:t>カウンセラー報告</a:t>
            </a:r>
            <a:r>
              <a:rPr lang="ja-JP" altLang="en-US" sz="1200" kern="100">
                <a:effectLst/>
                <a:latin typeface="Meiryo UI"/>
                <a:ea typeface="ＭＳ 明朝"/>
                <a:cs typeface="Times New Roman"/>
              </a:rPr>
              <a:t>」</a:t>
            </a:r>
            <a:r>
              <a:rPr lang="ja-JP" altLang="en-US" sz="1200" kern="100" dirty="0">
                <a:effectLst/>
                <a:latin typeface="Meiryo UI"/>
                <a:ea typeface="ＭＳ 明朝"/>
                <a:cs typeface="Times New Roman"/>
              </a:rPr>
              <a:t>の右隣の「アップロード」をクリックするとアップロード用ダイアログが表示されますので、そこから</a:t>
            </a:r>
            <a:r>
              <a:rPr lang="ja-JP" altLang="ja-JP" sz="1200" kern="100" dirty="0">
                <a:effectLst/>
                <a:latin typeface="Century"/>
                <a:ea typeface="Meiryo UI"/>
                <a:cs typeface="Times New Roman"/>
              </a:rPr>
              <a:t>ファイルを</a:t>
            </a:r>
            <a:r>
              <a:rPr lang="ja-JP" altLang="en-US" sz="1200" kern="100" dirty="0">
                <a:effectLst/>
                <a:latin typeface="Meiryo UI"/>
                <a:ea typeface="ＭＳ 明朝"/>
                <a:cs typeface="Times New Roman"/>
              </a:rPr>
              <a:t>アップロードしてください。</a:t>
            </a:r>
            <a:endParaRPr lang="en-US" altLang="ja-JP" sz="1200" kern="100" dirty="0">
              <a:effectLst/>
              <a:latin typeface="Century"/>
              <a:ea typeface="Meiryo UI"/>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15</a:t>
            </a:fld>
            <a:endParaRPr lang="en-US" altLang="ja-JP"/>
          </a:p>
        </p:txBody>
      </p:sp>
    </p:spTree>
    <p:extLst>
      <p:ext uri="{BB962C8B-B14F-4D97-AF65-F5344CB8AC3E}">
        <p14:creationId xmlns:p14="http://schemas.microsoft.com/office/powerpoint/2010/main" val="1469378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（ステップ）１０の「</a:t>
            </a:r>
            <a:r>
              <a:rPr lang="en-US" altLang="ja-JP" sz="1200" kern="100" dirty="0">
                <a:effectLst/>
                <a:latin typeface="Century"/>
                <a:ea typeface="Meiryo UI"/>
                <a:cs typeface="Times New Roman"/>
              </a:rPr>
              <a:t>IBS</a:t>
            </a:r>
            <a:r>
              <a:rPr lang="ja-JP" altLang="ja-JP" sz="1200" kern="100" dirty="0">
                <a:effectLst/>
                <a:latin typeface="Century"/>
                <a:ea typeface="Meiryo UI"/>
                <a:cs typeface="Times New Roman"/>
              </a:rPr>
              <a:t>地区外移動届」について説明をします。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（ステップ）７と同様に、この「書類」ボタンをクリックします。</a:t>
            </a:r>
            <a:r>
              <a:rPr lang="ja-JP" altLang="ja-JP" sz="1200" kern="100" dirty="0">
                <a:effectLst/>
                <a:highlight>
                  <a:srgbClr val="FFFF00"/>
                </a:highlight>
                <a:latin typeface="Century"/>
                <a:ea typeface="Meiryo UI"/>
                <a:cs typeface="Times New Roman"/>
              </a:rPr>
              <a:t>（▼アニメ操作・・「赤楕円」がスライド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marL="0" marR="0" lvl="0" indent="0" algn="just" defTabSz="914400" rtl="0" eaLnBrk="0" fontAlgn="base" latinLnBrk="0" hangingPunct="0">
              <a:lnSpc>
                <a:spcPct val="100000"/>
              </a:lnSpc>
              <a:spcBef>
                <a:spcPct val="30000"/>
              </a:spcBef>
              <a:spcAft>
                <a:spcPts val="0"/>
              </a:spcAft>
              <a:buClrTx/>
              <a:buSzTx/>
              <a:buFontTx/>
              <a:buNone/>
              <a:tabLst/>
              <a:defRPr/>
            </a:pPr>
            <a:r>
              <a:rPr lang="en-US" altLang="ja-JP" sz="1200" kern="100" dirty="0">
                <a:effectLst/>
                <a:latin typeface="Meiryo UI"/>
                <a:ea typeface="ＭＳ 明朝"/>
                <a:cs typeface="Times New Roman"/>
              </a:rPr>
              <a:t> </a:t>
            </a:r>
            <a:r>
              <a:rPr lang="ja-JP" altLang="en-US" sz="1200" kern="100" dirty="0">
                <a:effectLst/>
                <a:latin typeface="Meiryo UI"/>
                <a:ea typeface="ＭＳ 明朝"/>
                <a:cs typeface="Times New Roman"/>
              </a:rPr>
              <a:t>「</a:t>
            </a:r>
            <a:r>
              <a:rPr lang="ja-JP" altLang="ja-JP" sz="1200" kern="100" dirty="0">
                <a:effectLst/>
                <a:latin typeface="Century"/>
                <a:ea typeface="Meiryo UI"/>
                <a:cs typeface="Times New Roman"/>
              </a:rPr>
              <a:t>地区外移動届</a:t>
            </a:r>
            <a:r>
              <a:rPr lang="ja-JP" altLang="en-US" sz="1200" kern="100" dirty="0">
                <a:effectLst/>
                <a:latin typeface="Meiryo UI"/>
                <a:ea typeface="ＭＳ 明朝"/>
                <a:cs typeface="Times New Roman"/>
              </a:rPr>
              <a:t>」の右隣の「アップロード」をクリックするとアップロード用ダイアログが表示されますので、そこから</a:t>
            </a:r>
            <a:r>
              <a:rPr lang="ja-JP" altLang="ja-JP" sz="1200" kern="100" dirty="0">
                <a:effectLst/>
                <a:latin typeface="Century"/>
                <a:ea typeface="Meiryo UI"/>
                <a:cs typeface="Times New Roman"/>
              </a:rPr>
              <a:t>ファイルを</a:t>
            </a:r>
            <a:r>
              <a:rPr lang="ja-JP" altLang="en-US" sz="1200" kern="100" dirty="0">
                <a:effectLst/>
                <a:latin typeface="Meiryo UI"/>
                <a:ea typeface="ＭＳ 明朝"/>
                <a:cs typeface="Times New Roman"/>
              </a:rPr>
              <a:t>アップロードしてください。</a:t>
            </a:r>
            <a:endParaRPr lang="en-US" altLang="ja-JP" sz="1200" kern="100" dirty="0">
              <a:effectLst/>
              <a:latin typeface="Century"/>
              <a:ea typeface="Meiryo UI"/>
              <a:cs typeface="Times New Roman"/>
            </a:endParaRPr>
          </a:p>
          <a:p>
            <a:pPr algn="just">
              <a:spcAft>
                <a:spcPts val="0"/>
              </a:spcAft>
            </a:pPr>
            <a:endParaRPr lang="en-US" altLang="ja-JP" sz="1200" kern="100" dirty="0">
              <a:effectLst/>
              <a:latin typeface="Meiryo UI"/>
              <a:ea typeface="ＭＳ 明朝"/>
              <a:cs typeface="Times New Roman"/>
            </a:endParaRPr>
          </a:p>
          <a:p>
            <a:pPr algn="just">
              <a:spcAft>
                <a:spcPts val="0"/>
              </a:spcAft>
            </a:pPr>
            <a:endParaRPr lang="ja-JP" altLang="ja-JP" sz="1200" kern="100" dirty="0">
              <a:effectLst/>
              <a:latin typeface="Century"/>
              <a:ea typeface="ＭＳ 明朝"/>
              <a:cs typeface="Times New Roman"/>
            </a:endParaRPr>
          </a:p>
          <a:p>
            <a:r>
              <a:rPr lang="ja-JP" altLang="ja-JP" sz="1200" dirty="0">
                <a:effectLst/>
                <a:ea typeface="Meiryo UI"/>
                <a:cs typeface="Times New Roman"/>
              </a:rPr>
              <a:t>｛</a:t>
            </a:r>
            <a:r>
              <a:rPr lang="en-US" altLang="ja-JP" sz="1200" dirty="0">
                <a:effectLst/>
                <a:ea typeface="Meiryo UI"/>
                <a:cs typeface="Times New Roman"/>
              </a:rPr>
              <a:t>NEXT</a:t>
            </a:r>
            <a:r>
              <a:rPr lang="ja-JP" altLang="ja-JP" sz="1200" dirty="0">
                <a:effectLst/>
                <a:ea typeface="Meiryo UI"/>
                <a:cs typeface="Times New Roman"/>
              </a:rPr>
              <a:t>｝</a:t>
            </a:r>
            <a:endParaRPr kumimoji="1" lang="en-US" altLang="ja-JP" dirty="0"/>
          </a:p>
          <a:p>
            <a:endParaRPr lang="en-US" altLang="ja-JP"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16</a:t>
            </a:fld>
            <a:endParaRPr lang="en-US" altLang="ja-JP"/>
          </a:p>
        </p:txBody>
      </p:sp>
    </p:spTree>
    <p:extLst>
      <p:ext uri="{BB962C8B-B14F-4D97-AF65-F5344CB8AC3E}">
        <p14:creationId xmlns:p14="http://schemas.microsoft.com/office/powerpoint/2010/main" val="469613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（ステップ）１１の「</a:t>
            </a:r>
            <a:r>
              <a:rPr lang="en-US" altLang="ja-JP" sz="1200" kern="100" dirty="0">
                <a:effectLst/>
                <a:latin typeface="Century"/>
                <a:ea typeface="Meiryo UI"/>
                <a:cs typeface="Times New Roman"/>
              </a:rPr>
              <a:t>7</a:t>
            </a:r>
            <a:r>
              <a:rPr lang="ja-JP" altLang="ja-JP" sz="1200" kern="100" dirty="0">
                <a:effectLst/>
                <a:latin typeface="Century"/>
                <a:ea typeface="Meiryo UI"/>
                <a:cs typeface="Times New Roman"/>
              </a:rPr>
              <a:t>月</a:t>
            </a:r>
            <a:r>
              <a:rPr lang="en-US" altLang="ja-JP" sz="1200" kern="100" dirty="0">
                <a:effectLst/>
                <a:latin typeface="Century"/>
                <a:ea typeface="Meiryo UI"/>
                <a:cs typeface="Times New Roman"/>
              </a:rPr>
              <a:t>-8</a:t>
            </a:r>
            <a:r>
              <a:rPr lang="ja-JP" altLang="ja-JP" sz="1200" kern="100" dirty="0">
                <a:effectLst/>
                <a:latin typeface="Century"/>
                <a:ea typeface="Meiryo UI"/>
                <a:cs typeface="Times New Roman"/>
              </a:rPr>
              <a:t>月　交換学生帰国処理」について説明をします。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「学生一覧」で、該当する生徒の「学生・クラブ・学校・ホストファミリー一覧表」の画面が出ます。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その画面の「学生基本情報」ボタンをクリックします。</a:t>
            </a:r>
            <a:r>
              <a:rPr lang="ja-JP" altLang="ja-JP" sz="1200" kern="100" dirty="0">
                <a:effectLst/>
                <a:highlight>
                  <a:srgbClr val="FFFF00"/>
                </a:highlight>
                <a:latin typeface="Century"/>
                <a:ea typeface="Meiryo UI"/>
                <a:cs typeface="Times New Roman"/>
              </a:rPr>
              <a:t>（▼アニメ操作・・「赤楕円」が左からスライド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ここの「編集」をクリックして、</a:t>
            </a:r>
            <a:r>
              <a:rPr lang="ja-JP" altLang="ja-JP" sz="1200" kern="100" dirty="0">
                <a:effectLst/>
                <a:highlight>
                  <a:srgbClr val="FFFF00"/>
                </a:highlight>
                <a:latin typeface="Century"/>
                <a:ea typeface="Meiryo UI"/>
                <a:cs typeface="Times New Roman"/>
              </a:rPr>
              <a:t>（▼アニメ操作・・「矢印回転強調表示）</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「管理日」の中にある「帰国日」に、学生の帰国日を入力してください。</a:t>
            </a:r>
            <a:r>
              <a:rPr lang="ja-JP" altLang="ja-JP" sz="1200" kern="100" dirty="0">
                <a:effectLst/>
                <a:highlight>
                  <a:srgbClr val="FFFF00"/>
                </a:highlight>
                <a:latin typeface="Century"/>
                <a:ea typeface="Meiryo UI"/>
                <a:cs typeface="Times New Roman"/>
              </a:rPr>
              <a:t>（▼アニメ操作・・「赤楕円」が下からスライド</a:t>
            </a:r>
            <a:r>
              <a:rPr lang="en-US" altLang="ja-JP" sz="1200" kern="100" dirty="0">
                <a:effectLst/>
                <a:highlight>
                  <a:srgbClr val="FFFF00"/>
                </a:highlight>
                <a:latin typeface="Century"/>
                <a:ea typeface="Meiryo UI"/>
                <a:cs typeface="Times New Roman"/>
              </a:rPr>
              <a:t>IN</a:t>
            </a:r>
            <a:r>
              <a:rPr lang="ja-JP" altLang="ja-JP" sz="1200" kern="100" dirty="0" err="1">
                <a:effectLst/>
                <a:highlight>
                  <a:srgbClr val="FFFF00"/>
                </a:highlight>
                <a:latin typeface="Century"/>
                <a:ea typeface="Meiryo UI"/>
                <a:cs typeface="Times New Roman"/>
              </a:rPr>
              <a:t>。</a:t>
            </a:r>
            <a:r>
              <a:rPr lang="ja-JP" altLang="ja-JP" sz="1200" kern="100" dirty="0">
                <a:effectLst/>
                <a:highlight>
                  <a:srgbClr val="FFFF00"/>
                </a:highlight>
                <a:latin typeface="Century"/>
                <a:ea typeface="Meiryo UI"/>
                <a:cs typeface="Times New Roman"/>
              </a:rPr>
              <a:t>矢印回転強調表示）</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IBS</a:t>
            </a:r>
            <a:r>
              <a:rPr lang="ja-JP" altLang="ja-JP" sz="1200" kern="100" dirty="0">
                <a:effectLst/>
                <a:latin typeface="Century"/>
                <a:ea typeface="Meiryo UI"/>
                <a:cs typeface="Times New Roman"/>
              </a:rPr>
              <a:t>と</a:t>
            </a:r>
            <a:r>
              <a:rPr lang="en-US" altLang="ja-JP" sz="1200" kern="100" dirty="0">
                <a:effectLst/>
                <a:latin typeface="Century"/>
                <a:ea typeface="Meiryo UI"/>
                <a:cs typeface="Times New Roman"/>
              </a:rPr>
              <a:t>OBS</a:t>
            </a:r>
            <a:r>
              <a:rPr lang="ja-JP" altLang="ja-JP" sz="1200" kern="100" dirty="0">
                <a:effectLst/>
                <a:latin typeface="Century"/>
                <a:ea typeface="Meiryo UI"/>
                <a:cs typeface="Times New Roman"/>
              </a:rPr>
              <a:t>では、帰国日の定義が違っています。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YESS</a:t>
            </a:r>
            <a:r>
              <a:rPr lang="ja-JP" altLang="ja-JP" sz="1200" kern="100" dirty="0">
                <a:effectLst/>
                <a:latin typeface="Century"/>
                <a:ea typeface="Meiryo UI"/>
                <a:cs typeface="Times New Roman"/>
              </a:rPr>
              <a:t>（イエス）の帰国日は、来日学生はホストファミリー宅を出る日付、</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派遣生徒は自宅に到着する日付となります。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17</a:t>
            </a:fld>
            <a:endParaRPr lang="en-US" altLang="ja-JP"/>
          </a:p>
        </p:txBody>
      </p:sp>
    </p:spTree>
    <p:extLst>
      <p:ext uri="{BB962C8B-B14F-4D97-AF65-F5344CB8AC3E}">
        <p14:creationId xmlns:p14="http://schemas.microsoft.com/office/powerpoint/2010/main" val="77671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ＭＳ Ｐ明朝" charset="-128"/>
              </a:defRPr>
            </a:lvl1pPr>
            <a:lvl2pPr marL="745623" indent="-285557">
              <a:spcBef>
                <a:spcPct val="30000"/>
              </a:spcBef>
              <a:defRPr kumimoji="1" sz="1200">
                <a:solidFill>
                  <a:schemeClr val="tx1"/>
                </a:solidFill>
                <a:latin typeface="Arial" charset="0"/>
                <a:ea typeface="ＭＳ Ｐ明朝" charset="-128"/>
              </a:defRPr>
            </a:lvl2pPr>
            <a:lvl3pPr marL="1146989" indent="-228446">
              <a:spcBef>
                <a:spcPct val="30000"/>
              </a:spcBef>
              <a:defRPr kumimoji="1" sz="1200">
                <a:solidFill>
                  <a:schemeClr val="tx1"/>
                </a:solidFill>
                <a:latin typeface="Arial" charset="0"/>
                <a:ea typeface="ＭＳ Ｐ明朝" charset="-128"/>
              </a:defRPr>
            </a:lvl3pPr>
            <a:lvl4pPr marL="1605464" indent="-228446">
              <a:spcBef>
                <a:spcPct val="30000"/>
              </a:spcBef>
              <a:defRPr kumimoji="1" sz="1200">
                <a:solidFill>
                  <a:schemeClr val="tx1"/>
                </a:solidFill>
                <a:latin typeface="Arial" charset="0"/>
                <a:ea typeface="ＭＳ Ｐ明朝" charset="-128"/>
              </a:defRPr>
            </a:lvl4pPr>
            <a:lvl5pPr marL="2063945" indent="-228446">
              <a:spcBef>
                <a:spcPct val="30000"/>
              </a:spcBef>
              <a:defRPr kumimoji="1" sz="1200">
                <a:solidFill>
                  <a:schemeClr val="tx1"/>
                </a:solidFill>
                <a:latin typeface="Arial" charset="0"/>
                <a:ea typeface="ＭＳ Ｐ明朝" charset="-128"/>
              </a:defRPr>
            </a:lvl5pPr>
            <a:lvl6pPr marL="2520839" indent="-228446" eaLnBrk="0" fontAlgn="base" hangingPunct="0">
              <a:spcBef>
                <a:spcPct val="30000"/>
              </a:spcBef>
              <a:spcAft>
                <a:spcPct val="0"/>
              </a:spcAft>
              <a:defRPr kumimoji="1" sz="1200">
                <a:solidFill>
                  <a:schemeClr val="tx1"/>
                </a:solidFill>
                <a:latin typeface="Arial" charset="0"/>
                <a:ea typeface="ＭＳ Ｐ明朝" charset="-128"/>
              </a:defRPr>
            </a:lvl6pPr>
            <a:lvl7pPr marL="2977728" indent="-228446" eaLnBrk="0" fontAlgn="base" hangingPunct="0">
              <a:spcBef>
                <a:spcPct val="30000"/>
              </a:spcBef>
              <a:spcAft>
                <a:spcPct val="0"/>
              </a:spcAft>
              <a:defRPr kumimoji="1" sz="1200">
                <a:solidFill>
                  <a:schemeClr val="tx1"/>
                </a:solidFill>
                <a:latin typeface="Arial" charset="0"/>
                <a:ea typeface="ＭＳ Ｐ明朝" charset="-128"/>
              </a:defRPr>
            </a:lvl7pPr>
            <a:lvl8pPr marL="3434620" indent="-228446" eaLnBrk="0" fontAlgn="base" hangingPunct="0">
              <a:spcBef>
                <a:spcPct val="30000"/>
              </a:spcBef>
              <a:spcAft>
                <a:spcPct val="0"/>
              </a:spcAft>
              <a:defRPr kumimoji="1" sz="1200">
                <a:solidFill>
                  <a:schemeClr val="tx1"/>
                </a:solidFill>
                <a:latin typeface="Arial" charset="0"/>
                <a:ea typeface="ＭＳ Ｐ明朝" charset="-128"/>
              </a:defRPr>
            </a:lvl8pPr>
            <a:lvl9pPr marL="3891514" indent="-228446" eaLnBrk="0" fontAlgn="base" hangingPunct="0">
              <a:spcBef>
                <a:spcPct val="30000"/>
              </a:spcBef>
              <a:spcAft>
                <a:spcPct val="0"/>
              </a:spcAft>
              <a:defRPr kumimoji="1" sz="1200">
                <a:solidFill>
                  <a:schemeClr val="tx1"/>
                </a:solidFill>
                <a:latin typeface="Arial" charset="0"/>
                <a:ea typeface="ＭＳ Ｐ明朝" charset="-128"/>
              </a:defRPr>
            </a:lvl9pPr>
          </a:lstStyle>
          <a:p>
            <a:pPr>
              <a:spcBef>
                <a:spcPct val="0"/>
              </a:spcBef>
            </a:pPr>
            <a:fld id="{525BC719-240E-6A46-A592-0E39DE79EBBC}" type="slidenum">
              <a:rPr lang="en-US" altLang="ja-JP">
                <a:ea typeface="ＭＳ Ｐゴシック" charset="-128"/>
              </a:rPr>
              <a:pPr>
                <a:spcBef>
                  <a:spcPct val="0"/>
                </a:spcBef>
              </a:pPr>
              <a:t>18</a:t>
            </a:fld>
            <a:endParaRPr lang="en-US" altLang="ja-JP" dirty="0">
              <a:ea typeface="ＭＳ Ｐゴシック" charset="-128"/>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dirty="0"/>
              <a:t>以上、作業工程ごとに説明をいたしました。</a:t>
            </a:r>
            <a:endParaRPr kumimoji="1" lang="en-US" altLang="ja-JP" sz="12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ja-JP"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ja-JP" sz="1200" dirty="0"/>
              <a:t>YESS</a:t>
            </a:r>
            <a:r>
              <a:rPr kumimoji="1" lang="ja-JP" altLang="en-US" sz="1200" dirty="0"/>
              <a:t>の使い方など不明な点は、地区委員会までご連絡ください。</a:t>
            </a:r>
            <a:endParaRPr kumimoji="1" lang="en-US" altLang="ja-JP"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dirty="0"/>
              <a:t>ご清聴ありがとうございました。</a:t>
            </a:r>
            <a:endParaRPr lang="en-US" altLang="ja-JP" dirty="0">
              <a:ea typeface="ＭＳ Ｐ明朝"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ja-JP" dirty="0">
              <a:ea typeface="ＭＳ Ｐ明朝"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a:ea typeface="ＭＳ Ｐ明朝" charset="-128"/>
              </a:rPr>
              <a:t>｛</a:t>
            </a:r>
            <a:r>
              <a:rPr lang="en-US" altLang="ja-JP" dirty="0">
                <a:ea typeface="ＭＳ Ｐ明朝" charset="-128"/>
              </a:rPr>
              <a:t>END}</a:t>
            </a:r>
            <a:endParaRPr lang="ja-JP" altLang="ja-JP" dirty="0">
              <a:ea typeface="ＭＳ Ｐ明朝" charset="-128"/>
            </a:endParaRPr>
          </a:p>
          <a:p>
            <a:pPr eaLnBrk="1" hangingPunct="1"/>
            <a:endParaRPr lang="en-US" altLang="ja-JP" dirty="0">
              <a:ea typeface="ＭＳ Ｐ明朝" charset="-128"/>
            </a:endParaRPr>
          </a:p>
        </p:txBody>
      </p:sp>
    </p:spTree>
    <p:extLst>
      <p:ext uri="{BB962C8B-B14F-4D97-AF65-F5344CB8AC3E}">
        <p14:creationId xmlns:p14="http://schemas.microsoft.com/office/powerpoint/2010/main" val="846930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19</a:t>
            </a:fld>
            <a:endParaRPr lang="en-US" altLang="ja-JP"/>
          </a:p>
        </p:txBody>
      </p:sp>
    </p:spTree>
    <p:extLst>
      <p:ext uri="{BB962C8B-B14F-4D97-AF65-F5344CB8AC3E}">
        <p14:creationId xmlns:p14="http://schemas.microsoft.com/office/powerpoint/2010/main" val="3092359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050" b="0" dirty="0"/>
              <a:t>では、</a:t>
            </a:r>
            <a:r>
              <a:rPr kumimoji="1" lang="en-US" altLang="ja-JP" sz="1050" b="0" dirty="0"/>
              <a:t>YESS</a:t>
            </a:r>
            <a:r>
              <a:rPr kumimoji="1" lang="ja-JP" altLang="en-US" sz="1050" b="0" dirty="0"/>
              <a:t>（イエス）はどのようにして誕生したのでしょうか？</a:t>
            </a:r>
            <a:endParaRPr kumimoji="1" lang="en-US" altLang="ja-JP" sz="1050" b="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050"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sz="1050" b="0" dirty="0">
                <a:ea typeface="ＭＳ Ｐ明朝" charset="-128"/>
              </a:rPr>
              <a:t>YESS</a:t>
            </a:r>
            <a:r>
              <a:rPr lang="ja-JP" altLang="en-US" sz="1050" b="0" dirty="0">
                <a:ea typeface="ＭＳ Ｐ明朝" charset="-128"/>
              </a:rPr>
              <a:t>（イエス）開発のきっかけは、</a:t>
            </a:r>
            <a:r>
              <a:rPr lang="en-US" altLang="ja-JP" sz="1050" b="0" dirty="0">
                <a:ea typeface="ＭＳ Ｐ明朝" charset="-128"/>
              </a:rPr>
              <a:t>2011</a:t>
            </a:r>
            <a:r>
              <a:rPr lang="ja-JP" altLang="en-US" sz="1050" b="0" dirty="0">
                <a:ea typeface="ＭＳ Ｐ明朝" charset="-128"/>
              </a:rPr>
              <a:t>年の</a:t>
            </a:r>
            <a:r>
              <a:rPr lang="en-US" altLang="ja-JP" sz="1050" b="0" dirty="0">
                <a:ea typeface="ＭＳ Ｐ明朝" charset="-128"/>
              </a:rPr>
              <a:t>3.11</a:t>
            </a:r>
            <a:r>
              <a:rPr lang="ja-JP" altLang="en-US" sz="1050" b="0" dirty="0">
                <a:ea typeface="ＭＳ Ｐ明朝" charset="-128"/>
              </a:rPr>
              <a:t>（サンテンイチイチ）、東日本大震災です。</a:t>
            </a:r>
            <a:endParaRPr lang="en-US" altLang="ja-JP" sz="1050" b="0" dirty="0">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050" b="0" dirty="0">
                <a:ea typeface="ＭＳ Ｐ明朝" charset="-128"/>
              </a:rPr>
              <a:t>東日本大震災の発生時のメデアには、「未曽有、想定外、大津波」などの言葉があふれていました。</a:t>
            </a:r>
            <a:endParaRPr lang="en-US" altLang="ja-JP" sz="1050" b="0" dirty="0">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sz="1050" b="0" dirty="0">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050" b="0" dirty="0">
                <a:solidFill>
                  <a:srgbClr val="7030A0"/>
                </a:solidFill>
                <a:ea typeface="ＭＳ Ｐ明朝" charset="-128"/>
              </a:rPr>
              <a:t>当然、被災地区には、交換学生がいます。</a:t>
            </a:r>
            <a:endParaRPr lang="en-US" altLang="ja-JP" sz="1050" b="0" dirty="0">
              <a:solidFill>
                <a:srgbClr val="7030A0"/>
              </a:solidFill>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050" b="0" dirty="0">
                <a:solidFill>
                  <a:srgbClr val="7030A0"/>
                </a:solidFill>
                <a:ea typeface="ＭＳ Ｐ明朝" charset="-128"/>
              </a:rPr>
              <a:t>安否を確認するにも、ロータリアン自身も被災者となっており、ガバナー事務所も委員長にも連絡がつかず大変苦労をしました。</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ja-JP" altLang="en-US" sz="1050" b="0" dirty="0">
              <a:solidFill>
                <a:srgbClr val="7030A0"/>
              </a:solidFill>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050" b="0" dirty="0">
                <a:solidFill>
                  <a:srgbClr val="7030A0"/>
                </a:solidFill>
                <a:ea typeface="ＭＳ Ｐ明朝" charset="-128"/>
              </a:rPr>
              <a:t>そのような経験から出来たのがＹＥＳＳ（イエス）です。学生の情報やホストファミリー、ホストクラブの情報をクラウドにアップし、被災地域パソコンが壊れても他の地区メンバーが情報を見て、助けることができるような仕組みを構築しました。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sz="1200" b="0" dirty="0">
                <a:solidFill>
                  <a:srgbClr val="7030A0"/>
                </a:solidFill>
                <a:ea typeface="ＭＳ Ｐ明朝" charset="-128"/>
              </a:rPr>
              <a:t>YESS</a:t>
            </a:r>
            <a:r>
              <a:rPr lang="ja-JP" altLang="en-US" sz="1200" b="0" dirty="0">
                <a:solidFill>
                  <a:srgbClr val="7030A0"/>
                </a:solidFill>
                <a:ea typeface="ＭＳ Ｐ明朝" charset="-128"/>
              </a:rPr>
              <a:t>（イエス）は、学生の情報とクラブや学校、ホストファミリーの情報を一括管理する情報管理システムです。</a:t>
            </a:r>
            <a:endParaRPr lang="en-US" altLang="ja-JP" sz="1200" b="0" dirty="0">
              <a:solidFill>
                <a:srgbClr val="7030A0"/>
              </a:solidFill>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ea typeface="ＭＳ Ｐ明朝" charset="-128"/>
              </a:rPr>
              <a:t>では、ホストクラブが</a:t>
            </a:r>
            <a:r>
              <a:rPr lang="en-US" altLang="ja-JP" dirty="0">
                <a:ea typeface="ＭＳ Ｐ明朝" charset="-128"/>
              </a:rPr>
              <a:t>YESS</a:t>
            </a:r>
            <a:r>
              <a:rPr lang="ja-JP" altLang="en-US" dirty="0">
                <a:ea typeface="ＭＳ Ｐ明朝" charset="-128"/>
              </a:rPr>
              <a:t>に入力する項目は、どのようなものがあるのでしょうか？</a:t>
            </a:r>
            <a:endParaRPr lang="en-US" altLang="ja-JP" dirty="0">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ea typeface="ＭＳ Ｐ明朝" charset="-128"/>
              </a:rPr>
              <a:t>｛</a:t>
            </a:r>
            <a:r>
              <a:rPr lang="en-US" altLang="ja-JP" dirty="0">
                <a:ea typeface="ＭＳ Ｐ明朝" charset="-128"/>
              </a:rPr>
              <a:t>NEXT</a:t>
            </a:r>
            <a:r>
              <a:rPr lang="ja-JP" altLang="en-US" dirty="0">
                <a:ea typeface="ＭＳ Ｐ明朝" charset="-128"/>
              </a:rPr>
              <a:t>｝</a:t>
            </a:r>
            <a:endParaRPr lang="ja-JP" altLang="ja-JP" dirty="0">
              <a:ea typeface="ＭＳ Ｐ明朝"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2</a:t>
            </a:fld>
            <a:endParaRPr lang="en-US" altLang="ja-JP" dirty="0"/>
          </a:p>
        </p:txBody>
      </p:sp>
    </p:spTree>
    <p:extLst>
      <p:ext uri="{BB962C8B-B14F-4D97-AF65-F5344CB8AC3E}">
        <p14:creationId xmlns:p14="http://schemas.microsoft.com/office/powerpoint/2010/main" val="11695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ja-JP" altLang="ja-JP" sz="1800" kern="100" dirty="0">
                <a:effectLst/>
                <a:latin typeface="Century"/>
                <a:ea typeface="Meiryo UI"/>
                <a:cs typeface="Times New Roman"/>
              </a:rPr>
              <a:t>この表をご覧ください。これは、「受入学生、受入クラブ、受入高校、ホストファミリー」の一覧表です。</a:t>
            </a:r>
            <a:endParaRPr lang="ja-JP" altLang="ja-JP" sz="1800" kern="100" dirty="0">
              <a:effectLst/>
              <a:latin typeface="Century"/>
              <a:ea typeface="ＭＳ 明朝"/>
              <a:cs typeface="Times New Roman"/>
            </a:endParaRPr>
          </a:p>
          <a:p>
            <a:pPr algn="just">
              <a:spcAft>
                <a:spcPts val="0"/>
              </a:spcAft>
            </a:pPr>
            <a:r>
              <a:rPr lang="ja-JP" altLang="ja-JP" sz="1800" kern="100" dirty="0">
                <a:effectLst/>
                <a:highlight>
                  <a:srgbClr val="FFFF00"/>
                </a:highlight>
                <a:latin typeface="Century"/>
                <a:ea typeface="Meiryo UI"/>
                <a:cs typeface="Times New Roman"/>
              </a:rPr>
              <a:t>（▼アニメ操作・・「</a:t>
            </a:r>
            <a:r>
              <a:rPr lang="en-US" altLang="ja-JP" sz="1800" kern="100" dirty="0">
                <a:effectLst/>
                <a:highlight>
                  <a:srgbClr val="FFFF00"/>
                </a:highlight>
                <a:latin typeface="Century"/>
                <a:ea typeface="Meiryo UI"/>
                <a:cs typeface="Times New Roman"/>
              </a:rPr>
              <a:t>Word</a:t>
            </a:r>
            <a:r>
              <a:rPr lang="ja-JP" altLang="ja-JP" sz="1800" kern="100" dirty="0">
                <a:effectLst/>
                <a:highlight>
                  <a:srgbClr val="FFFF00"/>
                </a:highlight>
                <a:latin typeface="Century"/>
                <a:ea typeface="Meiryo UI"/>
                <a:cs typeface="Times New Roman"/>
              </a:rPr>
              <a:t>で作成」が表示）</a:t>
            </a:r>
            <a:endParaRPr lang="ja-JP" altLang="ja-JP" sz="1800" kern="100" dirty="0">
              <a:effectLst/>
              <a:latin typeface="Century"/>
              <a:ea typeface="ＭＳ 明朝"/>
              <a:cs typeface="Times New Roman"/>
            </a:endParaRPr>
          </a:p>
          <a:p>
            <a:pPr algn="just">
              <a:spcAft>
                <a:spcPts val="0"/>
              </a:spcAft>
            </a:pPr>
            <a:r>
              <a:rPr lang="en-US" altLang="ja-JP" sz="1800" kern="100" dirty="0">
                <a:effectLst/>
                <a:latin typeface="Meiryo UI"/>
                <a:ea typeface="ＭＳ 明朝"/>
                <a:cs typeface="Times New Roman"/>
              </a:rPr>
              <a:t> </a:t>
            </a:r>
            <a:endParaRPr lang="ja-JP" altLang="ja-JP" sz="1800" kern="100" dirty="0">
              <a:effectLst/>
              <a:latin typeface="Century"/>
              <a:ea typeface="ＭＳ 明朝"/>
              <a:cs typeface="Times New Roman"/>
            </a:endParaRPr>
          </a:p>
          <a:p>
            <a:pPr algn="just">
              <a:spcAft>
                <a:spcPts val="0"/>
              </a:spcAft>
            </a:pPr>
            <a:r>
              <a:rPr lang="ja-JP" altLang="ja-JP" sz="1800" kern="100" dirty="0">
                <a:effectLst/>
                <a:latin typeface="Century"/>
                <a:ea typeface="Meiryo UI"/>
                <a:cs typeface="Times New Roman"/>
              </a:rPr>
              <a:t>今までは、クラブの担当者は、この一覧表を作成して地区委員会に送付し、また、クラブや自分のパソコンに保存をしていました。でもこれからは、</a:t>
            </a:r>
            <a:r>
              <a:rPr lang="en-US" altLang="ja-JP" sz="1800" kern="100" dirty="0">
                <a:effectLst/>
                <a:latin typeface="Century"/>
                <a:ea typeface="Meiryo UI"/>
                <a:cs typeface="Times New Roman"/>
              </a:rPr>
              <a:t>YESS</a:t>
            </a:r>
            <a:r>
              <a:rPr lang="ja-JP" altLang="ja-JP" sz="1800" kern="100" dirty="0">
                <a:effectLst/>
                <a:latin typeface="Century"/>
                <a:ea typeface="Meiryo UI"/>
                <a:cs typeface="Times New Roman"/>
              </a:rPr>
              <a:t>（イエス）に入力してください。　</a:t>
            </a:r>
            <a:r>
              <a:rPr lang="ja-JP" altLang="ja-JP" sz="1800" kern="100" dirty="0">
                <a:effectLst/>
                <a:highlight>
                  <a:srgbClr val="FFFF00"/>
                </a:highlight>
                <a:latin typeface="Century"/>
                <a:ea typeface="Meiryo UI"/>
                <a:cs typeface="Times New Roman"/>
              </a:rPr>
              <a:t>（▼アニメ操作・・「✖」、「</a:t>
            </a:r>
            <a:r>
              <a:rPr lang="en-US" altLang="ja-JP" sz="1800" kern="100" dirty="0">
                <a:effectLst/>
                <a:highlight>
                  <a:srgbClr val="FFFF00"/>
                </a:highlight>
                <a:latin typeface="Century"/>
                <a:ea typeface="Meiryo UI"/>
                <a:cs typeface="Times New Roman"/>
              </a:rPr>
              <a:t>YESS</a:t>
            </a:r>
            <a:r>
              <a:rPr lang="ja-JP" altLang="ja-JP" sz="1800" kern="100" dirty="0">
                <a:effectLst/>
                <a:highlight>
                  <a:srgbClr val="FFFF00"/>
                </a:highlight>
                <a:latin typeface="Century"/>
                <a:ea typeface="Meiryo UI"/>
                <a:cs typeface="Times New Roman"/>
              </a:rPr>
              <a:t>に入力」が表示）</a:t>
            </a:r>
            <a:endParaRPr lang="ja-JP" altLang="ja-JP" sz="1800" kern="100" dirty="0">
              <a:effectLst/>
              <a:latin typeface="Century"/>
              <a:ea typeface="ＭＳ 明朝"/>
              <a:cs typeface="Times New Roman"/>
            </a:endParaRPr>
          </a:p>
          <a:p>
            <a:pPr algn="just">
              <a:spcAft>
                <a:spcPts val="0"/>
              </a:spcAft>
            </a:pPr>
            <a:r>
              <a:rPr lang="en-US" altLang="ja-JP" sz="1800" kern="100" dirty="0">
                <a:effectLst/>
                <a:latin typeface="Meiryo UI"/>
                <a:ea typeface="ＭＳ 明朝"/>
                <a:cs typeface="Times New Roman"/>
              </a:rPr>
              <a:t> </a:t>
            </a:r>
            <a:endParaRPr lang="ja-JP" altLang="ja-JP" sz="1800" kern="100" dirty="0">
              <a:effectLst/>
              <a:latin typeface="Century"/>
              <a:ea typeface="ＭＳ 明朝"/>
              <a:cs typeface="Times New Roman"/>
            </a:endParaRPr>
          </a:p>
          <a:p>
            <a:pPr algn="just">
              <a:spcAft>
                <a:spcPts val="0"/>
              </a:spcAft>
            </a:pPr>
            <a:r>
              <a:rPr lang="ja-JP" altLang="ja-JP" sz="1800" kern="100" dirty="0">
                <a:effectLst/>
                <a:latin typeface="Century"/>
                <a:ea typeface="Meiryo UI"/>
                <a:cs typeface="Times New Roman"/>
              </a:rPr>
              <a:t>でも「入力する作業が増えるのでは・・」という心配はありません。</a:t>
            </a:r>
            <a:r>
              <a:rPr lang="en-US" altLang="ja-JP" sz="1800" kern="100" dirty="0">
                <a:effectLst/>
                <a:latin typeface="Century"/>
                <a:ea typeface="Meiryo UI"/>
                <a:cs typeface="Times New Roman"/>
              </a:rPr>
              <a:t>YESS(</a:t>
            </a:r>
            <a:r>
              <a:rPr lang="ja-JP" altLang="ja-JP" sz="1800" kern="100" dirty="0">
                <a:effectLst/>
                <a:latin typeface="Century"/>
                <a:ea typeface="Meiryo UI"/>
                <a:cs typeface="Times New Roman"/>
              </a:rPr>
              <a:t>イエス）は分散入力です。</a:t>
            </a:r>
            <a:endParaRPr lang="ja-JP" altLang="ja-JP" sz="1800" kern="100" dirty="0">
              <a:effectLst/>
              <a:latin typeface="Century"/>
              <a:ea typeface="ＭＳ 明朝"/>
              <a:cs typeface="Times New Roman"/>
            </a:endParaRPr>
          </a:p>
          <a:p>
            <a:pPr algn="just">
              <a:spcAft>
                <a:spcPts val="0"/>
              </a:spcAft>
            </a:pPr>
            <a:r>
              <a:rPr lang="ja-JP" altLang="ja-JP" sz="1800" kern="100" dirty="0">
                <a:effectLst/>
                <a:latin typeface="Century"/>
                <a:ea typeface="Meiryo UI"/>
                <a:cs typeface="Times New Roman"/>
              </a:rPr>
              <a:t>例えば、この表で言えば受入学生の部分は、学生本人が入力しますので、クラブの担当者は、受入クラブ、受入高校、ホストファミリーの情報入力をお願いします。</a:t>
            </a:r>
            <a:endParaRPr lang="ja-JP" altLang="ja-JP" sz="1800" kern="100" dirty="0">
              <a:effectLst/>
              <a:latin typeface="Century"/>
              <a:ea typeface="ＭＳ 明朝"/>
              <a:cs typeface="Times New Roman"/>
            </a:endParaRPr>
          </a:p>
          <a:p>
            <a:pPr algn="just">
              <a:spcAft>
                <a:spcPts val="0"/>
              </a:spcAft>
            </a:pPr>
            <a:r>
              <a:rPr lang="ja-JP" altLang="ja-JP" sz="1800" kern="100" dirty="0">
                <a:effectLst/>
                <a:latin typeface="Century"/>
                <a:ea typeface="Meiryo UI"/>
                <a:cs typeface="Times New Roman"/>
              </a:rPr>
              <a:t>入力後は、</a:t>
            </a:r>
            <a:r>
              <a:rPr lang="en-US" altLang="ja-JP" sz="1800" kern="100" dirty="0">
                <a:effectLst/>
                <a:latin typeface="Century"/>
                <a:ea typeface="Meiryo UI"/>
                <a:cs typeface="Times New Roman"/>
              </a:rPr>
              <a:t>YESS</a:t>
            </a:r>
            <a:r>
              <a:rPr lang="ja-JP" altLang="ja-JP" sz="1800" kern="100" dirty="0">
                <a:effectLst/>
                <a:latin typeface="Century"/>
                <a:ea typeface="Meiryo UI"/>
                <a:cs typeface="Times New Roman"/>
              </a:rPr>
              <a:t>（イエス）で管理され、クラブに保存して置く必要はなくなりました。</a:t>
            </a:r>
            <a:endParaRPr lang="ja-JP" altLang="ja-JP" sz="1800" kern="100" dirty="0">
              <a:effectLst/>
              <a:latin typeface="Century"/>
              <a:ea typeface="ＭＳ 明朝"/>
              <a:cs typeface="Times New Roman"/>
            </a:endParaRPr>
          </a:p>
          <a:p>
            <a:pPr algn="just">
              <a:spcAft>
                <a:spcPts val="0"/>
              </a:spcAft>
            </a:pPr>
            <a:r>
              <a:rPr lang="en-US" altLang="ja-JP" sz="1800" kern="100" dirty="0">
                <a:effectLst/>
                <a:latin typeface="Meiryo UI"/>
                <a:ea typeface="ＭＳ 明朝"/>
                <a:cs typeface="Times New Roman"/>
              </a:rPr>
              <a:t>YESS</a:t>
            </a:r>
            <a:r>
              <a:rPr lang="ja-JP" altLang="ja-JP" sz="1800" kern="100" dirty="0">
                <a:effectLst/>
                <a:latin typeface="Century"/>
                <a:ea typeface="Meiryo UI"/>
                <a:cs typeface="Times New Roman"/>
              </a:rPr>
              <a:t>（イエス）がクラブに代わって、情報を永久に保存します。</a:t>
            </a:r>
            <a:endParaRPr lang="ja-JP" altLang="ja-JP" sz="1800" kern="100" dirty="0">
              <a:effectLst/>
              <a:latin typeface="Century"/>
              <a:ea typeface="ＭＳ 明朝"/>
              <a:cs typeface="Times New Roman"/>
            </a:endParaRPr>
          </a:p>
          <a:p>
            <a:pPr algn="just">
              <a:spcAft>
                <a:spcPts val="0"/>
              </a:spcAft>
            </a:pPr>
            <a:r>
              <a:rPr lang="en-US" altLang="ja-JP" sz="1800" kern="100" dirty="0">
                <a:effectLst/>
                <a:latin typeface="Meiryo UI"/>
                <a:ea typeface="ＭＳ 明朝"/>
                <a:cs typeface="Times New Roman"/>
              </a:rPr>
              <a:t> </a:t>
            </a:r>
            <a:endParaRPr lang="ja-JP" altLang="ja-JP" sz="1800" kern="100" dirty="0">
              <a:effectLst/>
              <a:latin typeface="Century"/>
              <a:ea typeface="ＭＳ 明朝"/>
              <a:cs typeface="Times New Roman"/>
            </a:endParaRPr>
          </a:p>
          <a:p>
            <a:pPr algn="just">
              <a:spcAft>
                <a:spcPts val="0"/>
              </a:spcAft>
            </a:pPr>
            <a:r>
              <a:rPr lang="ja-JP" altLang="ja-JP" sz="1800" kern="100" dirty="0">
                <a:effectLst/>
                <a:latin typeface="Century"/>
                <a:ea typeface="Meiryo UI"/>
                <a:cs typeface="Times New Roman"/>
              </a:rPr>
              <a:t>それでは、次にオリエンテーションの時期に合わせた</a:t>
            </a:r>
            <a:r>
              <a:rPr lang="en-US" altLang="ja-JP" sz="1800" kern="100" dirty="0">
                <a:effectLst/>
                <a:latin typeface="Century"/>
                <a:ea typeface="Meiryo UI"/>
                <a:cs typeface="Times New Roman"/>
              </a:rPr>
              <a:t>YESS</a:t>
            </a:r>
            <a:r>
              <a:rPr lang="ja-JP" altLang="ja-JP" sz="1800" kern="100" dirty="0" err="1">
                <a:effectLst/>
                <a:latin typeface="Century"/>
                <a:ea typeface="Meiryo UI"/>
                <a:cs typeface="Times New Roman"/>
              </a:rPr>
              <a:t>への</a:t>
            </a:r>
            <a:r>
              <a:rPr lang="ja-JP" altLang="ja-JP" sz="1800" kern="100" dirty="0">
                <a:effectLst/>
                <a:latin typeface="Century"/>
                <a:ea typeface="Meiryo UI"/>
                <a:cs typeface="Times New Roman"/>
              </a:rPr>
              <a:t>入力工程について、一覧表がありますので見てみましょう。</a:t>
            </a:r>
            <a:endParaRPr lang="ja-JP" altLang="ja-JP" sz="1800" kern="100" dirty="0">
              <a:effectLst/>
              <a:latin typeface="Century"/>
              <a:ea typeface="ＭＳ 明朝"/>
              <a:cs typeface="Times New Roman"/>
            </a:endParaRPr>
          </a:p>
          <a:p>
            <a:pPr algn="just">
              <a:spcAft>
                <a:spcPts val="0"/>
              </a:spcAft>
            </a:pPr>
            <a:r>
              <a:rPr lang="en-US" altLang="ja-JP" sz="1800" kern="100" dirty="0">
                <a:effectLst/>
                <a:latin typeface="Meiryo UI"/>
                <a:ea typeface="ＭＳ 明朝"/>
                <a:cs typeface="Times New Roman"/>
              </a:rPr>
              <a:t> </a:t>
            </a:r>
            <a:endParaRPr lang="ja-JP" altLang="ja-JP" sz="1800" kern="100" dirty="0">
              <a:effectLst/>
              <a:latin typeface="Century"/>
              <a:ea typeface="ＭＳ 明朝"/>
              <a:cs typeface="Times New Roman"/>
            </a:endParaRPr>
          </a:p>
          <a:p>
            <a:pPr algn="just">
              <a:spcAft>
                <a:spcPts val="0"/>
              </a:spcAft>
            </a:pPr>
            <a:r>
              <a:rPr lang="ja-JP" altLang="ja-JP" sz="1800" kern="100" dirty="0">
                <a:effectLst/>
                <a:latin typeface="Century"/>
                <a:ea typeface="Meiryo UI"/>
                <a:cs typeface="Times New Roman"/>
              </a:rPr>
              <a:t>｛</a:t>
            </a:r>
            <a:r>
              <a:rPr lang="en-US" altLang="ja-JP" sz="1800" kern="100" dirty="0">
                <a:effectLst/>
                <a:latin typeface="Century"/>
                <a:ea typeface="Meiryo UI"/>
                <a:cs typeface="Times New Roman"/>
              </a:rPr>
              <a:t>NEXT</a:t>
            </a:r>
            <a:r>
              <a:rPr lang="ja-JP" altLang="ja-JP" sz="1800" kern="100" dirty="0">
                <a:effectLst/>
                <a:latin typeface="Century"/>
                <a:ea typeface="Meiryo UI"/>
                <a:cs typeface="Times New Roman"/>
              </a:rPr>
              <a:t>｝　</a:t>
            </a:r>
            <a:endParaRPr lang="ja-JP" altLang="ja-JP" sz="1800" kern="100" dirty="0">
              <a:effectLst/>
              <a:latin typeface="Century"/>
              <a:ea typeface="ＭＳ 明朝"/>
              <a:cs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ja-JP" altLang="ja-JP" dirty="0">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kern="1200" cap="none" spc="0" normalizeH="0" baseline="0" noProof="0" dirty="0">
              <a:ln>
                <a:noFill/>
              </a:ln>
              <a:solidFill>
                <a:srgbClr val="7030A0"/>
              </a:solidFill>
              <a:effectLst/>
              <a:uLnTx/>
              <a:uFillTx/>
              <a:latin typeface="Arial" charset="0"/>
              <a:ea typeface="ＭＳ Ｐ明朝" charset="-128"/>
              <a:cs typeface="+mn-cs"/>
            </a:endParaRPr>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ea typeface="ＭＳ Ｐ明朝" charset="-128"/>
            </a:endParaRPr>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3</a:t>
            </a:fld>
            <a:endParaRPr lang="en-US" altLang="ja-JP" dirty="0"/>
          </a:p>
        </p:txBody>
      </p:sp>
    </p:spTree>
    <p:extLst>
      <p:ext uri="{BB962C8B-B14F-4D97-AF65-F5344CB8AC3E}">
        <p14:creationId xmlns:p14="http://schemas.microsoft.com/office/powerpoint/2010/main" val="4073736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この表をご覧ください。</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「オリエンテーションの時期」と「</a:t>
            </a:r>
            <a:r>
              <a:rPr kumimoji="1" lang="en-US" altLang="ja-JP" dirty="0"/>
              <a:t>YESS</a:t>
            </a:r>
            <a:r>
              <a:rPr kumimoji="1" lang="ja-JP" altLang="en-US" dirty="0"/>
              <a:t>（イエス）の入力工程」、「</a:t>
            </a:r>
            <a:r>
              <a:rPr kumimoji="1" lang="en-US" altLang="ja-JP" dirty="0"/>
              <a:t>YESS</a:t>
            </a:r>
            <a:r>
              <a:rPr kumimoji="1" lang="ja-JP" altLang="en-US" dirty="0"/>
              <a:t>（イエス）のページの名前」、「誰が入力作業をするか」、そしてその「作業内容の説明」が示されています。</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作業者欄に「クラブ」とある項目が、今後、</a:t>
            </a:r>
            <a:r>
              <a:rPr kumimoji="1" lang="en-US" altLang="ja-JP" dirty="0"/>
              <a:t>YESS</a:t>
            </a:r>
            <a:r>
              <a:rPr kumimoji="1" lang="ja-JP" altLang="en-US" dirty="0"/>
              <a:t>（イエス）に入力していただく内容となっています。</a:t>
            </a:r>
            <a:endParaRPr kumimoji="1" lang="en-US" altLang="ja-JP" dirty="0"/>
          </a:p>
          <a:p>
            <a:pPr algn="just"/>
            <a:r>
              <a:rPr lang="ja-JP" altLang="ja-JP" sz="1800" kern="100" dirty="0">
                <a:effectLst/>
                <a:latin typeface="Century" panose="02040604050505020304" pitchFamily="18" charset="0"/>
                <a:ea typeface="Meiryo UI" panose="020B0604030504040204" pitchFamily="50" charset="-128"/>
                <a:cs typeface="Times New Roman" panose="02020603050405020304" pitchFamily="18" charset="0"/>
              </a:rPr>
              <a:t>入力につきましては、これから説明をいたしますのでよろしくお願いします。</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endParaRPr kumimoji="1" lang="en-US" altLang="ja-JP" dirty="0"/>
          </a:p>
          <a:p>
            <a:r>
              <a:rPr kumimoji="1" lang="ja-JP" altLang="en-US" dirty="0"/>
              <a:t>さて、ここで入力項目について重要なお願いがあります。</a:t>
            </a:r>
            <a:endParaRPr kumimoji="1" lang="en-US" altLang="ja-JP" dirty="0"/>
          </a:p>
          <a:p>
            <a:r>
              <a:rPr kumimoji="1" lang="en-US" altLang="ja-JP" dirty="0"/>
              <a:t>RI</a:t>
            </a:r>
            <a:r>
              <a:rPr kumimoji="1" lang="ja-JP" altLang="en-US" dirty="0"/>
              <a:t>に学生が出発前に通知しなければならない項目があります。この通知は義務となっています。</a:t>
            </a:r>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ea typeface="ＭＳ Ｐ明朝" charset="-128"/>
              </a:rPr>
              <a:t>｛</a:t>
            </a:r>
            <a:r>
              <a:rPr lang="en-US" altLang="ja-JP" dirty="0">
                <a:ea typeface="ＭＳ Ｐ明朝" charset="-128"/>
              </a:rPr>
              <a:t>NEXT</a:t>
            </a:r>
            <a:r>
              <a:rPr lang="ja-JP" altLang="en-US" dirty="0">
                <a:ea typeface="ＭＳ Ｐ明朝" charset="-128"/>
              </a:rPr>
              <a:t>｝</a:t>
            </a:r>
            <a:endParaRPr lang="ja-JP" altLang="ja-JP" dirty="0">
              <a:ea typeface="ＭＳ Ｐ明朝" charset="-128"/>
            </a:endParaRPr>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4</a:t>
            </a:fld>
            <a:endParaRPr lang="en-US" altLang="ja-JP"/>
          </a:p>
        </p:txBody>
      </p:sp>
    </p:spTree>
    <p:extLst>
      <p:ext uri="{BB962C8B-B14F-4D97-AF65-F5344CB8AC3E}">
        <p14:creationId xmlns:p14="http://schemas.microsoft.com/office/powerpoint/2010/main" val="3838899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a:t>
            </a:r>
            <a:r>
              <a:rPr kumimoji="1" lang="ja-JP" altLang="en-US" dirty="0"/>
              <a:t>に事前通知をしなければならない項目は、</a:t>
            </a:r>
            <a:r>
              <a:rPr kumimoji="1" lang="en-US" altLang="ja-JP" dirty="0"/>
              <a:t>6</a:t>
            </a:r>
            <a:r>
              <a:rPr kumimoji="1" lang="ja-JP" altLang="en-US" dirty="0"/>
              <a:t>区分</a:t>
            </a:r>
            <a:r>
              <a:rPr kumimoji="1" lang="en-US" altLang="ja-JP" dirty="0"/>
              <a:t>13</a:t>
            </a:r>
            <a:r>
              <a:rPr kumimoji="1" lang="ja-JP" altLang="en-US" dirty="0"/>
              <a:t>項目にわたります。</a:t>
            </a:r>
            <a:endParaRPr kumimoji="1" lang="en-US" altLang="ja-JP" dirty="0"/>
          </a:p>
          <a:p>
            <a:endParaRPr kumimoji="1" lang="en-US" altLang="ja-JP" dirty="0"/>
          </a:p>
          <a:p>
            <a:r>
              <a:rPr kumimoji="1" lang="ja-JP" altLang="en-US" dirty="0"/>
              <a:t>これは、</a:t>
            </a:r>
            <a:r>
              <a:rPr kumimoji="1" lang="en-US" altLang="ja-JP" dirty="0"/>
              <a:t>2020</a:t>
            </a:r>
            <a:r>
              <a:rPr kumimoji="1" lang="ja-JP" altLang="en-US" dirty="0"/>
              <a:t>年の</a:t>
            </a:r>
            <a:r>
              <a:rPr kumimoji="1" lang="en-US" altLang="ja-JP" dirty="0"/>
              <a:t>RI</a:t>
            </a:r>
            <a:r>
              <a:rPr kumimoji="1" lang="ja-JP" altLang="en-US" dirty="0"/>
              <a:t>理事会が決定した訳ですが、この</a:t>
            </a:r>
            <a:r>
              <a:rPr kumimoji="1" lang="en-US" altLang="ja-JP" dirty="0"/>
              <a:t>6</a:t>
            </a:r>
            <a:r>
              <a:rPr kumimoji="1" lang="ja-JP" altLang="en-US" dirty="0"/>
              <a:t>区分</a:t>
            </a:r>
            <a:r>
              <a:rPr kumimoji="1" lang="en-US" altLang="ja-JP" dirty="0"/>
              <a:t>13</a:t>
            </a:r>
            <a:r>
              <a:rPr kumimoji="1" lang="ja-JP" altLang="en-US" dirty="0"/>
              <a:t>項目を</a:t>
            </a:r>
            <a:r>
              <a:rPr kumimoji="1" lang="en-US" altLang="ja-JP" dirty="0"/>
              <a:t>YESS</a:t>
            </a:r>
            <a:r>
              <a:rPr kumimoji="1" lang="ja-JP" altLang="en-US" dirty="0"/>
              <a:t>（イエス）は、自動的に</a:t>
            </a:r>
            <a:r>
              <a:rPr kumimoji="1" lang="en-US" altLang="ja-JP" dirty="0"/>
              <a:t>RI</a:t>
            </a:r>
            <a:r>
              <a:rPr kumimoji="1" lang="ja-JP" altLang="en-US" dirty="0"/>
              <a:t>へ通知します。</a:t>
            </a:r>
            <a:endParaRPr kumimoji="1" lang="en-US" altLang="ja-JP" dirty="0"/>
          </a:p>
          <a:p>
            <a:r>
              <a:rPr kumimoji="1" lang="ja-JP" altLang="en-US" dirty="0"/>
              <a:t>ですから、先ほどの一覧表でクラブが入力する項目に抜けがあった場合は、</a:t>
            </a:r>
            <a:r>
              <a:rPr kumimoji="1" lang="en-US" altLang="ja-JP" dirty="0"/>
              <a:t>YESS</a:t>
            </a:r>
            <a:r>
              <a:rPr kumimoji="1" lang="ja-JP" altLang="en-US" dirty="0"/>
              <a:t>（イエス）はエラーを発生しますので、</a:t>
            </a:r>
            <a:r>
              <a:rPr kumimoji="1" lang="en-US" altLang="ja-JP" dirty="0"/>
              <a:t>RI</a:t>
            </a:r>
            <a:r>
              <a:rPr kumimoji="1" lang="ja-JP" altLang="en-US" dirty="0"/>
              <a:t>に通知することが出来なくなるわけです。</a:t>
            </a:r>
            <a:endParaRPr kumimoji="1" lang="en-US" altLang="ja-JP" dirty="0"/>
          </a:p>
          <a:p>
            <a:endParaRPr kumimoji="1" lang="en-US" altLang="ja-JP" dirty="0"/>
          </a:p>
          <a:p>
            <a:r>
              <a:rPr kumimoji="1" lang="ja-JP" altLang="en-US" dirty="0"/>
              <a:t>通知をしないで、学生が渡航した場合は、</a:t>
            </a:r>
            <a:r>
              <a:rPr kumimoji="1" lang="en-US" altLang="ja-JP" dirty="0"/>
              <a:t>RI</a:t>
            </a:r>
            <a:r>
              <a:rPr kumimoji="1" lang="ja-JP" altLang="en-US" dirty="0"/>
              <a:t>は、その地区の</a:t>
            </a:r>
            <a:r>
              <a:rPr kumimoji="1" lang="en-US" altLang="ja-JP" dirty="0"/>
              <a:t>2</a:t>
            </a:r>
            <a:r>
              <a:rPr kumimoji="1" lang="ja-JP" altLang="en-US" dirty="0"/>
              <a:t>年間の青少年交換の参加認定を停止します。入力項目に抜けの無いように、ご協力をお願い致します。</a:t>
            </a: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それでは、実際の入力作業をみてみましょう。</a:t>
            </a: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ステップ１として、ログインまでを実施したいと思いますので皆さん一緒にお願いします。</a:t>
            </a:r>
            <a:endParaRPr kumimoji="1" lang="en-US" altLang="ja-JP" dirty="0"/>
          </a:p>
          <a:p>
            <a:endParaRPr kumimoji="1" lang="en-US" altLang="ja-JP" dirty="0"/>
          </a:p>
          <a:p>
            <a:r>
              <a:rPr kumimoji="1" lang="ja-JP" altLang="en-US" dirty="0"/>
              <a:t>｛</a:t>
            </a:r>
            <a:r>
              <a:rPr kumimoji="1" lang="en-US" altLang="ja-JP" dirty="0"/>
              <a:t>NEXT}</a:t>
            </a:r>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A38BA52A-0641-4AE0-988D-DE8D864D37BE}" type="slidenum">
              <a:rPr lang="ja-JP" altLang="en-US" smtClean="0">
                <a:solidFill>
                  <a:srgbClr val="000000"/>
                </a:solidFill>
              </a:rPr>
              <a:pPr/>
              <a:t>5</a:t>
            </a:fld>
            <a:endParaRPr lang="en-US" altLang="ja-JP">
              <a:solidFill>
                <a:srgbClr val="000000"/>
              </a:solidFill>
            </a:endParaRPr>
          </a:p>
        </p:txBody>
      </p:sp>
    </p:spTree>
    <p:extLst>
      <p:ext uri="{BB962C8B-B14F-4D97-AF65-F5344CB8AC3E}">
        <p14:creationId xmlns:p14="http://schemas.microsoft.com/office/powerpoint/2010/main" val="4227462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（ステップ）１の受入</a:t>
            </a:r>
            <a:r>
              <a:rPr lang="en-US" altLang="ja-JP" sz="1200" kern="100" dirty="0">
                <a:effectLst/>
                <a:latin typeface="Century"/>
                <a:ea typeface="Meiryo UI"/>
                <a:cs typeface="Times New Roman"/>
              </a:rPr>
              <a:t>/</a:t>
            </a:r>
            <a:r>
              <a:rPr lang="ja-JP" altLang="ja-JP" sz="1200" kern="100" dirty="0">
                <a:effectLst/>
                <a:latin typeface="Century"/>
                <a:ea typeface="Meiryo UI"/>
                <a:cs typeface="Times New Roman"/>
              </a:rPr>
              <a:t>派遣クラブのログイン情報について説明をします。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YESS</a:t>
            </a:r>
            <a:r>
              <a:rPr lang="ja-JP" altLang="ja-JP" sz="1200" kern="100" dirty="0">
                <a:effectLst/>
                <a:latin typeface="Century"/>
                <a:ea typeface="Meiryo UI"/>
                <a:cs typeface="Times New Roman"/>
              </a:rPr>
              <a:t>（イエス）は、ログインができればシステム自体は非常に簡単です。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ですから、ログインさえできてしまえば</a:t>
            </a:r>
            <a:r>
              <a:rPr lang="en-US" altLang="ja-JP" sz="1200" kern="100" dirty="0">
                <a:effectLst/>
                <a:latin typeface="Century"/>
                <a:ea typeface="Meiryo UI"/>
                <a:cs typeface="Times New Roman"/>
              </a:rPr>
              <a:t>80</a:t>
            </a:r>
            <a:r>
              <a:rPr lang="ja-JP" altLang="ja-JP" sz="1200" kern="100" dirty="0">
                <a:effectLst/>
                <a:latin typeface="Century"/>
                <a:ea typeface="Meiryo UI"/>
                <a:cs typeface="Times New Roman"/>
              </a:rPr>
              <a:t>から</a:t>
            </a:r>
            <a:r>
              <a:rPr lang="en-US" altLang="ja-JP" sz="1200" kern="100" dirty="0">
                <a:effectLst/>
                <a:latin typeface="Century"/>
                <a:ea typeface="Meiryo UI"/>
                <a:cs typeface="Times New Roman"/>
              </a:rPr>
              <a:t>90</a:t>
            </a:r>
            <a:r>
              <a:rPr lang="ja-JP" altLang="ja-JP" sz="1200" kern="100" dirty="0">
                <a:effectLst/>
                <a:latin typeface="Century"/>
                <a:ea typeface="Meiryo UI"/>
                <a:cs typeface="Times New Roman"/>
              </a:rPr>
              <a:t>％は、説明は終わったというイメージです。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入力工程に関しましては、先ほどの表を参考にしてください。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では、インターネットの接続を確認してください。</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アクセス方法、上記の</a:t>
            </a:r>
            <a:r>
              <a:rPr lang="en-US" altLang="ja-JP" sz="1200" kern="100" dirty="0">
                <a:effectLst/>
                <a:latin typeface="Century"/>
                <a:ea typeface="Meiryo UI"/>
                <a:cs typeface="Times New Roman"/>
              </a:rPr>
              <a:t>URL</a:t>
            </a:r>
            <a:r>
              <a:rPr lang="ja-JP" altLang="ja-JP" sz="1200" kern="100" dirty="0">
                <a:effectLst/>
                <a:latin typeface="Century"/>
                <a:ea typeface="Meiryo UI"/>
                <a:cs typeface="Times New Roman"/>
              </a:rPr>
              <a:t>をブラウザのアドレスバーにコピペして検索してください。</a:t>
            </a:r>
            <a:r>
              <a:rPr lang="ja-JP" altLang="ja-JP" sz="1200" kern="100" dirty="0">
                <a:effectLst/>
                <a:highlight>
                  <a:srgbClr val="FFFF00"/>
                </a:highlight>
                <a:latin typeface="Century"/>
                <a:ea typeface="Meiryo UI"/>
                <a:cs typeface="Times New Roman"/>
              </a:rPr>
              <a:t>（▼アニメ操作・・「</a:t>
            </a:r>
            <a:r>
              <a:rPr lang="en-US" altLang="ja-JP" sz="1200" kern="100" dirty="0">
                <a:effectLst/>
                <a:highlight>
                  <a:srgbClr val="FFFF00"/>
                </a:highlight>
                <a:latin typeface="Century"/>
                <a:ea typeface="Meiryo UI"/>
                <a:cs typeface="Times New Roman"/>
              </a:rPr>
              <a:t>URL</a:t>
            </a:r>
            <a:r>
              <a:rPr lang="ja-JP" altLang="ja-JP" sz="1200" kern="100" dirty="0">
                <a:effectLst/>
                <a:highlight>
                  <a:srgbClr val="FFFF00"/>
                </a:highlight>
                <a:latin typeface="Century"/>
                <a:ea typeface="Meiryo UI"/>
                <a:cs typeface="Times New Roman"/>
              </a:rPr>
              <a:t>」が強調表示・矢印がスライド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如何ですか？　ログインは出来たでしょうか。</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どうしても、ログインできない場合は「</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ログインマニュアル」をご覧ください。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6</a:t>
            </a:fld>
            <a:endParaRPr lang="en-US" altLang="ja-JP"/>
          </a:p>
        </p:txBody>
      </p:sp>
    </p:spTree>
    <p:extLst>
      <p:ext uri="{BB962C8B-B14F-4D97-AF65-F5344CB8AC3E}">
        <p14:creationId xmlns:p14="http://schemas.microsoft.com/office/powerpoint/2010/main" val="2492775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（ステップ）２のクラブ情報の入力方法について説明をします。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ログインしますと、ページが表示されます。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ここのオレンジのボタン</a:t>
            </a:r>
            <a:r>
              <a:rPr lang="ja-JP" altLang="ja-JP" sz="1200" kern="100" dirty="0">
                <a:effectLst/>
                <a:highlight>
                  <a:srgbClr val="FFFF00"/>
                </a:highlight>
                <a:latin typeface="Century"/>
                <a:ea typeface="Meiryo UI"/>
                <a:cs typeface="Times New Roman"/>
              </a:rPr>
              <a:t>（▼アニメ操作・・「矢印」が回転。囲み文字が強調表示）</a:t>
            </a:r>
            <a:r>
              <a:rPr lang="ja-JP" altLang="ja-JP" sz="1200" kern="100" dirty="0">
                <a:effectLst/>
                <a:latin typeface="Century"/>
                <a:ea typeface="Meiryo UI"/>
                <a:cs typeface="Times New Roman"/>
              </a:rPr>
              <a:t>をクリックすると、クラブの住所や電話番号を入力できます。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また、学生の名前の</a:t>
            </a:r>
            <a:r>
              <a:rPr lang="ja-JP" altLang="ja-JP" sz="1200" kern="100" dirty="0">
                <a:effectLst/>
                <a:highlight>
                  <a:srgbClr val="FFFF00"/>
                </a:highlight>
                <a:latin typeface="Century"/>
                <a:ea typeface="Meiryo UI"/>
                <a:cs typeface="Times New Roman"/>
              </a:rPr>
              <a:t>（▼アニメ操作・・「赤楕円」がスライド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・矢印がスプロット）＋（「矢印」が回転。</a:t>
            </a:r>
            <a:endParaRPr lang="ja-JP" altLang="ja-JP" sz="1200" kern="100" dirty="0">
              <a:effectLst/>
              <a:latin typeface="Century"/>
              <a:ea typeface="ＭＳ 明朝"/>
              <a:cs typeface="Times New Roman"/>
            </a:endParaRPr>
          </a:p>
          <a:p>
            <a:pPr algn="just">
              <a:spcAft>
                <a:spcPts val="0"/>
              </a:spcAft>
            </a:pPr>
            <a:r>
              <a:rPr lang="ja-JP" altLang="ja-JP" sz="1200" kern="100" dirty="0">
                <a:effectLst/>
                <a:highlight>
                  <a:srgbClr val="FFFF00"/>
                </a:highlight>
                <a:latin typeface="Century"/>
                <a:ea typeface="Meiryo UI"/>
                <a:cs typeface="Times New Roman"/>
              </a:rPr>
              <a:t>囲み文字が強調表示）</a:t>
            </a:r>
            <a:r>
              <a:rPr lang="ja-JP" altLang="ja-JP" sz="1200" kern="100" dirty="0">
                <a:effectLst/>
                <a:latin typeface="Century"/>
                <a:ea typeface="Meiryo UI"/>
                <a:cs typeface="Times New Roman"/>
              </a:rPr>
              <a:t>をクリックしますと、学生の詳細情報ページから学生の年度のクラブの会長や幹事などの詳細情報を入力できます。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158DC8-321B-9545-8C22-786D87300914}" type="slidenum">
              <a:rPr lang="en-US" altLang="ja-JP" smtClean="0"/>
              <a:pPr>
                <a:defRPr/>
              </a:pPr>
              <a:t>7</a:t>
            </a:fld>
            <a:endParaRPr lang="en-US" altLang="ja-JP"/>
          </a:p>
        </p:txBody>
      </p:sp>
    </p:spTree>
    <p:extLst>
      <p:ext uri="{BB962C8B-B14F-4D97-AF65-F5344CB8AC3E}">
        <p14:creationId xmlns:p14="http://schemas.microsoft.com/office/powerpoint/2010/main" val="1786034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（ステップ）３のクラブ担当者情報の入力方法について説明をします。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次はクラブの担当者の情報を入力します。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学生のページから「クラブ情報」のボタン</a:t>
            </a:r>
            <a:r>
              <a:rPr lang="ja-JP" altLang="ja-JP" sz="1200" kern="100" dirty="0">
                <a:effectLst/>
                <a:highlight>
                  <a:srgbClr val="FFFF00"/>
                </a:highlight>
                <a:latin typeface="Century"/>
                <a:ea typeface="Meiryo UI"/>
                <a:cs typeface="Times New Roman"/>
              </a:rPr>
              <a:t>（▼アニメ操作・・「赤楕円」がスライド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・「矢印」がスプリット表示。囲み文字が強調表示）</a:t>
            </a:r>
            <a:r>
              <a:rPr lang="ja-JP" altLang="ja-JP" sz="1200" kern="100" dirty="0">
                <a:effectLst/>
                <a:latin typeface="Century"/>
                <a:ea typeface="Meiryo UI"/>
                <a:cs typeface="Times New Roman"/>
              </a:rPr>
              <a:t>をクリック。</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そうしますと、入力画面に移りますので、この「新規」のボタン</a:t>
            </a:r>
            <a:r>
              <a:rPr lang="ja-JP" altLang="ja-JP" sz="1200" kern="100" dirty="0">
                <a:effectLst/>
                <a:highlight>
                  <a:srgbClr val="FFFF00"/>
                </a:highlight>
                <a:latin typeface="Century"/>
                <a:ea typeface="Meiryo UI"/>
                <a:cs typeface="Times New Roman"/>
              </a:rPr>
              <a:t>（▼アニメ操作・・「赤楕円」が下からスライド</a:t>
            </a:r>
            <a:r>
              <a:rPr lang="en-US" altLang="ja-JP" sz="1200" kern="100" dirty="0">
                <a:effectLst/>
                <a:highlight>
                  <a:srgbClr val="FFFF00"/>
                </a:highlight>
                <a:latin typeface="Century"/>
                <a:ea typeface="Meiryo UI"/>
                <a:cs typeface="Times New Roman"/>
              </a:rPr>
              <a:t>IN</a:t>
            </a:r>
            <a:r>
              <a:rPr lang="ja-JP" altLang="ja-JP" sz="1200" kern="100" dirty="0" err="1">
                <a:effectLst/>
                <a:highlight>
                  <a:srgbClr val="FFFF00"/>
                </a:highlight>
                <a:latin typeface="Century"/>
                <a:ea typeface="Meiryo UI"/>
                <a:cs typeface="Times New Roman"/>
              </a:rPr>
              <a:t>。</a:t>
            </a:r>
            <a:r>
              <a:rPr lang="ja-JP" altLang="ja-JP" sz="1200" kern="100" dirty="0">
                <a:effectLst/>
                <a:highlight>
                  <a:srgbClr val="FFFF00"/>
                </a:highlight>
                <a:latin typeface="Century"/>
                <a:ea typeface="Meiryo UI"/>
                <a:cs typeface="Times New Roman"/>
              </a:rPr>
              <a:t>「矢印」スプロット表示）</a:t>
            </a:r>
            <a:r>
              <a:rPr lang="ja-JP" altLang="ja-JP" sz="1200" kern="100" dirty="0">
                <a:effectLst/>
                <a:latin typeface="Century"/>
                <a:ea typeface="Meiryo UI"/>
                <a:cs typeface="Times New Roman"/>
              </a:rPr>
              <a:t>をクリックして該当者の</a:t>
            </a:r>
            <a:r>
              <a:rPr lang="en-US" altLang="ja-JP" sz="1200" kern="100" dirty="0">
                <a:effectLst/>
                <a:latin typeface="Century"/>
                <a:ea typeface="Meiryo UI"/>
                <a:cs typeface="Times New Roman"/>
              </a:rPr>
              <a:t>DATA</a:t>
            </a:r>
            <a:r>
              <a:rPr lang="ja-JP" altLang="ja-JP" sz="1200" kern="100" dirty="0">
                <a:effectLst/>
                <a:latin typeface="Century"/>
                <a:ea typeface="Meiryo UI"/>
                <a:cs typeface="Times New Roman"/>
              </a:rPr>
              <a:t>を入力してください。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クラブ参加資格認定覚書（</a:t>
            </a:r>
            <a:r>
              <a:rPr lang="en-US" altLang="ja-JP" sz="1200" kern="100" dirty="0">
                <a:effectLst/>
                <a:latin typeface="Century"/>
                <a:ea typeface="Meiryo UI"/>
                <a:cs typeface="Times New Roman"/>
              </a:rPr>
              <a:t>MOU</a:t>
            </a:r>
            <a:r>
              <a:rPr lang="ja-JP" altLang="ja-JP" sz="1200" kern="100" dirty="0">
                <a:effectLst/>
                <a:latin typeface="Century"/>
                <a:ea typeface="Meiryo UI"/>
                <a:cs typeface="Times New Roman"/>
              </a:rPr>
              <a:t>エムオーユー）はこちら（</a:t>
            </a:r>
            <a:r>
              <a:rPr lang="ja-JP" altLang="ja-JP" sz="1200" kern="100" dirty="0">
                <a:effectLst/>
                <a:highlight>
                  <a:srgbClr val="FFFF00"/>
                </a:highlight>
                <a:latin typeface="Century"/>
                <a:ea typeface="Meiryo UI"/>
                <a:cs typeface="Times New Roman"/>
              </a:rPr>
              <a:t>▼アニメ操作・・「赤楕円」が下からスライド</a:t>
            </a:r>
            <a:r>
              <a:rPr lang="en-US" altLang="ja-JP" sz="1200" kern="100" dirty="0">
                <a:effectLst/>
                <a:highlight>
                  <a:srgbClr val="FFFF00"/>
                </a:highlight>
                <a:latin typeface="Century"/>
                <a:ea typeface="Meiryo UI"/>
                <a:cs typeface="Times New Roman"/>
              </a:rPr>
              <a:t>IN</a:t>
            </a:r>
            <a:r>
              <a:rPr lang="ja-JP" altLang="ja-JP" sz="1200" kern="100" dirty="0" err="1">
                <a:effectLst/>
                <a:highlight>
                  <a:srgbClr val="FFFF00"/>
                </a:highlight>
                <a:latin typeface="Century"/>
                <a:ea typeface="Meiryo UI"/>
                <a:cs typeface="Times New Roman"/>
              </a:rPr>
              <a:t>。</a:t>
            </a:r>
            <a:r>
              <a:rPr lang="ja-JP" altLang="ja-JP" sz="1200" kern="100" dirty="0">
                <a:effectLst/>
                <a:highlight>
                  <a:srgbClr val="FFFF00"/>
                </a:highlight>
                <a:latin typeface="Century"/>
                <a:ea typeface="Meiryo UI"/>
                <a:cs typeface="Times New Roman"/>
              </a:rPr>
              <a:t>「矢印」スプロット表示）</a:t>
            </a:r>
            <a:r>
              <a:rPr lang="ja-JP" altLang="ja-JP" sz="1200" kern="100" dirty="0">
                <a:effectLst/>
                <a:latin typeface="Century"/>
                <a:ea typeface="Meiryo UI"/>
                <a:cs typeface="Times New Roman"/>
              </a:rPr>
              <a:t>からアップロードしてください。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アップロードとは、</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のサーバーに</a:t>
            </a:r>
            <a:r>
              <a:rPr lang="en-US" altLang="ja-JP" sz="1200" kern="100" dirty="0">
                <a:effectLst/>
                <a:latin typeface="Century"/>
                <a:ea typeface="Meiryo UI"/>
                <a:cs typeface="Times New Roman"/>
              </a:rPr>
              <a:t>DATA</a:t>
            </a:r>
            <a:r>
              <a:rPr lang="ja-JP" altLang="ja-JP" sz="1200" kern="100" dirty="0">
                <a:effectLst/>
                <a:latin typeface="Century"/>
                <a:ea typeface="Meiryo UI"/>
                <a:cs typeface="Times New Roman"/>
              </a:rPr>
              <a:t>を送ることを言います。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8</a:t>
            </a:fld>
            <a:endParaRPr lang="en-US" altLang="ja-JP"/>
          </a:p>
        </p:txBody>
      </p:sp>
    </p:spTree>
    <p:extLst>
      <p:ext uri="{BB962C8B-B14F-4D97-AF65-F5344CB8AC3E}">
        <p14:creationId xmlns:p14="http://schemas.microsoft.com/office/powerpoint/2010/main" val="351448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a:t>
            </a:r>
            <a:r>
              <a:rPr lang="en-US" altLang="ja-JP" sz="1200" kern="100" dirty="0">
                <a:effectLst/>
                <a:latin typeface="Century"/>
                <a:ea typeface="Meiryo UI"/>
                <a:cs typeface="Times New Roman"/>
              </a:rPr>
              <a:t>4</a:t>
            </a:r>
            <a:r>
              <a:rPr lang="ja-JP" altLang="ja-JP" sz="1200" kern="100" dirty="0">
                <a:effectLst/>
                <a:latin typeface="Century"/>
                <a:ea typeface="Meiryo UI"/>
                <a:cs typeface="Times New Roman"/>
              </a:rPr>
              <a:t>の書類の送り方を説明します。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この「書類」のボタンをクリックします。</a:t>
            </a:r>
            <a:r>
              <a:rPr lang="ja-JP" altLang="ja-JP" sz="1200" kern="100" dirty="0">
                <a:effectLst/>
                <a:highlight>
                  <a:srgbClr val="FFFF00"/>
                </a:highlight>
                <a:latin typeface="Century"/>
                <a:ea typeface="Meiryo UI"/>
                <a:cs typeface="Times New Roman"/>
              </a:rPr>
              <a:t>（▼アニメ操作・・「赤楕円」がスライド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。矢印回転強調表示）</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YESS</a:t>
            </a:r>
            <a:r>
              <a:rPr lang="ja-JP" altLang="ja-JP" sz="1200" kern="100" dirty="0">
                <a:effectLst/>
                <a:latin typeface="Century"/>
                <a:ea typeface="Meiryo UI"/>
                <a:cs typeface="Times New Roman"/>
              </a:rPr>
              <a:t>（イエス）を使う前は、カウンセラー届やボランティア誓約書などは、メールで地区委員会に送っていました。</a:t>
            </a:r>
            <a:endParaRPr lang="en-US" altLang="ja-JP" sz="1200" kern="100" dirty="0">
              <a:effectLst/>
              <a:latin typeface="Century"/>
              <a:ea typeface="Meiryo UI"/>
              <a:cs typeface="Times New Roman"/>
            </a:endParaRPr>
          </a:p>
          <a:p>
            <a:pPr algn="just">
              <a:spcAft>
                <a:spcPts val="0"/>
              </a:spcAft>
            </a:pP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しかし、ここの「送る書類の該当蘭」の右隣</a:t>
            </a:r>
            <a:r>
              <a:rPr lang="ja-JP" altLang="en-US" sz="1200" kern="100" dirty="0">
                <a:effectLst/>
                <a:latin typeface="Century"/>
                <a:ea typeface="Meiryo UI"/>
                <a:cs typeface="Times New Roman"/>
              </a:rPr>
              <a:t>の</a:t>
            </a:r>
            <a:r>
              <a:rPr lang="ja-JP" altLang="ja-JP" sz="1200" kern="100" dirty="0">
                <a:effectLst/>
                <a:latin typeface="Century"/>
                <a:ea typeface="Meiryo UI"/>
                <a:cs typeface="Times New Roman"/>
              </a:rPr>
              <a:t>「アップロード」</a:t>
            </a:r>
            <a:r>
              <a:rPr lang="ja-JP" altLang="en-US" sz="1200" kern="100" dirty="0">
                <a:effectLst/>
                <a:latin typeface="Century"/>
                <a:ea typeface="Meiryo UI"/>
                <a:cs typeface="Times New Roman"/>
              </a:rPr>
              <a:t>ボタン</a:t>
            </a:r>
            <a:r>
              <a:rPr lang="ja-JP" altLang="ja-JP" sz="1200" kern="100" dirty="0">
                <a:effectLst/>
                <a:latin typeface="Century"/>
                <a:ea typeface="Meiryo UI"/>
                <a:cs typeface="Times New Roman"/>
              </a:rPr>
              <a:t>をクリックすると</a:t>
            </a:r>
            <a:r>
              <a:rPr lang="ja-JP" altLang="en-US" sz="1200" kern="100" dirty="0">
                <a:effectLst/>
                <a:latin typeface="Century"/>
                <a:ea typeface="Meiryo UI"/>
                <a:cs typeface="Times New Roman"/>
              </a:rPr>
              <a:t>アップロード用ダイアログが表示されますのでそこからアップロードしてください。</a:t>
            </a:r>
            <a:endParaRPr lang="en-US" altLang="ja-JP" sz="1200" kern="100" dirty="0">
              <a:effectLst/>
              <a:latin typeface="Century"/>
              <a:ea typeface="Meiryo UI"/>
              <a:cs typeface="Times New Roman"/>
            </a:endParaRPr>
          </a:p>
          <a:p>
            <a:pPr algn="just">
              <a:spcAft>
                <a:spcPts val="0"/>
              </a:spcAft>
            </a:pPr>
            <a:r>
              <a:rPr lang="ja-JP" altLang="en-US" sz="1200" kern="100" dirty="0">
                <a:effectLst/>
                <a:latin typeface="Century"/>
                <a:ea typeface="Meiryo UI"/>
                <a:cs typeface="Times New Roman"/>
              </a:rPr>
              <a:t>そうしますと、</a:t>
            </a:r>
            <a:r>
              <a:rPr lang="ja-JP" altLang="ja-JP" sz="1200" kern="100" dirty="0">
                <a:effectLst/>
                <a:latin typeface="Century"/>
                <a:ea typeface="Meiryo UI"/>
                <a:cs typeface="Times New Roman"/>
              </a:rPr>
              <a:t>地区委員会に</a:t>
            </a:r>
            <a:r>
              <a:rPr lang="ja-JP" altLang="en-US" sz="1200" kern="100" dirty="0">
                <a:effectLst/>
                <a:latin typeface="Century"/>
                <a:ea typeface="Meiryo UI"/>
                <a:cs typeface="Times New Roman"/>
              </a:rPr>
              <a:t>カウンセラー届がアップロードされた旨の</a:t>
            </a:r>
            <a:r>
              <a:rPr lang="ja-JP" altLang="ja-JP" sz="1200" kern="100" dirty="0">
                <a:effectLst/>
                <a:latin typeface="Century"/>
                <a:ea typeface="Meiryo UI"/>
                <a:cs typeface="Times New Roman"/>
              </a:rPr>
              <a:t>メールが自動配信されます。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また、</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でアップロードしたボランティア誓約書は、</a:t>
            </a:r>
            <a:r>
              <a:rPr lang="en-US" altLang="ja-JP" sz="1200" kern="100" dirty="0">
                <a:effectLst/>
                <a:latin typeface="Century"/>
                <a:ea typeface="Meiryo UI"/>
                <a:cs typeface="Times New Roman"/>
              </a:rPr>
              <a:t>30</a:t>
            </a:r>
            <a:r>
              <a:rPr lang="ja-JP" altLang="ja-JP" sz="1200" kern="100" dirty="0">
                <a:effectLst/>
                <a:latin typeface="Century"/>
                <a:ea typeface="Meiryo UI"/>
                <a:cs typeface="Times New Roman"/>
              </a:rPr>
              <a:t>年間保管され一度提出したボランティア誓約書は</a:t>
            </a:r>
            <a:r>
              <a:rPr lang="en-US" altLang="ja-JP" sz="1200" kern="100" dirty="0">
                <a:effectLst/>
                <a:latin typeface="Century"/>
                <a:ea typeface="Meiryo UI"/>
                <a:cs typeface="Times New Roman"/>
              </a:rPr>
              <a:t>30</a:t>
            </a:r>
            <a:r>
              <a:rPr lang="ja-JP" altLang="ja-JP" sz="1200" kern="100" dirty="0">
                <a:effectLst/>
                <a:latin typeface="Century"/>
                <a:ea typeface="Meiryo UI"/>
                <a:cs typeface="Times New Roman"/>
              </a:rPr>
              <a:t>年間有効となります。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交換が始まってからになりますが、受入学生の地区外移動届もこちらにアップロードすることで完了します。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9</a:t>
            </a:fld>
            <a:endParaRPr lang="en-US" altLang="ja-JP"/>
          </a:p>
        </p:txBody>
      </p:sp>
    </p:spTree>
    <p:extLst>
      <p:ext uri="{BB962C8B-B14F-4D97-AF65-F5344CB8AC3E}">
        <p14:creationId xmlns:p14="http://schemas.microsoft.com/office/powerpoint/2010/main" val="1127491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7" name="Oval 10"/>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8" name="Oval 11"/>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9" name="Oval 12"/>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 name="Oval 13"/>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1" name="Oval 14"/>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2" name="Oval 15"/>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3" name="Oval 16"/>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4" name="Oval 17"/>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5" name="Oval 18"/>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6" name="Oval 19"/>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7" name="Oval 20"/>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8" name="Oval 21"/>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9" name="Oval 22"/>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0" name="Oval 23"/>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1" name="Oval 24"/>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2" name="Oval 25"/>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3" name="Oval 26"/>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4" name="Oval 27"/>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5" name="Oval 28"/>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6" name="Oval 29"/>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7" name="Oval 30"/>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8" name="Oval 31"/>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9" name="Oval 32"/>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30" name="Oval 33"/>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31" name="Oval 34"/>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32" name="Oval 35"/>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33" name="Oval 36"/>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34" name="Oval 37"/>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35" name="Oval 38"/>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36" name="Oval 39"/>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555" name="Rectangle 3"/>
          <p:cNvSpPr>
            <a:spLocks noGrp="1" noChangeArrowheads="1"/>
          </p:cNvSpPr>
          <p:nvPr>
            <p:ph type="ctrTitle"/>
          </p:nvPr>
        </p:nvSpPr>
        <p:spPr>
          <a:xfrm>
            <a:off x="315913" y="466725"/>
            <a:ext cx="6781800" cy="2133600"/>
          </a:xfrm>
        </p:spPr>
        <p:txBody>
          <a:bodyPr/>
          <a:lstStyle>
            <a:lvl1pPr algn="r">
              <a:defRPr sz="4800"/>
            </a:lvl1pPr>
          </a:lstStyle>
          <a:p>
            <a:r>
              <a:rPr lang="ja-JP" altLang="en-US"/>
              <a:t>マスタ タイトルの書式設定</a:t>
            </a:r>
          </a:p>
        </p:txBody>
      </p:sp>
      <p:sp>
        <p:nvSpPr>
          <p:cNvPr id="23556"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ja-JP" altLang="en-US"/>
              <a:t>マスタ サブタイトルの書式設定</a:t>
            </a:r>
          </a:p>
        </p:txBody>
      </p:sp>
      <p:sp>
        <p:nvSpPr>
          <p:cNvPr id="38" name="Rectangle 5"/>
          <p:cNvSpPr>
            <a:spLocks noGrp="1" noChangeArrowheads="1"/>
          </p:cNvSpPr>
          <p:nvPr>
            <p:ph type="dt" sz="half" idx="10"/>
          </p:nvPr>
        </p:nvSpPr>
        <p:spPr/>
        <p:txBody>
          <a:bodyPr/>
          <a:lstStyle>
            <a:lvl1pPr>
              <a:defRPr/>
            </a:lvl1pPr>
          </a:lstStyle>
          <a:p>
            <a:pPr>
              <a:defRPr/>
            </a:pPr>
            <a:endParaRPr lang="en-US" altLang="ja-JP"/>
          </a:p>
        </p:txBody>
      </p:sp>
      <p:sp>
        <p:nvSpPr>
          <p:cNvPr id="39" name="Rectangle 6"/>
          <p:cNvSpPr>
            <a:spLocks noGrp="1" noChangeArrowheads="1"/>
          </p:cNvSpPr>
          <p:nvPr>
            <p:ph type="ftr" sz="quarter" idx="11"/>
          </p:nvPr>
        </p:nvSpPr>
        <p:spPr/>
        <p:txBody>
          <a:bodyPr/>
          <a:lstStyle>
            <a:lvl1pPr>
              <a:defRPr/>
            </a:lvl1pPr>
          </a:lstStyle>
          <a:p>
            <a:pPr>
              <a:defRPr/>
            </a:pPr>
            <a:endParaRPr lang="en-US" altLang="ja-JP"/>
          </a:p>
        </p:txBody>
      </p:sp>
      <p:sp>
        <p:nvSpPr>
          <p:cNvPr id="40" name="Rectangle 7"/>
          <p:cNvSpPr>
            <a:spLocks noGrp="1" noChangeArrowheads="1"/>
          </p:cNvSpPr>
          <p:nvPr>
            <p:ph type="sldNum" sz="quarter" idx="12"/>
          </p:nvPr>
        </p:nvSpPr>
        <p:spPr/>
        <p:txBody>
          <a:bodyPr/>
          <a:lstStyle>
            <a:lvl1pPr>
              <a:defRPr sz="1800"/>
            </a:lvl1pPr>
          </a:lstStyle>
          <a:p>
            <a:pPr>
              <a:defRPr/>
            </a:pPr>
            <a:fld id="{22B6BEF2-F84F-8642-91FB-971031A0987D}" type="slidenum">
              <a:rPr lang="en-US" altLang="ja-JP" smtClean="0"/>
              <a:pPr>
                <a:defRPr/>
              </a:pPr>
              <a:t>‹#›</a:t>
            </a:fld>
            <a:endParaRPr lang="en-US" altLang="ja-JP" dirty="0"/>
          </a:p>
        </p:txBody>
      </p:sp>
    </p:spTree>
    <p:extLst>
      <p:ext uri="{BB962C8B-B14F-4D97-AF65-F5344CB8AC3E}">
        <p14:creationId xmlns:p14="http://schemas.microsoft.com/office/powerpoint/2010/main" val="1365180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B04571B4-A332-5641-8D9C-DA84AEE715A8}" type="slidenum">
              <a:rPr lang="en-US" altLang="ja-JP"/>
              <a:pPr>
                <a:defRPr/>
              </a:pPr>
              <a:t>‹#›</a:t>
            </a:fld>
            <a:endParaRPr lang="en-US" altLang="ja-JP"/>
          </a:p>
        </p:txBody>
      </p:sp>
    </p:spTree>
    <p:extLst>
      <p:ext uri="{BB962C8B-B14F-4D97-AF65-F5344CB8AC3E}">
        <p14:creationId xmlns:p14="http://schemas.microsoft.com/office/powerpoint/2010/main" val="1350490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22238"/>
            <a:ext cx="2057400" cy="6008687"/>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22238"/>
            <a:ext cx="6019800" cy="6008687"/>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AD1F4F71-508A-C94E-8243-6C9234CB0825}" type="slidenum">
              <a:rPr lang="en-US" altLang="ja-JP"/>
              <a:pPr>
                <a:defRPr/>
              </a:pPr>
              <a:t>‹#›</a:t>
            </a:fld>
            <a:endParaRPr lang="en-US" altLang="ja-JP"/>
          </a:p>
        </p:txBody>
      </p:sp>
    </p:spTree>
    <p:extLst>
      <p:ext uri="{BB962C8B-B14F-4D97-AF65-F5344CB8AC3E}">
        <p14:creationId xmlns:p14="http://schemas.microsoft.com/office/powerpoint/2010/main" val="783368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2238"/>
            <a:ext cx="7543800" cy="12954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719263"/>
            <a:ext cx="4038600" cy="44116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719263"/>
            <a:ext cx="4038600" cy="44116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8B8E951B-9DFF-D246-ACE3-550F05F3A287}" type="slidenum">
              <a:rPr lang="en-US" altLang="ja-JP"/>
              <a:pPr>
                <a:defRPr/>
              </a:pPr>
              <a:t>‹#›</a:t>
            </a:fld>
            <a:endParaRPr lang="en-US" altLang="ja-JP"/>
          </a:p>
        </p:txBody>
      </p:sp>
    </p:spTree>
    <p:extLst>
      <p:ext uri="{BB962C8B-B14F-4D97-AF65-F5344CB8AC3E}">
        <p14:creationId xmlns:p14="http://schemas.microsoft.com/office/powerpoint/2010/main" val="1102520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2238"/>
            <a:ext cx="7543800" cy="12954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719263"/>
            <a:ext cx="4038600" cy="212883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57200" y="4000500"/>
            <a:ext cx="4038600" cy="21304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half" idx="3"/>
          </p:nvPr>
        </p:nvSpPr>
        <p:spPr>
          <a:xfrm>
            <a:off x="4648200" y="1719263"/>
            <a:ext cx="4038600" cy="44116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7"/>
          <p:cNvSpPr>
            <a:spLocks noGrp="1" noChangeArrowheads="1"/>
          </p:cNvSpPr>
          <p:nvPr>
            <p:ph type="sldNum" sz="quarter" idx="12"/>
          </p:nvPr>
        </p:nvSpPr>
        <p:spPr>
          <a:ln/>
        </p:spPr>
        <p:txBody>
          <a:bodyPr/>
          <a:lstStyle>
            <a:lvl1pPr>
              <a:defRPr/>
            </a:lvl1pPr>
          </a:lstStyle>
          <a:p>
            <a:pPr>
              <a:defRPr/>
            </a:pPr>
            <a:fld id="{0B4E3841-7781-684D-A5E1-A70B1C2BBDDB}" type="slidenum">
              <a:rPr lang="en-US" altLang="ja-JP"/>
              <a:pPr>
                <a:defRPr/>
              </a:pPr>
              <a:t>‹#›</a:t>
            </a:fld>
            <a:endParaRPr lang="en-US" altLang="ja-JP"/>
          </a:p>
        </p:txBody>
      </p:sp>
    </p:spTree>
    <p:extLst>
      <p:ext uri="{BB962C8B-B14F-4D97-AF65-F5344CB8AC3E}">
        <p14:creationId xmlns:p14="http://schemas.microsoft.com/office/powerpoint/2010/main" val="2044897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2238"/>
            <a:ext cx="7543800" cy="12954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719263"/>
            <a:ext cx="8229600" cy="4411662"/>
          </a:xfrm>
        </p:spPr>
        <p:txBody>
          <a:bodyPr/>
          <a:lstStyle/>
          <a:p>
            <a:pPr lvl="0"/>
            <a:endParaRPr lang="ja-JP" alt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910CC05E-EB3B-C844-BC2C-86C70D45AF3E}" type="slidenum">
              <a:rPr lang="en-US" altLang="ja-JP"/>
              <a:pPr>
                <a:defRPr/>
              </a:pPr>
              <a:t>‹#›</a:t>
            </a:fld>
            <a:endParaRPr lang="en-US" altLang="ja-JP"/>
          </a:p>
        </p:txBody>
      </p:sp>
    </p:spTree>
    <p:extLst>
      <p:ext uri="{BB962C8B-B14F-4D97-AF65-F5344CB8AC3E}">
        <p14:creationId xmlns:p14="http://schemas.microsoft.com/office/powerpoint/2010/main" val="1967513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sz="1800"/>
            </a:lvl1pPr>
          </a:lstStyle>
          <a:p>
            <a:pPr>
              <a:defRPr/>
            </a:pPr>
            <a:fld id="{0331EEB5-871C-3C46-BA86-090CCFE8305C}" type="slidenum">
              <a:rPr lang="en-US" altLang="ja-JP" smtClean="0"/>
              <a:pPr>
                <a:defRPr/>
              </a:pPr>
              <a:t>‹#›</a:t>
            </a:fld>
            <a:endParaRPr lang="en-US" altLang="ja-JP" dirty="0"/>
          </a:p>
        </p:txBody>
      </p:sp>
    </p:spTree>
    <p:extLst>
      <p:ext uri="{BB962C8B-B14F-4D97-AF65-F5344CB8AC3E}">
        <p14:creationId xmlns:p14="http://schemas.microsoft.com/office/powerpoint/2010/main" val="171463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72806117-6349-4D4C-9ACF-09E6407ED3E1}" type="slidenum">
              <a:rPr lang="en-US" altLang="ja-JP"/>
              <a:pPr>
                <a:defRPr/>
              </a:pPr>
              <a:t>‹#›</a:t>
            </a:fld>
            <a:endParaRPr lang="en-US" altLang="ja-JP"/>
          </a:p>
        </p:txBody>
      </p:sp>
    </p:spTree>
    <p:extLst>
      <p:ext uri="{BB962C8B-B14F-4D97-AF65-F5344CB8AC3E}">
        <p14:creationId xmlns:p14="http://schemas.microsoft.com/office/powerpoint/2010/main" val="1957747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ABAE56DC-09A3-544C-B1EE-1FD644BD2FF8}" type="slidenum">
              <a:rPr lang="en-US" altLang="ja-JP"/>
              <a:pPr>
                <a:defRPr/>
              </a:pPr>
              <a:t>‹#›</a:t>
            </a:fld>
            <a:endParaRPr lang="en-US" altLang="ja-JP"/>
          </a:p>
        </p:txBody>
      </p:sp>
    </p:spTree>
    <p:extLst>
      <p:ext uri="{BB962C8B-B14F-4D97-AF65-F5344CB8AC3E}">
        <p14:creationId xmlns:p14="http://schemas.microsoft.com/office/powerpoint/2010/main" val="42423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
          <p:cNvSpPr>
            <a:spLocks noGrp="1" noChangeArrowheads="1"/>
          </p:cNvSpPr>
          <p:nvPr>
            <p:ph type="sldNum" sz="quarter" idx="12"/>
          </p:nvPr>
        </p:nvSpPr>
        <p:spPr>
          <a:ln/>
        </p:spPr>
        <p:txBody>
          <a:bodyPr/>
          <a:lstStyle>
            <a:lvl1pPr>
              <a:defRPr/>
            </a:lvl1pPr>
          </a:lstStyle>
          <a:p>
            <a:pPr>
              <a:defRPr/>
            </a:pPr>
            <a:fld id="{91C59DCC-3C9C-E149-892F-A81DA5CF44C2}" type="slidenum">
              <a:rPr lang="en-US" altLang="ja-JP"/>
              <a:pPr>
                <a:defRPr/>
              </a:pPr>
              <a:t>‹#›</a:t>
            </a:fld>
            <a:endParaRPr lang="en-US" altLang="ja-JP"/>
          </a:p>
        </p:txBody>
      </p:sp>
    </p:spTree>
    <p:extLst>
      <p:ext uri="{BB962C8B-B14F-4D97-AF65-F5344CB8AC3E}">
        <p14:creationId xmlns:p14="http://schemas.microsoft.com/office/powerpoint/2010/main" val="71988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
          <p:cNvSpPr>
            <a:spLocks noGrp="1" noChangeArrowheads="1"/>
          </p:cNvSpPr>
          <p:nvPr>
            <p:ph type="sldNum" sz="quarter" idx="12"/>
          </p:nvPr>
        </p:nvSpPr>
        <p:spPr>
          <a:ln/>
        </p:spPr>
        <p:txBody>
          <a:bodyPr/>
          <a:lstStyle>
            <a:lvl1pPr>
              <a:defRPr/>
            </a:lvl1pPr>
          </a:lstStyle>
          <a:p>
            <a:pPr>
              <a:defRPr/>
            </a:pPr>
            <a:fld id="{71074A02-1F6F-5C41-B046-446AFDF83EAF}" type="slidenum">
              <a:rPr lang="en-US" altLang="ja-JP"/>
              <a:pPr>
                <a:defRPr/>
              </a:pPr>
              <a:t>‹#›</a:t>
            </a:fld>
            <a:endParaRPr lang="en-US" altLang="ja-JP"/>
          </a:p>
        </p:txBody>
      </p:sp>
    </p:spTree>
    <p:extLst>
      <p:ext uri="{BB962C8B-B14F-4D97-AF65-F5344CB8AC3E}">
        <p14:creationId xmlns:p14="http://schemas.microsoft.com/office/powerpoint/2010/main" val="164976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
          <p:cNvSpPr>
            <a:spLocks noGrp="1" noChangeArrowheads="1"/>
          </p:cNvSpPr>
          <p:nvPr>
            <p:ph type="sldNum" sz="quarter" idx="12"/>
          </p:nvPr>
        </p:nvSpPr>
        <p:spPr>
          <a:ln/>
        </p:spPr>
        <p:txBody>
          <a:bodyPr/>
          <a:lstStyle>
            <a:lvl1pPr>
              <a:defRPr/>
            </a:lvl1pPr>
          </a:lstStyle>
          <a:p>
            <a:pPr>
              <a:defRPr/>
            </a:pPr>
            <a:fld id="{CDBE7094-8B00-A342-A305-DC062A60999A}" type="slidenum">
              <a:rPr lang="en-US" altLang="ja-JP"/>
              <a:pPr>
                <a:defRPr/>
              </a:pPr>
              <a:t>‹#›</a:t>
            </a:fld>
            <a:endParaRPr lang="en-US" altLang="ja-JP"/>
          </a:p>
        </p:txBody>
      </p:sp>
    </p:spTree>
    <p:extLst>
      <p:ext uri="{BB962C8B-B14F-4D97-AF65-F5344CB8AC3E}">
        <p14:creationId xmlns:p14="http://schemas.microsoft.com/office/powerpoint/2010/main" val="59651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E6D10184-8E0C-134A-98BA-1CF102D34E54}" type="slidenum">
              <a:rPr lang="en-US" altLang="ja-JP"/>
              <a:pPr>
                <a:defRPr/>
              </a:pPr>
              <a:t>‹#›</a:t>
            </a:fld>
            <a:endParaRPr lang="en-US" altLang="ja-JP"/>
          </a:p>
        </p:txBody>
      </p:sp>
    </p:spTree>
    <p:extLst>
      <p:ext uri="{BB962C8B-B14F-4D97-AF65-F5344CB8AC3E}">
        <p14:creationId xmlns:p14="http://schemas.microsoft.com/office/powerpoint/2010/main" val="118964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52B0F0E7-A647-8B40-9CE0-E2A4B3E3D316}" type="slidenum">
              <a:rPr lang="en-US" altLang="ja-JP"/>
              <a:pPr>
                <a:defRPr/>
              </a:pPr>
              <a:t>‹#›</a:t>
            </a:fld>
            <a:endParaRPr lang="en-US" altLang="ja-JP"/>
          </a:p>
        </p:txBody>
      </p:sp>
    </p:spTree>
    <p:extLst>
      <p:ext uri="{BB962C8B-B14F-4D97-AF65-F5344CB8AC3E}">
        <p14:creationId xmlns:p14="http://schemas.microsoft.com/office/powerpoint/2010/main" val="1025202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27" name="Rectangle 3"/>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8" name="Rectangle 4"/>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533"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ClrTx/>
              <a:buSzTx/>
              <a:buFontTx/>
              <a:buNone/>
              <a:defRPr kumimoji="0" sz="1000">
                <a:latin typeface="Arial" charset="0"/>
                <a:ea typeface="ＭＳ Ｐゴシック" panose="020B0600070205080204" pitchFamily="50" charset="-128"/>
              </a:defRPr>
            </a:lvl1pPr>
          </a:lstStyle>
          <a:p>
            <a:pPr>
              <a:defRPr/>
            </a:pPr>
            <a:endParaRPr lang="en-US" altLang="ja-JP"/>
          </a:p>
        </p:txBody>
      </p:sp>
      <p:sp>
        <p:nvSpPr>
          <p:cNvPr id="2253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buClrTx/>
              <a:buSzTx/>
              <a:buFontTx/>
              <a:buNone/>
              <a:defRPr kumimoji="0" sz="1000">
                <a:latin typeface="Arial" charset="0"/>
                <a:ea typeface="ＭＳ Ｐゴシック" panose="020B0600070205080204" pitchFamily="50" charset="-128"/>
              </a:defRPr>
            </a:lvl1pPr>
          </a:lstStyle>
          <a:p>
            <a:pPr>
              <a:defRPr/>
            </a:pPr>
            <a:endParaRPr lang="en-US" altLang="ja-JP"/>
          </a:p>
        </p:txBody>
      </p:sp>
      <p:sp>
        <p:nvSpPr>
          <p:cNvPr id="22535"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buClrTx/>
              <a:buSzTx/>
              <a:buFontTx/>
              <a:buNone/>
              <a:defRPr kumimoji="0" sz="1000">
                <a:latin typeface="Arial" panose="020B0604020202020204" pitchFamily="34" charset="0"/>
                <a:ea typeface="ＭＳ Ｐゴシック" panose="020B0600070205080204" pitchFamily="50" charset="-128"/>
              </a:defRPr>
            </a:lvl1pPr>
          </a:lstStyle>
          <a:p>
            <a:pPr>
              <a:defRPr/>
            </a:pPr>
            <a:fld id="{D1DC27DD-9836-BD4B-970E-3D7C6761A97D}" type="slidenum">
              <a:rPr lang="en-US" altLang="ja-JP"/>
              <a:pPr>
                <a:defRPr/>
              </a:pPr>
              <a:t>‹#›</a:t>
            </a:fld>
            <a:endParaRPr lang="en-US" altLang="ja-JP"/>
          </a:p>
        </p:txBody>
      </p:sp>
      <p:grpSp>
        <p:nvGrpSpPr>
          <p:cNvPr id="1032" name="Group 8"/>
          <p:cNvGrpSpPr>
            <a:grpSpLocks/>
          </p:cNvGrpSpPr>
          <p:nvPr/>
        </p:nvGrpSpPr>
        <p:grpSpPr bwMode="auto">
          <a:xfrm>
            <a:off x="8153400" y="152400"/>
            <a:ext cx="792163" cy="1295400"/>
            <a:chOff x="5136" y="960"/>
            <a:chExt cx="528" cy="864"/>
          </a:xfrm>
        </p:grpSpPr>
        <p:sp>
          <p:nvSpPr>
            <p:cNvPr id="1033" name="Oval 9"/>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34" name="Oval 10"/>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35" name="Oval 11"/>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36" name="Oval 12"/>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37" name="Oval 13"/>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38" name="Oval 14"/>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39" name="Oval 15"/>
            <p:cNvSpPr>
              <a:spLocks noChangeArrowheads="1"/>
            </p:cNvSpPr>
            <p:nvPr/>
          </p:nvSpPr>
          <p:spPr bwMode="auto">
            <a:xfrm>
              <a:off x="5472" y="1072"/>
              <a:ext cx="76"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0" name="Oval 16"/>
            <p:cNvSpPr>
              <a:spLocks noChangeArrowheads="1"/>
            </p:cNvSpPr>
            <p:nvPr/>
          </p:nvSpPr>
          <p:spPr bwMode="auto">
            <a:xfrm>
              <a:off x="5136" y="1184"/>
              <a:ext cx="80" cy="7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1" name="Oval 17"/>
            <p:cNvSpPr>
              <a:spLocks noChangeArrowheads="1"/>
            </p:cNvSpPr>
            <p:nvPr/>
          </p:nvSpPr>
          <p:spPr bwMode="auto">
            <a:xfrm>
              <a:off x="5248" y="1184"/>
              <a:ext cx="79" cy="7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2" name="Oval 18"/>
            <p:cNvSpPr>
              <a:spLocks noChangeArrowheads="1"/>
            </p:cNvSpPr>
            <p:nvPr/>
          </p:nvSpPr>
          <p:spPr bwMode="auto">
            <a:xfrm>
              <a:off x="5360" y="1184"/>
              <a:ext cx="76" cy="7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3" name="Oval 19"/>
            <p:cNvSpPr>
              <a:spLocks noChangeArrowheads="1"/>
            </p:cNvSpPr>
            <p:nvPr/>
          </p:nvSpPr>
          <p:spPr bwMode="auto">
            <a:xfrm>
              <a:off x="5472" y="1184"/>
              <a:ext cx="76" cy="7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4" name="Oval 20"/>
            <p:cNvSpPr>
              <a:spLocks noChangeArrowheads="1"/>
            </p:cNvSpPr>
            <p:nvPr/>
          </p:nvSpPr>
          <p:spPr bwMode="auto">
            <a:xfrm>
              <a:off x="5584" y="1184"/>
              <a:ext cx="80" cy="7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5" name="Oval 21"/>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6" name="Oval 22"/>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7" name="Oval 23"/>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8" name="Oval 24"/>
            <p:cNvSpPr>
              <a:spLocks noChangeArrowheads="1"/>
            </p:cNvSpPr>
            <p:nvPr/>
          </p:nvSpPr>
          <p:spPr bwMode="auto">
            <a:xfrm>
              <a:off x="5472" y="1296"/>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9" name="Oval 25"/>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0" name="Oval 26"/>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1" name="Oval 27"/>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2" name="Oval 28"/>
            <p:cNvSpPr>
              <a:spLocks noChangeArrowheads="1"/>
            </p:cNvSpPr>
            <p:nvPr/>
          </p:nvSpPr>
          <p:spPr bwMode="auto">
            <a:xfrm>
              <a:off x="5472" y="1408"/>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3" name="Oval 29"/>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4" name="Oval 30"/>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5" name="Oval 31"/>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6" name="Oval 32"/>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7" name="Oval 33"/>
            <p:cNvSpPr>
              <a:spLocks noChangeArrowheads="1"/>
            </p:cNvSpPr>
            <p:nvPr/>
          </p:nvSpPr>
          <p:spPr bwMode="auto">
            <a:xfrm>
              <a:off x="5472" y="1520"/>
              <a:ext cx="76" cy="79"/>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8" name="Oval 34"/>
            <p:cNvSpPr>
              <a:spLocks noChangeArrowheads="1"/>
            </p:cNvSpPr>
            <p:nvPr/>
          </p:nvSpPr>
          <p:spPr bwMode="auto">
            <a:xfrm>
              <a:off x="5136" y="1632"/>
              <a:ext cx="80" cy="7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9" name="Oval 35"/>
            <p:cNvSpPr>
              <a:spLocks noChangeArrowheads="1"/>
            </p:cNvSpPr>
            <p:nvPr/>
          </p:nvSpPr>
          <p:spPr bwMode="auto">
            <a:xfrm>
              <a:off x="5248" y="1632"/>
              <a:ext cx="79" cy="7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60" name="Oval 36"/>
            <p:cNvSpPr>
              <a:spLocks noChangeArrowheads="1"/>
            </p:cNvSpPr>
            <p:nvPr/>
          </p:nvSpPr>
          <p:spPr bwMode="auto">
            <a:xfrm>
              <a:off x="5360" y="1632"/>
              <a:ext cx="76" cy="76"/>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61" name="Oval 37"/>
            <p:cNvSpPr>
              <a:spLocks noChangeArrowheads="1"/>
            </p:cNvSpPr>
            <p:nvPr/>
          </p:nvSpPr>
          <p:spPr bwMode="auto">
            <a:xfrm>
              <a:off x="5472" y="1632"/>
              <a:ext cx="76" cy="76"/>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62" name="Oval 38"/>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63" name="Oval 39"/>
            <p:cNvSpPr>
              <a:spLocks noChangeArrowheads="1"/>
            </p:cNvSpPr>
            <p:nvPr/>
          </p:nvSpPr>
          <p:spPr bwMode="auto">
            <a:xfrm>
              <a:off x="5472" y="1744"/>
              <a:ext cx="76"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grpSp>
    </p:spTree>
  </p:cSld>
  <p:clrMap bg1="lt1" tx1="dk1" bg2="lt2" tx2="dk2" accent1="accent1" accent2="accent2" accent3="accent3" accent4="accent4" accent5="accent5" accent6="accent6" hlink="hlink" folHlink="folHlink"/>
  <p:sldLayoutIdLst>
    <p:sldLayoutId id="2147483751"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Lst>
  <p:hf hdr="0" ft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70000"/>
        <a:buFont typeface="Wingdings"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m4a"/><Relationship Id="rId7" Type="http://schemas.openxmlformats.org/officeDocument/2006/relationships/hyperlink" Target="https://rijyec.org/" TargetMode="External"/><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wmf"/><Relationship Id="rId3" Type="http://schemas.microsoft.com/office/2007/relationships/media" Target="../media/media10.m4a"/><Relationship Id="rId7" Type="http://schemas.openxmlformats.org/officeDocument/2006/relationships/oleObject" Target="../embeddings/oleObject7.bin"/><Relationship Id="rId12" Type="http://schemas.openxmlformats.org/officeDocument/2006/relationships/image" Target="../media/image2.png"/><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notesSlide" Target="../notesSlides/notesSlide10.xml"/><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9.wmf"/><Relationship Id="rId4" Type="http://schemas.openxmlformats.org/officeDocument/2006/relationships/audio" Target="../media/media10.m4a"/><Relationship Id="rId9"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8" Type="http://schemas.openxmlformats.org/officeDocument/2006/relationships/image" Target="../media/image12.wmf"/><Relationship Id="rId3" Type="http://schemas.microsoft.com/office/2007/relationships/media" Target="../media/media11.m4a"/><Relationship Id="rId7" Type="http://schemas.openxmlformats.org/officeDocument/2006/relationships/oleObject" Target="../embeddings/oleObject9.bin"/><Relationship Id="rId12" Type="http://schemas.openxmlformats.org/officeDocument/2006/relationships/image" Target="../media/image2.png"/><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notesSlide" Target="../notesSlides/notesSlide11.xml"/><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10.bin"/><Relationship Id="rId4" Type="http://schemas.openxmlformats.org/officeDocument/2006/relationships/audio" Target="../media/media11.m4a"/><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9.wmf"/><Relationship Id="rId3" Type="http://schemas.microsoft.com/office/2007/relationships/media" Target="../media/media12.m4a"/><Relationship Id="rId7" Type="http://schemas.openxmlformats.org/officeDocument/2006/relationships/oleObject" Target="../embeddings/oleObject11.bin"/><Relationship Id="rId12" Type="http://schemas.openxmlformats.org/officeDocument/2006/relationships/image" Target="../media/image2.png"/><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notesSlide" Target="../notesSlides/notesSlide12.xml"/><Relationship Id="rId11" Type="http://schemas.openxmlformats.org/officeDocument/2006/relationships/image" Target="../media/image10.wmf"/><Relationship Id="rId5" Type="http://schemas.openxmlformats.org/officeDocument/2006/relationships/slideLayout" Target="../slideLayouts/slideLayout2.xml"/><Relationship Id="rId10" Type="http://schemas.openxmlformats.org/officeDocument/2006/relationships/oleObject" Target="../embeddings/oleObject12.bin"/><Relationship Id="rId4" Type="http://schemas.openxmlformats.org/officeDocument/2006/relationships/audio" Target="../media/media12.m4a"/><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6.wmf"/><Relationship Id="rId3" Type="http://schemas.microsoft.com/office/2007/relationships/media" Target="../media/media15.m4a"/><Relationship Id="rId7" Type="http://schemas.openxmlformats.org/officeDocument/2006/relationships/oleObject" Target="../embeddings/oleObject13.bin"/><Relationship Id="rId12" Type="http://schemas.openxmlformats.org/officeDocument/2006/relationships/image" Target="../media/image2.png"/><Relationship Id="rId2" Type="http://schemas.openxmlformats.org/officeDocument/2006/relationships/tags" Target="../tags/tag11.xml"/><Relationship Id="rId1" Type="http://schemas.openxmlformats.org/officeDocument/2006/relationships/vmlDrawing" Target="../drawings/vmlDrawing8.vml"/><Relationship Id="rId6" Type="http://schemas.openxmlformats.org/officeDocument/2006/relationships/notesSlide" Target="../notesSlides/notesSlide15.xml"/><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9.wmf"/><Relationship Id="rId4" Type="http://schemas.openxmlformats.org/officeDocument/2006/relationships/audio" Target="../media/media15.m4a"/><Relationship Id="rId9"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8" Type="http://schemas.openxmlformats.org/officeDocument/2006/relationships/image" Target="../media/image9.wmf"/><Relationship Id="rId3" Type="http://schemas.microsoft.com/office/2007/relationships/media" Target="../media/media16.m4a"/><Relationship Id="rId7" Type="http://schemas.openxmlformats.org/officeDocument/2006/relationships/oleObject" Target="../embeddings/oleObject15.bin"/><Relationship Id="rId12" Type="http://schemas.openxmlformats.org/officeDocument/2006/relationships/image" Target="../media/image2.png"/><Relationship Id="rId2" Type="http://schemas.openxmlformats.org/officeDocument/2006/relationships/tags" Target="../tags/tag12.xml"/><Relationship Id="rId1" Type="http://schemas.openxmlformats.org/officeDocument/2006/relationships/vmlDrawing" Target="../drawings/vmlDrawing9.vml"/><Relationship Id="rId6" Type="http://schemas.openxmlformats.org/officeDocument/2006/relationships/notesSlide" Target="../notesSlides/notesSlide16.xml"/><Relationship Id="rId11" Type="http://schemas.openxmlformats.org/officeDocument/2006/relationships/image" Target="../media/image10.wmf"/><Relationship Id="rId5" Type="http://schemas.openxmlformats.org/officeDocument/2006/relationships/slideLayout" Target="../slideLayouts/slideLayout2.xml"/><Relationship Id="rId10" Type="http://schemas.openxmlformats.org/officeDocument/2006/relationships/oleObject" Target="../embeddings/oleObject16.bin"/><Relationship Id="rId4" Type="http://schemas.openxmlformats.org/officeDocument/2006/relationships/audio" Target="../media/media16.m4a"/><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7.wmf"/><Relationship Id="rId3" Type="http://schemas.microsoft.com/office/2007/relationships/media" Target="../media/media17.m4a"/><Relationship Id="rId7" Type="http://schemas.openxmlformats.org/officeDocument/2006/relationships/oleObject" Target="../embeddings/oleObject17.bin"/><Relationship Id="rId12" Type="http://schemas.openxmlformats.org/officeDocument/2006/relationships/image" Target="../media/image2.png"/><Relationship Id="rId2" Type="http://schemas.openxmlformats.org/officeDocument/2006/relationships/tags" Target="../tags/tag13.xml"/><Relationship Id="rId1" Type="http://schemas.openxmlformats.org/officeDocument/2006/relationships/vmlDrawing" Target="../drawings/vmlDrawing10.vml"/><Relationship Id="rId6" Type="http://schemas.openxmlformats.org/officeDocument/2006/relationships/notesSlide" Target="../notesSlides/notesSlide17.xml"/><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18.wmf"/><Relationship Id="rId4" Type="http://schemas.openxmlformats.org/officeDocument/2006/relationships/audio" Target="../media/media17.m4a"/><Relationship Id="rId9" Type="http://schemas.openxmlformats.org/officeDocument/2006/relationships/oleObject" Target="../embeddings/oleObject18.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emf"/><Relationship Id="rId3" Type="http://schemas.microsoft.com/office/2007/relationships/media" Target="../media/media3.m4a"/><Relationship Id="rId7" Type="http://schemas.openxmlformats.org/officeDocument/2006/relationships/package" Target="../embeddings/Microsoft_Word___1.docx"/><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3.m4a"/><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wmf"/><Relationship Id="rId3" Type="http://schemas.microsoft.com/office/2007/relationships/media" Target="../media/media7.m4a"/><Relationship Id="rId7" Type="http://schemas.openxmlformats.org/officeDocument/2006/relationships/oleObject" Target="../embeddings/oleObject1.bin"/><Relationship Id="rId12" Type="http://schemas.openxmlformats.org/officeDocument/2006/relationships/image" Target="../media/image2.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notesSlide" Target="../notesSlides/notesSlide7.xml"/><Relationship Id="rId11" Type="http://schemas.openxmlformats.org/officeDocument/2006/relationships/image" Target="../media/image6.wmf"/><Relationship Id="rId5" Type="http://schemas.openxmlformats.org/officeDocument/2006/relationships/slideLayout" Target="../slideLayouts/slideLayout2.xml"/><Relationship Id="rId10" Type="http://schemas.openxmlformats.org/officeDocument/2006/relationships/oleObject" Target="../embeddings/oleObject2.bin"/><Relationship Id="rId4" Type="http://schemas.openxmlformats.org/officeDocument/2006/relationships/audio" Target="../media/media7.m4a"/><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7.wmf"/><Relationship Id="rId3" Type="http://schemas.microsoft.com/office/2007/relationships/media" Target="../media/media8.m4a"/><Relationship Id="rId7" Type="http://schemas.openxmlformats.org/officeDocument/2006/relationships/oleObject" Target="../embeddings/oleObject3.bin"/><Relationship Id="rId12" Type="http://schemas.openxmlformats.org/officeDocument/2006/relationships/image" Target="../media/image2.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notesSlide" Target="../notesSlides/notesSlide8.xml"/><Relationship Id="rId11" Type="http://schemas.openxmlformats.org/officeDocument/2006/relationships/image" Target="../media/image8.wmf"/><Relationship Id="rId5" Type="http://schemas.openxmlformats.org/officeDocument/2006/relationships/slideLayout" Target="../slideLayouts/slideLayout2.xml"/><Relationship Id="rId10" Type="http://schemas.openxmlformats.org/officeDocument/2006/relationships/oleObject" Target="../embeddings/oleObject4.bin"/><Relationship Id="rId4" Type="http://schemas.openxmlformats.org/officeDocument/2006/relationships/audio" Target="../media/media8.m4a"/><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9.wmf"/><Relationship Id="rId3" Type="http://schemas.microsoft.com/office/2007/relationships/media" Target="../media/media9.m4a"/><Relationship Id="rId7" Type="http://schemas.openxmlformats.org/officeDocument/2006/relationships/oleObject" Target="../embeddings/oleObject5.bin"/><Relationship Id="rId12" Type="http://schemas.openxmlformats.org/officeDocument/2006/relationships/image" Target="../media/image2.pn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notesSlide" Target="../notesSlides/notesSlide9.xml"/><Relationship Id="rId11" Type="http://schemas.openxmlformats.org/officeDocument/2006/relationships/image" Target="../media/image10.wmf"/><Relationship Id="rId5" Type="http://schemas.openxmlformats.org/officeDocument/2006/relationships/slideLayout" Target="../slideLayouts/slideLayout2.xml"/><Relationship Id="rId10" Type="http://schemas.openxmlformats.org/officeDocument/2006/relationships/oleObject" Target="../embeddings/oleObject6.bin"/><Relationship Id="rId4" Type="http://schemas.openxmlformats.org/officeDocument/2006/relationships/audio" Target="../media/media9.m4a"/><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42252" y="2214156"/>
            <a:ext cx="7135936" cy="1142836"/>
          </a:xfrm>
        </p:spPr>
        <p:txBody>
          <a:bodyPr/>
          <a:lstStyle/>
          <a:p>
            <a:pPr eaLnBrk="1" hangingPunct="1">
              <a:lnSpc>
                <a:spcPct val="150000"/>
              </a:lnSpc>
            </a:pPr>
            <a:r>
              <a:rPr lang="en-US" altLang="ja-JP" sz="2800" dirty="0"/>
              <a:t>YESS</a:t>
            </a:r>
            <a:r>
              <a:rPr lang="ja-JP" altLang="en-US" sz="2800" dirty="0"/>
              <a:t>マニュアル（クラブ用）</a:t>
            </a:r>
            <a:r>
              <a:rPr lang="en-US" altLang="ja-JP" sz="4000" dirty="0"/>
              <a:t/>
            </a:r>
            <a:br>
              <a:rPr lang="en-US" altLang="ja-JP" sz="4000" dirty="0"/>
            </a:br>
            <a:r>
              <a:rPr lang="ja-JP" altLang="en-US" sz="2000" dirty="0"/>
              <a:t>国際ロータリー　第＊＊＊＊地区青少年交換委員会</a:t>
            </a:r>
            <a:endParaRPr lang="ja-JP" altLang="en-US" sz="4000" dirty="0"/>
          </a:p>
        </p:txBody>
      </p:sp>
      <p:sp>
        <p:nvSpPr>
          <p:cNvPr id="3" name="テキスト ボックス 2"/>
          <p:cNvSpPr txBox="1"/>
          <p:nvPr/>
        </p:nvSpPr>
        <p:spPr bwMode="auto">
          <a:xfrm>
            <a:off x="1985629" y="6079123"/>
            <a:ext cx="5191720" cy="338554"/>
          </a:xfrm>
          <a:prstGeom prst="rect">
            <a:avLst/>
          </a:prstGeom>
          <a:noFill/>
          <a:ln w="38100" cmpd="dbl">
            <a:noFill/>
            <a:miter lim="800000"/>
            <a:headEnd/>
            <a:tailEnd/>
          </a:ln>
        </p:spPr>
        <p:txBody>
          <a:bodyPr wrap="square" rtlCol="0">
            <a:spAutoFit/>
          </a:bodyPr>
          <a:lstStyle/>
          <a:p>
            <a:pPr algn="r"/>
            <a:r>
              <a:rPr lang="en-US" altLang="ja-JP" sz="1600" dirty="0"/>
              <a:t>RIJYEM YESS</a:t>
            </a:r>
            <a:r>
              <a:rPr lang="ja-JP" altLang="en-US" sz="1600" dirty="0"/>
              <a:t>委員会</a:t>
            </a:r>
            <a:endParaRPr lang="en-US" altLang="ja-JP" sz="1600" dirty="0"/>
          </a:p>
        </p:txBody>
      </p:sp>
      <p:sp>
        <p:nvSpPr>
          <p:cNvPr id="2" name="テキスト ボックス 1"/>
          <p:cNvSpPr txBox="1"/>
          <p:nvPr/>
        </p:nvSpPr>
        <p:spPr bwMode="auto">
          <a:xfrm>
            <a:off x="251987" y="1556792"/>
            <a:ext cx="6813686" cy="584775"/>
          </a:xfrm>
          <a:prstGeom prst="rect">
            <a:avLst/>
          </a:prstGeom>
          <a:noFill/>
          <a:ln w="38100" cmpd="dbl">
            <a:noFill/>
            <a:miter lim="800000"/>
            <a:headEnd/>
            <a:tailEnd/>
          </a:ln>
        </p:spPr>
        <p:txBody>
          <a:bodyPr wrap="square" rtlCol="0">
            <a:spAutoFit/>
          </a:bodyPr>
          <a:lstStyle/>
          <a:p>
            <a:r>
              <a:rPr lang="en-US" altLang="ja-JP" sz="3200" b="1" dirty="0">
                <a:solidFill>
                  <a:srgbClr val="7030A0"/>
                </a:solidFill>
              </a:rPr>
              <a:t>Y</a:t>
            </a:r>
            <a:r>
              <a:rPr lang="en-US" altLang="ja-JP" sz="3200" dirty="0"/>
              <a:t>outh </a:t>
            </a:r>
            <a:r>
              <a:rPr lang="en-US" altLang="ja-JP" sz="3200" b="1" dirty="0">
                <a:solidFill>
                  <a:srgbClr val="7030A0"/>
                </a:solidFill>
              </a:rPr>
              <a:t>E</a:t>
            </a:r>
            <a:r>
              <a:rPr lang="en-US" altLang="ja-JP" sz="3200" dirty="0"/>
              <a:t>xchange </a:t>
            </a:r>
            <a:r>
              <a:rPr lang="en-US" altLang="ja-JP" sz="3200" b="1" dirty="0">
                <a:solidFill>
                  <a:srgbClr val="7030A0"/>
                </a:solidFill>
              </a:rPr>
              <a:t>S</a:t>
            </a:r>
            <a:r>
              <a:rPr lang="en-US" altLang="ja-JP" sz="3200" dirty="0"/>
              <a:t>upport </a:t>
            </a:r>
            <a:r>
              <a:rPr lang="en-US" altLang="ja-JP" sz="3200" b="1" dirty="0">
                <a:solidFill>
                  <a:srgbClr val="7030A0"/>
                </a:solidFill>
              </a:rPr>
              <a:t>S</a:t>
            </a:r>
            <a:r>
              <a:rPr lang="en-US" altLang="ja-JP" sz="3200" dirty="0"/>
              <a:t>ystem</a:t>
            </a:r>
            <a:endParaRPr lang="ja-JP" altLang="en-US" sz="3200" dirty="0"/>
          </a:p>
        </p:txBody>
      </p:sp>
      <p:sp>
        <p:nvSpPr>
          <p:cNvPr id="6" name="正方形/長方形 5"/>
          <p:cNvSpPr/>
          <p:nvPr/>
        </p:nvSpPr>
        <p:spPr>
          <a:xfrm>
            <a:off x="3563888" y="6385798"/>
            <a:ext cx="3842783" cy="369332"/>
          </a:xfrm>
          <a:prstGeom prst="rect">
            <a:avLst/>
          </a:prstGeom>
        </p:spPr>
        <p:txBody>
          <a:bodyPr wrap="none">
            <a:spAutoFit/>
          </a:bodyPr>
          <a:lstStyle/>
          <a:p>
            <a:pPr algn="ctr"/>
            <a:r>
              <a:rPr lang="en-US" altLang="ja-JP" dirty="0"/>
              <a:t>©2017 RIJYEM. All rights reserved. </a:t>
            </a:r>
            <a:endParaRPr lang="ja-JP" altLang="en-US" dirty="0"/>
          </a:p>
        </p:txBody>
      </p:sp>
      <p:sp>
        <p:nvSpPr>
          <p:cNvPr id="5" name="スライド番号プレースホルダー 4"/>
          <p:cNvSpPr>
            <a:spLocks noGrp="1"/>
          </p:cNvSpPr>
          <p:nvPr>
            <p:ph type="sldNum" sz="quarter" idx="12"/>
          </p:nvPr>
        </p:nvSpPr>
        <p:spPr/>
        <p:txBody>
          <a:bodyPr/>
          <a:lstStyle/>
          <a:p>
            <a:pPr>
              <a:defRPr/>
            </a:pPr>
            <a:fld id="{22B6BEF2-F84F-8642-91FB-971031A0987D}" type="slidenum">
              <a:rPr lang="en-US" altLang="ja-JP" smtClean="0"/>
              <a:pPr>
                <a:defRPr/>
              </a:pPr>
              <a:t>1</a:t>
            </a:fld>
            <a:endParaRPr lang="en-US" altLang="ja-JP" dirty="0"/>
          </a:p>
        </p:txBody>
      </p:sp>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16632"/>
            <a:ext cx="3104607" cy="880157"/>
          </a:xfrm>
          <a:prstGeom prst="rect">
            <a:avLst/>
          </a:prstGeom>
        </p:spPr>
      </p:pic>
      <p:sp>
        <p:nvSpPr>
          <p:cNvPr id="4" name="正方形/長方形 3">
            <a:extLst>
              <a:ext uri="{FF2B5EF4-FFF2-40B4-BE49-F238E27FC236}">
                <a16:creationId xmlns:a16="http://schemas.microsoft.com/office/drawing/2014/main" xmlns="" id="{F2011827-6F35-4623-9290-6BF1E9838637}"/>
              </a:ext>
            </a:extLst>
          </p:cNvPr>
          <p:cNvSpPr/>
          <p:nvPr/>
        </p:nvSpPr>
        <p:spPr>
          <a:xfrm>
            <a:off x="1403648" y="4678397"/>
            <a:ext cx="5108996" cy="646331"/>
          </a:xfrm>
          <a:prstGeom prst="rect">
            <a:avLst/>
          </a:prstGeom>
        </p:spPr>
        <p:txBody>
          <a:bodyPr wrap="square">
            <a:spAutoFit/>
          </a:bodyPr>
          <a:lstStyle/>
          <a:p>
            <a:pPr eaLnBrk="1" hangingPunct="1"/>
            <a:r>
              <a:rPr lang="ja-JP" altLang="en-US" dirty="0">
                <a:solidFill>
                  <a:srgbClr val="FF0000"/>
                </a:solidFill>
                <a:latin typeface="+mn-ea"/>
                <a:ea typeface="+mn-ea"/>
              </a:rPr>
              <a:t>地区委員の皆さんはクラブの皆様のパソコンがインターネットにつながっているか確認してください。</a:t>
            </a:r>
            <a:endParaRPr lang="ja-JP" altLang="ja-JP" dirty="0">
              <a:solidFill>
                <a:srgbClr val="FF0000"/>
              </a:solidFill>
              <a:latin typeface="+mn-ea"/>
              <a:ea typeface="+mn-ea"/>
            </a:endParaRPr>
          </a:p>
        </p:txBody>
      </p:sp>
      <p:grpSp>
        <p:nvGrpSpPr>
          <p:cNvPr id="11" name="グループ化 10"/>
          <p:cNvGrpSpPr/>
          <p:nvPr/>
        </p:nvGrpSpPr>
        <p:grpSpPr>
          <a:xfrm>
            <a:off x="1403648" y="3590032"/>
            <a:ext cx="5108996" cy="646331"/>
            <a:chOff x="1403648" y="3590032"/>
            <a:chExt cx="5108996" cy="646331"/>
          </a:xfrm>
        </p:grpSpPr>
        <p:sp>
          <p:nvSpPr>
            <p:cNvPr id="8" name="正方形/長方形 7"/>
            <p:cNvSpPr/>
            <p:nvPr/>
          </p:nvSpPr>
          <p:spPr>
            <a:xfrm>
              <a:off x="1403648" y="3590032"/>
              <a:ext cx="510899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ja-JP" altLang="en-US" dirty="0"/>
                <a:t>マニュアルダウンロード</a:t>
              </a:r>
              <a:r>
                <a:rPr lang="ja-JP" altLang="en-US" dirty="0">
                  <a:solidFill>
                    <a:schemeClr val="tx1"/>
                  </a:solidFill>
                </a:rPr>
                <a:t>　</a:t>
              </a:r>
              <a:r>
                <a:rPr lang="ja-JP" altLang="en-US" dirty="0">
                  <a:solidFill>
                    <a:schemeClr val="tx1"/>
                  </a:solidFill>
                  <a:hlinkClick r:id="rId7"/>
                </a:rPr>
                <a:t>https://rijyec.org/</a:t>
              </a:r>
              <a:r>
                <a:rPr lang="ja-JP" altLang="en-US" dirty="0">
                  <a:solidFill>
                    <a:schemeClr val="tx1"/>
                  </a:solidFill>
                </a:rPr>
                <a:t>　</a:t>
              </a:r>
              <a:endParaRPr lang="en-US" altLang="ja-JP" dirty="0">
                <a:solidFill>
                  <a:schemeClr val="tx1"/>
                </a:solidFill>
              </a:endParaRPr>
            </a:p>
            <a:p>
              <a:r>
                <a:rPr lang="ja-JP" altLang="en-US" dirty="0"/>
                <a:t>　　　各種資料　　　</a:t>
              </a:r>
              <a:r>
                <a:rPr lang="en-US" altLang="ja-JP" dirty="0"/>
                <a:t>YESS</a:t>
              </a:r>
              <a:r>
                <a:rPr lang="ja-JP" altLang="en-US" dirty="0"/>
                <a:t>マニュアル</a:t>
              </a:r>
            </a:p>
          </p:txBody>
        </p:sp>
        <p:sp>
          <p:nvSpPr>
            <p:cNvPr id="10" name="右矢印 9"/>
            <p:cNvSpPr/>
            <p:nvPr/>
          </p:nvSpPr>
          <p:spPr>
            <a:xfrm>
              <a:off x="1515791" y="3938988"/>
              <a:ext cx="288032" cy="23129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 name="右矢印 12"/>
            <p:cNvSpPr/>
            <p:nvPr/>
          </p:nvSpPr>
          <p:spPr>
            <a:xfrm>
              <a:off x="2924079" y="3938987"/>
              <a:ext cx="288032" cy="23129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grpSp>
      <p:pic>
        <p:nvPicPr>
          <p:cNvPr id="9" name="オーディオ 8">
            <a:hlinkClick r:id="" action="ppaction://media"/>
            <a:extLst>
              <a:ext uri="{FF2B5EF4-FFF2-40B4-BE49-F238E27FC236}">
                <a16:creationId xmlns:a16="http://schemas.microsoft.com/office/drawing/2014/main" xmlns="" id="{F0101AB2-11DD-4DB4-A807-A1DE6074C08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03972310"/>
      </p:ext>
    </p:extLst>
  </p:cSld>
  <p:clrMapOvr>
    <a:masterClrMapping/>
  </p:clrMapOvr>
  <mc:AlternateContent xmlns:mc="http://schemas.openxmlformats.org/markup-compatibility/2006" xmlns:p14="http://schemas.microsoft.com/office/powerpoint/2010/main">
    <mc:Choice Requires="p14">
      <p:transition spd="slow" p14:dur="2000" advTm="53462"/>
    </mc:Choice>
    <mc:Fallback xmlns="">
      <p:transition spd="slow" advTm="5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fill="hold" grpId="1" nodeType="afterEffect">
                                  <p:stCondLst>
                                    <p:cond delay="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par>
                          <p:cTn id="17" fill="hold">
                            <p:stCondLst>
                              <p:cond delay="1000"/>
                            </p:stCondLst>
                            <p:childTnLst>
                              <p:par>
                                <p:cTn id="18" presetID="26" presetClass="emph" presetSubtype="0" fill="hold" grpId="2" nodeType="afterEffect">
                                  <p:stCondLst>
                                    <p:cond delay="0"/>
                                  </p:stCondLst>
                                  <p:childTnLst>
                                    <p:animEffect transition="out" filter="fade">
                                      <p:cBhvr>
                                        <p:cTn id="19" dur="500" tmFilter="0, 0; .2, .5; .8, .5; 1, 0"/>
                                        <p:tgtEl>
                                          <p:spTgt spid="4"/>
                                        </p:tgtEl>
                                      </p:cBhvr>
                                    </p:animEffect>
                                    <p:animScale>
                                      <p:cBhvr>
                                        <p:cTn id="2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4" grpId="0"/>
      <p:bldP spid="4" grpId="1"/>
      <p:bldP spid="4"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p:cNvGraphicFramePr>
            <a:graphicFrameLocks noChangeAspect="1"/>
          </p:cNvGraphicFramePr>
          <p:nvPr/>
        </p:nvGraphicFramePr>
        <p:xfrm>
          <a:off x="971600" y="3822942"/>
          <a:ext cx="7304381" cy="2680175"/>
        </p:xfrm>
        <a:graphic>
          <a:graphicData uri="http://schemas.openxmlformats.org/presentationml/2006/ole">
            <mc:AlternateContent xmlns:mc="http://schemas.openxmlformats.org/markup-compatibility/2006">
              <mc:Choice xmlns:v="urn:schemas-microsoft-com:vml" Requires="v">
                <p:oleObj spid="_x0000_s5126" name="Image" r:id="rId7" imgW="15542640" imgH="5701320" progId="Photoshop.Image.13">
                  <p:embed/>
                </p:oleObj>
              </mc:Choice>
              <mc:Fallback>
                <p:oleObj name="Image" r:id="rId7" imgW="15542640" imgH="5701320" progId="Photoshop.Image.13">
                  <p:embed/>
                  <p:pic>
                    <p:nvPicPr>
                      <p:cNvPr id="7" name="オブジェクト 6"/>
                      <p:cNvPicPr/>
                      <p:nvPr/>
                    </p:nvPicPr>
                    <p:blipFill>
                      <a:blip r:embed="rId8"/>
                      <a:stretch>
                        <a:fillRect/>
                      </a:stretch>
                    </p:blipFill>
                    <p:spPr>
                      <a:xfrm>
                        <a:off x="971600" y="3822942"/>
                        <a:ext cx="7304381" cy="2680175"/>
                      </a:xfrm>
                      <a:prstGeom prst="rect">
                        <a:avLst/>
                      </a:prstGeom>
                      <a:ln w="12700">
                        <a:solidFill>
                          <a:schemeClr val="tx1"/>
                        </a:solidFill>
                      </a:ln>
                    </p:spPr>
                  </p:pic>
                </p:oleObj>
              </mc:Fallback>
            </mc:AlternateContent>
          </a:graphicData>
        </a:graphic>
      </p:graphicFrame>
      <p:graphicFrame>
        <p:nvGraphicFramePr>
          <p:cNvPr id="5" name="オブジェクト 4"/>
          <p:cNvGraphicFramePr>
            <a:graphicFrameLocks noChangeAspect="1"/>
          </p:cNvGraphicFramePr>
          <p:nvPr/>
        </p:nvGraphicFramePr>
        <p:xfrm>
          <a:off x="395536" y="2424777"/>
          <a:ext cx="6096000" cy="1193800"/>
        </p:xfrm>
        <a:graphic>
          <a:graphicData uri="http://schemas.openxmlformats.org/presentationml/2006/ole">
            <mc:AlternateContent xmlns:mc="http://schemas.openxmlformats.org/markup-compatibility/2006">
              <mc:Choice xmlns:v="urn:schemas-microsoft-com:vml" Requires="v">
                <p:oleObj spid="_x0000_s5127" name="Image" r:id="rId9" imgW="14526720" imgH="2844360" progId="Photoshop.Image.13">
                  <p:embed/>
                </p:oleObj>
              </mc:Choice>
              <mc:Fallback>
                <p:oleObj name="Image" r:id="rId9" imgW="14526720" imgH="2844360" progId="Photoshop.Image.13">
                  <p:embed/>
                  <p:pic>
                    <p:nvPicPr>
                      <p:cNvPr id="5" name="オブジェクト 4"/>
                      <p:cNvPicPr/>
                      <p:nvPr/>
                    </p:nvPicPr>
                    <p:blipFill>
                      <a:blip r:embed="rId10"/>
                      <a:stretch>
                        <a:fillRect/>
                      </a:stretch>
                    </p:blipFill>
                    <p:spPr>
                      <a:xfrm>
                        <a:off x="395536" y="2424777"/>
                        <a:ext cx="6096000" cy="1193800"/>
                      </a:xfrm>
                      <a:prstGeom prst="rect">
                        <a:avLst/>
                      </a:prstGeom>
                      <a:ln w="12700">
                        <a:solidFill>
                          <a:schemeClr val="tx1"/>
                        </a:solidFill>
                      </a:ln>
                    </p:spPr>
                  </p:pic>
                </p:oleObj>
              </mc:Fallback>
            </mc:AlternateContent>
          </a:graphicData>
        </a:graphic>
      </p:graphicFrame>
      <p:sp>
        <p:nvSpPr>
          <p:cNvPr id="2" name="タイトル 1"/>
          <p:cNvSpPr>
            <a:spLocks noGrp="1"/>
          </p:cNvSpPr>
          <p:nvPr>
            <p:ph type="title"/>
          </p:nvPr>
        </p:nvSpPr>
        <p:spPr>
          <a:xfrm>
            <a:off x="283488" y="965595"/>
            <a:ext cx="8001000" cy="489234"/>
          </a:xfrm>
        </p:spPr>
        <p:txBody>
          <a:bodyPr/>
          <a:lstStyle/>
          <a:p>
            <a:r>
              <a:rPr lang="en-US" altLang="ja-JP" sz="2800" dirty="0">
                <a:latin typeface="+mn-ea"/>
                <a:ea typeface="+mn-ea"/>
              </a:rPr>
              <a:t>STEP5:</a:t>
            </a:r>
            <a:r>
              <a:rPr lang="ja-JP" altLang="en-US" sz="2800" dirty="0">
                <a:latin typeface="+mn-ea"/>
                <a:ea typeface="+mn-ea"/>
              </a:rPr>
              <a:t>　</a:t>
            </a:r>
            <a:r>
              <a:rPr lang="en-US" altLang="ja-JP" sz="2800" dirty="0">
                <a:latin typeface="+mn-ea"/>
                <a:ea typeface="+mn-ea"/>
              </a:rPr>
              <a:t>IBS</a:t>
            </a:r>
            <a:r>
              <a:rPr lang="ja-JP" altLang="en-US" sz="2800" dirty="0">
                <a:latin typeface="+mn-ea"/>
                <a:ea typeface="+mn-ea"/>
              </a:rPr>
              <a:t>、</a:t>
            </a:r>
            <a:r>
              <a:rPr lang="en-US" altLang="ja-JP" sz="2800" dirty="0">
                <a:latin typeface="+mn-ea"/>
                <a:ea typeface="+mn-ea"/>
              </a:rPr>
              <a:t>OBS</a:t>
            </a:r>
            <a:r>
              <a:rPr lang="ja-JP" altLang="en-US" sz="2800" dirty="0">
                <a:latin typeface="+mn-ea"/>
                <a:ea typeface="+mn-ea"/>
              </a:rPr>
              <a:t>のホストファミリー情報</a:t>
            </a:r>
          </a:p>
        </p:txBody>
      </p:sp>
      <p:cxnSp>
        <p:nvCxnSpPr>
          <p:cNvPr id="4" name="直線コネクタ 3"/>
          <p:cNvCxnSpPr/>
          <p:nvPr/>
        </p:nvCxnSpPr>
        <p:spPr>
          <a:xfrm>
            <a:off x="179512" y="1412776"/>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bwMode="auto">
          <a:xfrm>
            <a:off x="251519" y="1517883"/>
            <a:ext cx="8188695" cy="830997"/>
          </a:xfrm>
          <a:prstGeom prst="rect">
            <a:avLst/>
          </a:prstGeom>
          <a:noFill/>
          <a:ln w="38100" cmpd="dbl">
            <a:noFill/>
            <a:miter lim="800000"/>
            <a:headEnd/>
            <a:tailEnd/>
          </a:ln>
        </p:spPr>
        <p:txBody>
          <a:bodyPr wrap="square" rtlCol="0">
            <a:spAutoFit/>
          </a:bodyPr>
          <a:lstStyle/>
          <a:p>
            <a:r>
              <a:rPr lang="en-US" altLang="ja-JP" sz="2400" kern="0" dirty="0">
                <a:solidFill>
                  <a:srgbClr val="FF0000"/>
                </a:solidFill>
              </a:rPr>
              <a:t>【</a:t>
            </a:r>
            <a:r>
              <a:rPr lang="ja-JP" altLang="en-US" sz="2400" kern="0" dirty="0">
                <a:solidFill>
                  <a:srgbClr val="FF0000"/>
                </a:solidFill>
              </a:rPr>
              <a:t>重要</a:t>
            </a:r>
            <a:r>
              <a:rPr lang="en-US" altLang="ja-JP" sz="2400" kern="0" dirty="0">
                <a:solidFill>
                  <a:srgbClr val="FF0000"/>
                </a:solidFill>
              </a:rPr>
              <a:t>】</a:t>
            </a:r>
            <a:r>
              <a:rPr lang="ja-JP" altLang="en-US" sz="2400" kern="0" dirty="0"/>
              <a:t>受入クラブが入力する。ホストファミリーの予定が決まったら随時変更を行う必要があります。</a:t>
            </a:r>
            <a:endParaRPr lang="en-US" altLang="ja-JP" sz="2400" kern="0" dirty="0"/>
          </a:p>
        </p:txBody>
      </p:sp>
      <p:pic>
        <p:nvPicPr>
          <p:cNvPr id="14" name="図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520" y="268584"/>
            <a:ext cx="1512168" cy="568128"/>
          </a:xfrm>
          <a:prstGeom prst="rect">
            <a:avLst/>
          </a:prstGeom>
        </p:spPr>
      </p:pic>
      <p:cxnSp>
        <p:nvCxnSpPr>
          <p:cNvPr id="19" name="直線矢印コネクタ 18"/>
          <p:cNvCxnSpPr>
            <a:stCxn id="20" idx="1"/>
            <a:endCxn id="8" idx="7"/>
          </p:cNvCxnSpPr>
          <p:nvPr/>
        </p:nvCxnSpPr>
        <p:spPr>
          <a:xfrm flipH="1">
            <a:off x="4541002" y="2450795"/>
            <a:ext cx="822177" cy="40773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bwMode="auto">
          <a:xfrm>
            <a:off x="5363179" y="2204573"/>
            <a:ext cx="1754959" cy="492443"/>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300" dirty="0"/>
              <a:t>「ホストファミリー」を</a:t>
            </a:r>
            <a:r>
              <a:rPr kumimoji="1" lang="ja-JP" altLang="en-US" sz="1300" dirty="0"/>
              <a:t>クリックする。</a:t>
            </a:r>
          </a:p>
        </p:txBody>
      </p:sp>
      <p:sp>
        <p:nvSpPr>
          <p:cNvPr id="38" name="テキスト ボックス 37"/>
          <p:cNvSpPr txBox="1"/>
          <p:nvPr/>
        </p:nvSpPr>
        <p:spPr bwMode="auto">
          <a:xfrm>
            <a:off x="6732240" y="3152153"/>
            <a:ext cx="2040237" cy="492443"/>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300" dirty="0"/>
              <a:t>新規</a:t>
            </a:r>
            <a:r>
              <a:rPr kumimoji="1" lang="ja-JP" altLang="en-US" sz="1300" dirty="0"/>
              <a:t>ホストファミリー登録をします</a:t>
            </a:r>
          </a:p>
        </p:txBody>
      </p:sp>
      <p:cxnSp>
        <p:nvCxnSpPr>
          <p:cNvPr id="43" name="直線矢印コネクタ 42"/>
          <p:cNvCxnSpPr>
            <a:stCxn id="38" idx="2"/>
          </p:cNvCxnSpPr>
          <p:nvPr/>
        </p:nvCxnSpPr>
        <p:spPr>
          <a:xfrm flipH="1">
            <a:off x="7625836" y="3644596"/>
            <a:ext cx="126523" cy="6485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右矢印 31"/>
          <p:cNvSpPr/>
          <p:nvPr/>
        </p:nvSpPr>
        <p:spPr>
          <a:xfrm rot="5400000">
            <a:off x="4067964" y="3320560"/>
            <a:ext cx="432048" cy="648072"/>
          </a:xfrm>
          <a:prstGeom prst="rightArrow">
            <a:avLst/>
          </a:prstGeom>
          <a:solidFill>
            <a:schemeClr val="accent3"/>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p:cNvCxnSpPr>
            <a:stCxn id="7" idx="3"/>
          </p:cNvCxnSpPr>
          <p:nvPr/>
        </p:nvCxnSpPr>
        <p:spPr>
          <a:xfrm flipH="1">
            <a:off x="7956376" y="5163029"/>
            <a:ext cx="319605" cy="5330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bwMode="auto">
          <a:xfrm>
            <a:off x="7644473" y="4687252"/>
            <a:ext cx="1152128" cy="507831"/>
          </a:xfrm>
          <a:prstGeom prst="rect">
            <a:avLst/>
          </a:prstGeom>
          <a:solidFill>
            <a:schemeClr val="bg1"/>
          </a:solidFill>
          <a:ln w="12700" cmpd="sng">
            <a:solidFill>
              <a:schemeClr val="tx1"/>
            </a:solidFill>
            <a:miter lim="800000"/>
            <a:headEnd/>
            <a:tailEnd/>
          </a:ln>
        </p:spPr>
        <p:txBody>
          <a:bodyPr wrap="square" rtlCol="0">
            <a:spAutoFit/>
          </a:bodyPr>
          <a:lstStyle/>
          <a:p>
            <a:r>
              <a:rPr kumimoji="1" lang="ja-JP" altLang="en-US" sz="900" dirty="0"/>
              <a:t>保護者の情報を変更する場合はこちらから</a:t>
            </a:r>
          </a:p>
        </p:txBody>
      </p:sp>
      <p:sp>
        <p:nvSpPr>
          <p:cNvPr id="3" name="スライド番号プレースホルダー 2"/>
          <p:cNvSpPr>
            <a:spLocks noGrp="1"/>
          </p:cNvSpPr>
          <p:nvPr>
            <p:ph type="sldNum" sz="quarter" idx="12"/>
          </p:nvPr>
        </p:nvSpPr>
        <p:spPr/>
        <p:txBody>
          <a:bodyPr/>
          <a:lstStyle/>
          <a:p>
            <a:pPr>
              <a:defRPr/>
            </a:pPr>
            <a:fld id="{0331EEB5-871C-3C46-BA86-090CCFE8305C}" type="slidenum">
              <a:rPr lang="en-US" altLang="ja-JP" smtClean="0"/>
              <a:pPr>
                <a:defRPr/>
              </a:pPr>
              <a:t>10</a:t>
            </a:fld>
            <a:endParaRPr lang="en-US" altLang="ja-JP" dirty="0"/>
          </a:p>
        </p:txBody>
      </p:sp>
      <p:sp>
        <p:nvSpPr>
          <p:cNvPr id="8" name="円/楕円 7"/>
          <p:cNvSpPr/>
          <p:nvPr/>
        </p:nvSpPr>
        <p:spPr>
          <a:xfrm>
            <a:off x="3513394" y="2780928"/>
            <a:ext cx="1203918" cy="52988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オーディオ 9">
            <a:hlinkClick r:id="" action="ppaction://media"/>
            <a:extLst>
              <a:ext uri="{FF2B5EF4-FFF2-40B4-BE49-F238E27FC236}">
                <a16:creationId xmlns:a16="http://schemas.microsoft.com/office/drawing/2014/main" xmlns="" id="{C89D1773-5EAD-4DDC-B55F-EAFA335F7B3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3166697501"/>
      </p:ext>
    </p:extLst>
  </p:cSld>
  <p:clrMapOvr>
    <a:masterClrMapping/>
  </p:clrMapOvr>
  <mc:AlternateContent xmlns:mc="http://schemas.openxmlformats.org/markup-compatibility/2006" xmlns:p14="http://schemas.microsoft.com/office/powerpoint/2010/main">
    <mc:Choice Requires="p14">
      <p:transition spd="slow" p14:dur="2000" advTm="124514"/>
    </mc:Choice>
    <mc:Fallback xmlns="">
      <p:transition spd="slow" advTm="12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0-#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par>
                                <p:cTn id="13" presetID="8" presetClass="emph" presetSubtype="0" fill="hold" nodeType="withEffect">
                                  <p:stCondLst>
                                    <p:cond delay="0"/>
                                  </p:stCondLst>
                                  <p:childTnLst>
                                    <p:animRot by="21600000">
                                      <p:cBhvr>
                                        <p:cTn id="14" dur="250" fill="hold"/>
                                        <p:tgtEl>
                                          <p:spTgt spid="1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50" fill="hold"/>
                                        <p:tgtEl>
                                          <p:spTgt spid="4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5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p:cNvGraphicFramePr>
            <a:graphicFrameLocks noChangeAspect="1"/>
          </p:cNvGraphicFramePr>
          <p:nvPr/>
        </p:nvGraphicFramePr>
        <p:xfrm>
          <a:off x="365800" y="2095812"/>
          <a:ext cx="2616056" cy="1844807"/>
        </p:xfrm>
        <a:graphic>
          <a:graphicData uri="http://schemas.openxmlformats.org/presentationml/2006/ole">
            <mc:AlternateContent xmlns:mc="http://schemas.openxmlformats.org/markup-compatibility/2006">
              <mc:Choice xmlns:v="urn:schemas-microsoft-com:vml" Requires="v">
                <p:oleObj spid="_x0000_s6150" name="Image" r:id="rId7" imgW="8050680" imgH="5676120" progId="Photoshop.Image.13">
                  <p:embed/>
                </p:oleObj>
              </mc:Choice>
              <mc:Fallback>
                <p:oleObj name="Image" r:id="rId7" imgW="8050680" imgH="5676120" progId="Photoshop.Image.13">
                  <p:embed/>
                  <p:pic>
                    <p:nvPicPr>
                      <p:cNvPr id="7" name="オブジェクト 6"/>
                      <p:cNvPicPr/>
                      <p:nvPr/>
                    </p:nvPicPr>
                    <p:blipFill>
                      <a:blip r:embed="rId8"/>
                      <a:stretch>
                        <a:fillRect/>
                      </a:stretch>
                    </p:blipFill>
                    <p:spPr>
                      <a:xfrm>
                        <a:off x="365800" y="2095812"/>
                        <a:ext cx="2616056" cy="1844807"/>
                      </a:xfrm>
                      <a:prstGeom prst="rect">
                        <a:avLst/>
                      </a:prstGeom>
                      <a:ln w="12700">
                        <a:solidFill>
                          <a:schemeClr val="tx1"/>
                        </a:solidFill>
                      </a:ln>
                    </p:spPr>
                  </p:pic>
                </p:oleObj>
              </mc:Fallback>
            </mc:AlternateContent>
          </a:graphicData>
        </a:graphic>
      </p:graphicFrame>
      <p:sp>
        <p:nvSpPr>
          <p:cNvPr id="2" name="タイトル 1"/>
          <p:cNvSpPr>
            <a:spLocks noGrp="1"/>
          </p:cNvSpPr>
          <p:nvPr>
            <p:ph type="title"/>
          </p:nvPr>
        </p:nvSpPr>
        <p:spPr>
          <a:xfrm>
            <a:off x="283488" y="910931"/>
            <a:ext cx="8001000" cy="543898"/>
          </a:xfrm>
        </p:spPr>
        <p:txBody>
          <a:bodyPr/>
          <a:lstStyle/>
          <a:p>
            <a:r>
              <a:rPr lang="en-US" altLang="ja-JP" sz="3200" dirty="0"/>
              <a:t>STEP6: IBS</a:t>
            </a:r>
            <a:r>
              <a:rPr lang="ja-JP" altLang="en-US" sz="3200" dirty="0"/>
              <a:t>ホスト高校情報</a:t>
            </a:r>
          </a:p>
        </p:txBody>
      </p:sp>
      <p:cxnSp>
        <p:nvCxnSpPr>
          <p:cNvPr id="4" name="直線コネクタ 3"/>
          <p:cNvCxnSpPr/>
          <p:nvPr/>
        </p:nvCxnSpPr>
        <p:spPr>
          <a:xfrm>
            <a:off x="179512" y="1484784"/>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bwMode="auto">
          <a:xfrm>
            <a:off x="251520" y="1554143"/>
            <a:ext cx="7704857" cy="400110"/>
          </a:xfrm>
          <a:prstGeom prst="rect">
            <a:avLst/>
          </a:prstGeom>
          <a:noFill/>
          <a:ln w="38100" cmpd="dbl">
            <a:noFill/>
            <a:miter lim="800000"/>
            <a:headEnd/>
            <a:tailEnd/>
          </a:ln>
        </p:spPr>
        <p:txBody>
          <a:bodyPr wrap="square" rtlCol="0">
            <a:spAutoFit/>
          </a:bodyPr>
          <a:lstStyle/>
          <a:p>
            <a:r>
              <a:rPr lang="ja-JP" altLang="en-US" sz="2000" kern="0" dirty="0"/>
              <a:t>学生データに受入高校を登録する。</a:t>
            </a:r>
            <a:endParaRPr lang="en-US" altLang="ja-JP" sz="2000" kern="0" dirty="0"/>
          </a:p>
        </p:txBody>
      </p:sp>
      <p:pic>
        <p:nvPicPr>
          <p:cNvPr id="14" name="図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520" y="268584"/>
            <a:ext cx="1512168" cy="568128"/>
          </a:xfrm>
          <a:prstGeom prst="rect">
            <a:avLst/>
          </a:prstGeom>
        </p:spPr>
      </p:pic>
      <p:cxnSp>
        <p:nvCxnSpPr>
          <p:cNvPr id="19" name="直線矢印コネクタ 18"/>
          <p:cNvCxnSpPr/>
          <p:nvPr/>
        </p:nvCxnSpPr>
        <p:spPr>
          <a:xfrm flipH="1" flipV="1">
            <a:off x="3251574" y="2441862"/>
            <a:ext cx="852374" cy="43689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bwMode="auto">
          <a:xfrm>
            <a:off x="4103948" y="2632538"/>
            <a:ext cx="1541840" cy="492443"/>
          </a:xfrm>
          <a:prstGeom prst="rect">
            <a:avLst/>
          </a:prstGeom>
          <a:solidFill>
            <a:schemeClr val="bg1">
              <a:alpha val="70000"/>
            </a:schemeClr>
          </a:solidFill>
          <a:ln w="12700" cmpd="sng">
            <a:solidFill>
              <a:schemeClr val="tx1"/>
            </a:solidFill>
            <a:miter lim="800000"/>
            <a:headEnd/>
            <a:tailEnd/>
          </a:ln>
        </p:spPr>
        <p:txBody>
          <a:bodyPr wrap="square" rtlCol="0">
            <a:spAutoFit/>
          </a:bodyPr>
          <a:lstStyle/>
          <a:p>
            <a:r>
              <a:rPr lang="ja-JP" altLang="en-US" sz="1300" dirty="0"/>
              <a:t>「受入高校」を</a:t>
            </a:r>
            <a:r>
              <a:rPr kumimoji="1" lang="ja-JP" altLang="en-US" sz="1300" dirty="0"/>
              <a:t>クリックする。</a:t>
            </a:r>
          </a:p>
        </p:txBody>
      </p:sp>
      <p:sp>
        <p:nvSpPr>
          <p:cNvPr id="27" name="テキスト ボックス 26"/>
          <p:cNvSpPr txBox="1"/>
          <p:nvPr/>
        </p:nvSpPr>
        <p:spPr bwMode="auto">
          <a:xfrm>
            <a:off x="1115616" y="5854072"/>
            <a:ext cx="1728192" cy="492443"/>
          </a:xfrm>
          <a:prstGeom prst="rect">
            <a:avLst/>
          </a:prstGeom>
          <a:noFill/>
          <a:ln w="12700" cmpd="sng">
            <a:solidFill>
              <a:schemeClr val="tx1"/>
            </a:solidFill>
            <a:miter lim="800000"/>
            <a:headEnd/>
            <a:tailEnd/>
          </a:ln>
        </p:spPr>
        <p:txBody>
          <a:bodyPr wrap="square" rtlCol="0">
            <a:spAutoFit/>
          </a:bodyPr>
          <a:lstStyle/>
          <a:p>
            <a:r>
              <a:rPr lang="ja-JP" altLang="en-US" sz="1300" dirty="0"/>
              <a:t>新規受入高校登録をします。</a:t>
            </a:r>
            <a:endParaRPr kumimoji="1" lang="ja-JP" altLang="en-US" sz="1300" dirty="0"/>
          </a:p>
        </p:txBody>
      </p:sp>
      <p:graphicFrame>
        <p:nvGraphicFramePr>
          <p:cNvPr id="3" name="オブジェクト 2"/>
          <p:cNvGraphicFramePr>
            <a:graphicFrameLocks noChangeAspect="1"/>
          </p:cNvGraphicFramePr>
          <p:nvPr/>
        </p:nvGraphicFramePr>
        <p:xfrm>
          <a:off x="3348758" y="4069413"/>
          <a:ext cx="5235312" cy="1881440"/>
        </p:xfrm>
        <a:graphic>
          <a:graphicData uri="http://schemas.openxmlformats.org/presentationml/2006/ole">
            <mc:AlternateContent xmlns:mc="http://schemas.openxmlformats.org/markup-compatibility/2006">
              <mc:Choice xmlns:v="urn:schemas-microsoft-com:vml" Requires="v">
                <p:oleObj spid="_x0000_s6151" name="Image" r:id="rId10" imgW="14272920" imgH="5130000" progId="Photoshop.Image.13">
                  <p:embed/>
                </p:oleObj>
              </mc:Choice>
              <mc:Fallback>
                <p:oleObj name="Image" r:id="rId10" imgW="14272920" imgH="5130000" progId="Photoshop.Image.13">
                  <p:embed/>
                  <p:pic>
                    <p:nvPicPr>
                      <p:cNvPr id="3" name="オブジェクト 2"/>
                      <p:cNvPicPr/>
                      <p:nvPr/>
                    </p:nvPicPr>
                    <p:blipFill>
                      <a:blip r:embed="rId11"/>
                      <a:stretch>
                        <a:fillRect/>
                      </a:stretch>
                    </p:blipFill>
                    <p:spPr>
                      <a:xfrm>
                        <a:off x="3348758" y="4069413"/>
                        <a:ext cx="5235312" cy="1881440"/>
                      </a:xfrm>
                      <a:prstGeom prst="rect">
                        <a:avLst/>
                      </a:prstGeom>
                      <a:ln w="12700">
                        <a:solidFill>
                          <a:schemeClr val="tx1"/>
                        </a:solidFill>
                      </a:ln>
                    </p:spPr>
                  </p:pic>
                </p:oleObj>
              </mc:Fallback>
            </mc:AlternateContent>
          </a:graphicData>
        </a:graphic>
      </p:graphicFrame>
      <p:sp>
        <p:nvSpPr>
          <p:cNvPr id="21" name="右矢印 20"/>
          <p:cNvSpPr/>
          <p:nvPr/>
        </p:nvSpPr>
        <p:spPr>
          <a:xfrm rot="3296267">
            <a:off x="2950083" y="3660528"/>
            <a:ext cx="432048" cy="648072"/>
          </a:xfrm>
          <a:prstGeom prst="rightArrow">
            <a:avLst/>
          </a:prstGeom>
          <a:solidFill>
            <a:schemeClr val="accent3"/>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p:cNvCxnSpPr/>
          <p:nvPr/>
        </p:nvCxnSpPr>
        <p:spPr>
          <a:xfrm flipV="1">
            <a:off x="2789084" y="5589240"/>
            <a:ext cx="630788" cy="25229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p:cNvSpPr>
            <a:spLocks noGrp="1"/>
          </p:cNvSpPr>
          <p:nvPr>
            <p:ph type="sldNum" sz="quarter" idx="12"/>
          </p:nvPr>
        </p:nvSpPr>
        <p:spPr/>
        <p:txBody>
          <a:bodyPr/>
          <a:lstStyle/>
          <a:p>
            <a:pPr>
              <a:defRPr/>
            </a:pPr>
            <a:fld id="{0331EEB5-871C-3C46-BA86-090CCFE8305C}" type="slidenum">
              <a:rPr lang="en-US" altLang="ja-JP" smtClean="0"/>
              <a:pPr>
                <a:defRPr/>
              </a:pPr>
              <a:t>11</a:t>
            </a:fld>
            <a:endParaRPr lang="en-US" altLang="ja-JP" dirty="0"/>
          </a:p>
        </p:txBody>
      </p:sp>
      <p:sp>
        <p:nvSpPr>
          <p:cNvPr id="15" name="円/楕円 14"/>
          <p:cNvSpPr/>
          <p:nvPr/>
        </p:nvSpPr>
        <p:spPr>
          <a:xfrm>
            <a:off x="2091736" y="1971529"/>
            <a:ext cx="1152128" cy="6199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オーディオ 9">
            <a:hlinkClick r:id="" action="ppaction://media"/>
            <a:extLst>
              <a:ext uri="{FF2B5EF4-FFF2-40B4-BE49-F238E27FC236}">
                <a16:creationId xmlns:a16="http://schemas.microsoft.com/office/drawing/2014/main" xmlns="" id="{C228F848-638B-4DF7-9536-E2E21AB34D1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1443172977"/>
      </p:ext>
    </p:extLst>
  </p:cSld>
  <p:clrMapOvr>
    <a:masterClrMapping/>
  </p:clrMapOvr>
  <mc:AlternateContent xmlns:mc="http://schemas.openxmlformats.org/markup-compatibility/2006" xmlns:p14="http://schemas.microsoft.com/office/powerpoint/2010/main">
    <mc:Choice Requires="p14">
      <p:transition spd="slow" p14:dur="2000" advTm="21109"/>
    </mc:Choice>
    <mc:Fallback xmlns="">
      <p:transition spd="slow" advTm="21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8" presetClass="emph" presetSubtype="0" fill="hold" nodeType="withEffect">
                                  <p:stCondLst>
                                    <p:cond delay="0"/>
                                  </p:stCondLst>
                                  <p:childTnLst>
                                    <p:animRot by="21600000">
                                      <p:cBhvr>
                                        <p:cTn id="14" dur="250" fill="hold"/>
                                        <p:tgtEl>
                                          <p:spTgt spid="19"/>
                                        </p:tgtEl>
                                        <p:attrNameLst>
                                          <p:attrName>r</p:attrName>
                                        </p:attrNameLst>
                                      </p:cBhvr>
                                    </p:animRot>
                                  </p:childTnLst>
                                </p:cTn>
                              </p:par>
                            </p:childTnLst>
                          </p:cTn>
                        </p:par>
                        <p:par>
                          <p:cTn id="15" fill="hold">
                            <p:stCondLst>
                              <p:cond delay="500"/>
                            </p:stCondLst>
                            <p:childTnLst>
                              <p:par>
                                <p:cTn id="16" presetID="8" presetClass="emph" presetSubtype="0" fill="hold" nodeType="afterEffect">
                                  <p:stCondLst>
                                    <p:cond delay="1500"/>
                                  </p:stCondLst>
                                  <p:childTnLst>
                                    <p:animRot by="21600000">
                                      <p:cBhvr>
                                        <p:cTn id="17" dur="250" fill="hold"/>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0"/>
                </p:tgtEl>
              </p:cMediaNode>
            </p:audio>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nvGraphicFramePr>
        <p:xfrm>
          <a:off x="355497" y="1849741"/>
          <a:ext cx="6096000" cy="1193800"/>
        </p:xfrm>
        <a:graphic>
          <a:graphicData uri="http://schemas.openxmlformats.org/presentationml/2006/ole">
            <mc:AlternateContent xmlns:mc="http://schemas.openxmlformats.org/markup-compatibility/2006">
              <mc:Choice xmlns:v="urn:schemas-microsoft-com:vml" Requires="v">
                <p:oleObj spid="_x0000_s7174" name="Image" r:id="rId7" imgW="14526720" imgH="2844360" progId="Photoshop.Image.13">
                  <p:embed/>
                </p:oleObj>
              </mc:Choice>
              <mc:Fallback>
                <p:oleObj name="Image" r:id="rId7" imgW="14526720" imgH="2844360" progId="Photoshop.Image.13">
                  <p:embed/>
                  <p:pic>
                    <p:nvPicPr>
                      <p:cNvPr id="5" name="オブジェクト 4"/>
                      <p:cNvPicPr/>
                      <p:nvPr/>
                    </p:nvPicPr>
                    <p:blipFill>
                      <a:blip r:embed="rId8"/>
                      <a:stretch>
                        <a:fillRect/>
                      </a:stretch>
                    </p:blipFill>
                    <p:spPr>
                      <a:xfrm>
                        <a:off x="355497" y="1849741"/>
                        <a:ext cx="6096000" cy="1193800"/>
                      </a:xfrm>
                      <a:prstGeom prst="rect">
                        <a:avLst/>
                      </a:prstGeom>
                      <a:ln w="12700">
                        <a:solidFill>
                          <a:schemeClr val="tx1"/>
                        </a:solidFill>
                      </a:ln>
                    </p:spPr>
                  </p:pic>
                </p:oleObj>
              </mc:Fallback>
            </mc:AlternateContent>
          </a:graphicData>
        </a:graphic>
      </p:graphicFrame>
      <p:sp>
        <p:nvSpPr>
          <p:cNvPr id="2" name="タイトル 1"/>
          <p:cNvSpPr>
            <a:spLocks noGrp="1"/>
          </p:cNvSpPr>
          <p:nvPr>
            <p:ph type="title"/>
          </p:nvPr>
        </p:nvSpPr>
        <p:spPr>
          <a:xfrm>
            <a:off x="283488" y="792847"/>
            <a:ext cx="8001000" cy="517966"/>
          </a:xfrm>
        </p:spPr>
        <p:txBody>
          <a:bodyPr/>
          <a:lstStyle/>
          <a:p>
            <a:r>
              <a:rPr lang="en-US" altLang="ja-JP" sz="2800" dirty="0">
                <a:latin typeface="+mn-ea"/>
                <a:ea typeface="+mn-ea"/>
              </a:rPr>
              <a:t>STEP7: IBS</a:t>
            </a:r>
            <a:r>
              <a:rPr lang="ja-JP" altLang="en-US" sz="2800" dirty="0">
                <a:latin typeface="+mn-ea"/>
                <a:ea typeface="+mn-ea"/>
              </a:rPr>
              <a:t>と関わる人のボランティア誓約書</a:t>
            </a:r>
          </a:p>
        </p:txBody>
      </p:sp>
      <p:cxnSp>
        <p:nvCxnSpPr>
          <p:cNvPr id="4" name="直線コネクタ 3"/>
          <p:cNvCxnSpPr/>
          <p:nvPr/>
        </p:nvCxnSpPr>
        <p:spPr>
          <a:xfrm>
            <a:off x="179512" y="1340768"/>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bwMode="auto">
          <a:xfrm>
            <a:off x="323528" y="1412776"/>
            <a:ext cx="4248473" cy="400110"/>
          </a:xfrm>
          <a:prstGeom prst="rect">
            <a:avLst/>
          </a:prstGeom>
          <a:noFill/>
          <a:ln w="38100" cmpd="dbl">
            <a:noFill/>
            <a:miter lim="800000"/>
            <a:headEnd/>
            <a:tailEnd/>
          </a:ln>
        </p:spPr>
        <p:txBody>
          <a:bodyPr wrap="square" rtlCol="0">
            <a:spAutoFit/>
          </a:bodyPr>
          <a:lstStyle/>
          <a:p>
            <a:r>
              <a:rPr lang="ja-JP" altLang="en-US" sz="2000" kern="0" dirty="0"/>
              <a:t>受入クラブがアップロードします。</a:t>
            </a:r>
            <a:endParaRPr lang="en-US" altLang="ja-JP" sz="2000" kern="0" dirty="0"/>
          </a:p>
        </p:txBody>
      </p:sp>
      <p:pic>
        <p:nvPicPr>
          <p:cNvPr id="14" name="図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520" y="268584"/>
            <a:ext cx="1512168" cy="568128"/>
          </a:xfrm>
          <a:prstGeom prst="rect">
            <a:avLst/>
          </a:prstGeom>
        </p:spPr>
      </p:pic>
      <p:cxnSp>
        <p:nvCxnSpPr>
          <p:cNvPr id="19" name="直線矢印コネクタ 18"/>
          <p:cNvCxnSpPr/>
          <p:nvPr/>
        </p:nvCxnSpPr>
        <p:spPr>
          <a:xfrm flipH="1">
            <a:off x="5508104" y="1888342"/>
            <a:ext cx="1368152" cy="38853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bwMode="auto">
          <a:xfrm>
            <a:off x="6876256" y="1613742"/>
            <a:ext cx="1322911" cy="492443"/>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300" dirty="0"/>
              <a:t>「書類」を</a:t>
            </a:r>
            <a:r>
              <a:rPr kumimoji="1" lang="ja-JP" altLang="en-US" sz="1300" dirty="0"/>
              <a:t>クリックする。</a:t>
            </a:r>
          </a:p>
        </p:txBody>
      </p:sp>
      <p:sp>
        <p:nvSpPr>
          <p:cNvPr id="38" name="テキスト ボックス 37"/>
          <p:cNvSpPr txBox="1"/>
          <p:nvPr/>
        </p:nvSpPr>
        <p:spPr bwMode="auto">
          <a:xfrm>
            <a:off x="267578" y="3938842"/>
            <a:ext cx="2990608" cy="692497"/>
          </a:xfrm>
          <a:prstGeom prst="rect">
            <a:avLst/>
          </a:prstGeom>
          <a:noFill/>
          <a:ln w="12700" cmpd="sng">
            <a:solidFill>
              <a:schemeClr val="tx1"/>
            </a:solidFill>
            <a:miter lim="800000"/>
            <a:headEnd/>
            <a:tailEnd/>
          </a:ln>
        </p:spPr>
        <p:txBody>
          <a:bodyPr wrap="square" rtlCol="0">
            <a:spAutoFit/>
          </a:bodyPr>
          <a:lstStyle/>
          <a:p>
            <a:r>
              <a:rPr lang="ja-JP" altLang="en-US" sz="1300" dirty="0"/>
              <a:t>ボランティア誓約書をこちらでアップロードして、地区委員会に送る。</a:t>
            </a:r>
            <a:endParaRPr lang="en-US" altLang="ja-JP" sz="1300" dirty="0"/>
          </a:p>
          <a:p>
            <a:r>
              <a:rPr lang="ja-JP" altLang="en-US" sz="1300" dirty="0"/>
              <a:t>送る方法は地区の指定による。</a:t>
            </a:r>
            <a:endParaRPr kumimoji="1" lang="ja-JP" altLang="en-US" sz="1300" dirty="0"/>
          </a:p>
        </p:txBody>
      </p:sp>
      <p:graphicFrame>
        <p:nvGraphicFramePr>
          <p:cNvPr id="8" name="オブジェクト 7"/>
          <p:cNvGraphicFramePr>
            <a:graphicFrameLocks noChangeAspect="1"/>
          </p:cNvGraphicFramePr>
          <p:nvPr/>
        </p:nvGraphicFramePr>
        <p:xfrm>
          <a:off x="4028148" y="2684865"/>
          <a:ext cx="4690018" cy="3746715"/>
        </p:xfrm>
        <a:graphic>
          <a:graphicData uri="http://schemas.openxmlformats.org/presentationml/2006/ole">
            <mc:AlternateContent xmlns:mc="http://schemas.openxmlformats.org/markup-compatibility/2006">
              <mc:Choice xmlns:v="urn:schemas-microsoft-com:vml" Requires="v">
                <p:oleObj spid="_x0000_s7175" name="Image" r:id="rId10" imgW="11237760" imgH="8977680" progId="Photoshop.Image.13">
                  <p:embed/>
                </p:oleObj>
              </mc:Choice>
              <mc:Fallback>
                <p:oleObj name="Image" r:id="rId10" imgW="11237760" imgH="8977680" progId="Photoshop.Image.13">
                  <p:embed/>
                  <p:pic>
                    <p:nvPicPr>
                      <p:cNvPr id="8" name="オブジェクト 7"/>
                      <p:cNvPicPr/>
                      <p:nvPr/>
                    </p:nvPicPr>
                    <p:blipFill>
                      <a:blip r:embed="rId11"/>
                      <a:stretch>
                        <a:fillRect/>
                      </a:stretch>
                    </p:blipFill>
                    <p:spPr>
                      <a:xfrm>
                        <a:off x="4028148" y="2684865"/>
                        <a:ext cx="4690018" cy="3746715"/>
                      </a:xfrm>
                      <a:prstGeom prst="rect">
                        <a:avLst/>
                      </a:prstGeom>
                      <a:ln w="12700">
                        <a:solidFill>
                          <a:schemeClr val="tx1"/>
                        </a:solidFill>
                      </a:ln>
                    </p:spPr>
                  </p:pic>
                </p:oleObj>
              </mc:Fallback>
            </mc:AlternateContent>
          </a:graphicData>
        </a:graphic>
      </p:graphicFrame>
      <p:cxnSp>
        <p:nvCxnSpPr>
          <p:cNvPr id="43" name="直線矢印コネクタ 42"/>
          <p:cNvCxnSpPr>
            <a:stCxn id="38" idx="3"/>
          </p:cNvCxnSpPr>
          <p:nvPr/>
        </p:nvCxnSpPr>
        <p:spPr>
          <a:xfrm>
            <a:off x="3258186" y="4285091"/>
            <a:ext cx="737750" cy="58406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右矢印 31"/>
          <p:cNvSpPr/>
          <p:nvPr/>
        </p:nvSpPr>
        <p:spPr>
          <a:xfrm rot="3038103">
            <a:off x="5110317" y="2645656"/>
            <a:ext cx="432048" cy="648072"/>
          </a:xfrm>
          <a:prstGeom prst="rightArrow">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a:xfrm>
            <a:off x="6553200" y="6356176"/>
            <a:ext cx="2133600" cy="457200"/>
          </a:xfrm>
        </p:spPr>
        <p:txBody>
          <a:bodyPr/>
          <a:lstStyle/>
          <a:p>
            <a:pPr>
              <a:defRPr/>
            </a:pPr>
            <a:fld id="{0331EEB5-871C-3C46-BA86-090CCFE8305C}" type="slidenum">
              <a:rPr lang="en-US" altLang="ja-JP" smtClean="0"/>
              <a:pPr>
                <a:defRPr/>
              </a:pPr>
              <a:t>12</a:t>
            </a:fld>
            <a:endParaRPr lang="en-US" altLang="ja-JP" dirty="0"/>
          </a:p>
        </p:txBody>
      </p:sp>
      <p:sp>
        <p:nvSpPr>
          <p:cNvPr id="15" name="角丸四角形 14"/>
          <p:cNvSpPr/>
          <p:nvPr/>
        </p:nvSpPr>
        <p:spPr>
          <a:xfrm>
            <a:off x="4067944" y="4631339"/>
            <a:ext cx="1440160" cy="122413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4373599" y="2146701"/>
            <a:ext cx="1152128" cy="6199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オーディオ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2640919233"/>
      </p:ext>
    </p:extLst>
  </p:cSld>
  <p:clrMapOvr>
    <a:masterClrMapping/>
  </p:clrMapOvr>
  <mc:AlternateContent xmlns:mc="http://schemas.openxmlformats.org/markup-compatibility/2006">
    <mc:Choice xmlns:p14="http://schemas.microsoft.com/office/powerpoint/2010/main" Requires="p14">
      <p:transition spd="slow" p14:dur="2000" advTm="71145"/>
    </mc:Choice>
    <mc:Fallback>
      <p:transition spd="slow" advTm="71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8" presetClass="emph" presetSubtype="0" fill="hold" nodeType="withEffect">
                                  <p:stCondLst>
                                    <p:cond delay="0"/>
                                  </p:stCondLst>
                                  <p:childTnLst>
                                    <p:animRot by="21600000">
                                      <p:cBhvr>
                                        <p:cTn id="14" dur="250" fill="hold"/>
                                        <p:tgtEl>
                                          <p:spTgt spid="1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500" fill="hold"/>
                                        <p:tgtEl>
                                          <p:spTgt spid="43"/>
                                        </p:tgtEl>
                                        <p:attrNameLst>
                                          <p:attrName>r</p:attrName>
                                        </p:attrNameLst>
                                      </p:cBhvr>
                                    </p:animRot>
                                  </p:childTnLst>
                                </p:cTn>
                              </p:par>
                              <p:par>
                                <p:cTn id="19" presetID="26" presetClass="emph" presetSubtype="0" fill="hold" grpId="0" nodeType="withEffect">
                                  <p:stCondLst>
                                    <p:cond delay="250"/>
                                  </p:stCondLst>
                                  <p:childTnLst>
                                    <p:animEffect transition="out" filter="fade">
                                      <p:cBhvr>
                                        <p:cTn id="20" dur="1000" tmFilter="0, 0; .2, .5; .8, .5; 1, 0"/>
                                        <p:tgtEl>
                                          <p:spTgt spid="15"/>
                                        </p:tgtEl>
                                      </p:cBhvr>
                                    </p:animEffect>
                                    <p:animScale>
                                      <p:cBhvr>
                                        <p:cTn id="21" dur="5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bldLst>
      <p:bldP spid="1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6">
            <a:extLst>
              <a:ext uri="{28A0092B-C50C-407E-A947-70E740481C1C}">
                <a14:useLocalDpi xmlns:a14="http://schemas.microsoft.com/office/drawing/2010/main" val="0"/>
              </a:ext>
            </a:extLst>
          </a:blip>
          <a:srcRect t="7931" r="49474" b="45882"/>
          <a:stretch/>
        </p:blipFill>
        <p:spPr>
          <a:xfrm>
            <a:off x="2080906" y="3233892"/>
            <a:ext cx="3865924" cy="2582135"/>
          </a:xfrm>
          <a:prstGeom prst="rect">
            <a:avLst/>
          </a:prstGeom>
          <a:ln>
            <a:solidFill>
              <a:schemeClr val="tx1"/>
            </a:solidFill>
          </a:ln>
        </p:spPr>
      </p:pic>
      <p:sp>
        <p:nvSpPr>
          <p:cNvPr id="2" name="タイトル 1"/>
          <p:cNvSpPr>
            <a:spLocks noGrp="1"/>
          </p:cNvSpPr>
          <p:nvPr>
            <p:ph type="title"/>
          </p:nvPr>
        </p:nvSpPr>
        <p:spPr>
          <a:xfrm>
            <a:off x="251520" y="646044"/>
            <a:ext cx="8001000" cy="622716"/>
          </a:xfrm>
        </p:spPr>
        <p:txBody>
          <a:bodyPr/>
          <a:lstStyle/>
          <a:p>
            <a:r>
              <a:rPr lang="en-US" altLang="ja-JP" sz="2400" dirty="0"/>
              <a:t>STEP8</a:t>
            </a:r>
            <a:r>
              <a:rPr lang="ja-JP" altLang="en-US" sz="2400" dirty="0"/>
              <a:t>：</a:t>
            </a:r>
            <a:r>
              <a:rPr lang="en-US" altLang="ja-JP" sz="2400" dirty="0"/>
              <a:t>OBS</a:t>
            </a:r>
            <a:r>
              <a:rPr lang="ja-JP" altLang="en-US" sz="2400" dirty="0" err="1"/>
              <a:t>、</a:t>
            </a:r>
            <a:r>
              <a:rPr lang="en-US" altLang="ja-JP" sz="2400" dirty="0"/>
              <a:t>IBS</a:t>
            </a:r>
            <a:r>
              <a:rPr lang="ja-JP" altLang="en-US" sz="2400" dirty="0"/>
              <a:t>自宅出発日の入力（学生又はクラブ）</a:t>
            </a:r>
          </a:p>
        </p:txBody>
      </p:sp>
      <p:cxnSp>
        <p:nvCxnSpPr>
          <p:cNvPr id="4" name="直線コネクタ 3"/>
          <p:cNvCxnSpPr/>
          <p:nvPr/>
        </p:nvCxnSpPr>
        <p:spPr>
          <a:xfrm>
            <a:off x="166213" y="1268760"/>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259061"/>
            <a:ext cx="1512168" cy="568128"/>
          </a:xfrm>
          <a:prstGeom prst="rect">
            <a:avLst/>
          </a:prstGeom>
        </p:spPr>
      </p:pic>
      <p:sp>
        <p:nvSpPr>
          <p:cNvPr id="3" name="スライド番号プレースホルダー 2"/>
          <p:cNvSpPr>
            <a:spLocks noGrp="1"/>
          </p:cNvSpPr>
          <p:nvPr>
            <p:ph type="sldNum" sz="quarter" idx="12"/>
          </p:nvPr>
        </p:nvSpPr>
        <p:spPr>
          <a:xfrm>
            <a:off x="6534301" y="6205802"/>
            <a:ext cx="2133600" cy="457200"/>
          </a:xfrm>
        </p:spPr>
        <p:txBody>
          <a:bodyPr/>
          <a:lstStyle/>
          <a:p>
            <a:pPr>
              <a:defRPr/>
            </a:pPr>
            <a:fld id="{0331EEB5-871C-3C46-BA86-090CCFE8305C}" type="slidenum">
              <a:rPr lang="en-US" altLang="ja-JP" smtClean="0"/>
              <a:pPr>
                <a:defRPr/>
              </a:pPr>
              <a:t>13</a:t>
            </a:fld>
            <a:endParaRPr lang="en-US" altLang="ja-JP" dirty="0"/>
          </a:p>
        </p:txBody>
      </p:sp>
      <p:sp>
        <p:nvSpPr>
          <p:cNvPr id="18" name="テキスト ボックス 17"/>
          <p:cNvSpPr txBox="1"/>
          <p:nvPr/>
        </p:nvSpPr>
        <p:spPr bwMode="auto">
          <a:xfrm>
            <a:off x="611560" y="1448794"/>
            <a:ext cx="6332255" cy="369332"/>
          </a:xfrm>
          <a:prstGeom prst="rect">
            <a:avLst/>
          </a:prstGeom>
          <a:noFill/>
          <a:ln w="38100" cmpd="dbl">
            <a:noFill/>
            <a:miter lim="800000"/>
            <a:headEnd/>
            <a:tailEnd/>
          </a:ln>
        </p:spPr>
        <p:txBody>
          <a:bodyPr wrap="square" rtlCol="0">
            <a:spAutoFit/>
          </a:bodyPr>
          <a:lstStyle/>
          <a:p>
            <a:r>
              <a:rPr lang="ja-JP" altLang="en-US" kern="0" dirty="0"/>
              <a:t>学生又はクラブが自宅出発日を入力します。</a:t>
            </a:r>
            <a:endParaRPr lang="en-US" altLang="ja-JP" kern="0" dirty="0"/>
          </a:p>
        </p:txBody>
      </p:sp>
      <p:sp>
        <p:nvSpPr>
          <p:cNvPr id="23" name="円/楕円 22"/>
          <p:cNvSpPr/>
          <p:nvPr/>
        </p:nvSpPr>
        <p:spPr>
          <a:xfrm>
            <a:off x="4252020" y="4524959"/>
            <a:ext cx="495692" cy="2907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pic>
        <p:nvPicPr>
          <p:cNvPr id="5" name="図 4"/>
          <p:cNvPicPr>
            <a:picLocks noChangeAspect="1"/>
          </p:cNvPicPr>
          <p:nvPr/>
        </p:nvPicPr>
        <p:blipFill rotWithShape="1">
          <a:blip r:embed="rId8">
            <a:extLst>
              <a:ext uri="{28A0092B-C50C-407E-A947-70E740481C1C}">
                <a14:useLocalDpi xmlns:a14="http://schemas.microsoft.com/office/drawing/2010/main" val="0"/>
              </a:ext>
            </a:extLst>
          </a:blip>
          <a:srcRect r="32625" b="78079"/>
          <a:stretch/>
        </p:blipFill>
        <p:spPr>
          <a:xfrm>
            <a:off x="2088050" y="1840081"/>
            <a:ext cx="3888432" cy="951610"/>
          </a:xfrm>
          <a:prstGeom prst="rect">
            <a:avLst/>
          </a:prstGeom>
          <a:ln>
            <a:solidFill>
              <a:schemeClr val="tx1"/>
            </a:solidFill>
          </a:ln>
        </p:spPr>
      </p:pic>
      <p:sp>
        <p:nvSpPr>
          <p:cNvPr id="15" name="円/楕円 14"/>
          <p:cNvSpPr/>
          <p:nvPr/>
        </p:nvSpPr>
        <p:spPr>
          <a:xfrm>
            <a:off x="2088050" y="2181538"/>
            <a:ext cx="923918" cy="39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8" name="テキスト ボックス 7"/>
          <p:cNvSpPr txBox="1"/>
          <p:nvPr/>
        </p:nvSpPr>
        <p:spPr bwMode="auto">
          <a:xfrm>
            <a:off x="816316" y="6112034"/>
            <a:ext cx="5922741" cy="292388"/>
          </a:xfrm>
          <a:prstGeom prst="rect">
            <a:avLst/>
          </a:prstGeom>
          <a:gradFill>
            <a:gsLst>
              <a:gs pos="0">
                <a:srgbClr val="FF0000"/>
              </a:gs>
              <a:gs pos="80000">
                <a:srgbClr val="FF0000"/>
              </a:gs>
              <a:gs pos="100000">
                <a:srgbClr val="FF0000"/>
              </a:gs>
            </a:gsLst>
          </a:gradFill>
          <a:ln>
            <a:solidFill>
              <a:srgbClr val="FF0000"/>
            </a:solidFill>
            <a:headEnd/>
            <a:tailEnd/>
          </a:ln>
        </p:spPr>
        <p:style>
          <a:lnRef idx="1">
            <a:schemeClr val="dk1"/>
          </a:lnRef>
          <a:fillRef idx="3">
            <a:schemeClr val="dk1"/>
          </a:fillRef>
          <a:effectRef idx="2">
            <a:schemeClr val="dk1"/>
          </a:effectRef>
          <a:fontRef idx="minor">
            <a:schemeClr val="lt1"/>
          </a:fontRef>
        </p:style>
        <p:txBody>
          <a:bodyPr wrap="square" rtlCol="0">
            <a:spAutoFit/>
          </a:bodyPr>
          <a:lstStyle/>
          <a:p>
            <a:r>
              <a:rPr kumimoji="1" lang="ja-JP" altLang="en-US" sz="1300" b="1" dirty="0">
                <a:solidFill>
                  <a:schemeClr val="bg1"/>
                </a:solidFill>
              </a:rPr>
              <a:t>保険に関係する大事な部分のため、入力を忘れないようにお願いします。</a:t>
            </a:r>
          </a:p>
        </p:txBody>
      </p:sp>
      <p:sp>
        <p:nvSpPr>
          <p:cNvPr id="7" name="テキスト ボックス 6"/>
          <p:cNvSpPr txBox="1"/>
          <p:nvPr/>
        </p:nvSpPr>
        <p:spPr bwMode="auto">
          <a:xfrm>
            <a:off x="5652120" y="2978393"/>
            <a:ext cx="3250704" cy="1292662"/>
          </a:xfrm>
          <a:prstGeom prst="rect">
            <a:avLst/>
          </a:prstGeom>
          <a:solidFill>
            <a:schemeClr val="bg1"/>
          </a:solidFill>
          <a:ln w="12700" cmpd="sng">
            <a:solidFill>
              <a:schemeClr val="tx1"/>
            </a:solidFill>
            <a:miter lim="800000"/>
            <a:headEnd/>
            <a:tailEnd/>
          </a:ln>
        </p:spPr>
        <p:txBody>
          <a:bodyPr wrap="square" rtlCol="0">
            <a:spAutoFit/>
          </a:bodyPr>
          <a:lstStyle/>
          <a:p>
            <a:r>
              <a:rPr kumimoji="1" lang="ja-JP" altLang="en-US" sz="1300" dirty="0"/>
              <a:t>編集のボタンを押すと</a:t>
            </a:r>
            <a:r>
              <a:rPr lang="ja-JP" altLang="en-US" sz="1300" dirty="0"/>
              <a:t>「自宅出発日」の入力欄がありますので自宅を出る日を入力してください。</a:t>
            </a:r>
            <a:endParaRPr lang="en-US" altLang="ja-JP" sz="1300" dirty="0"/>
          </a:p>
          <a:p>
            <a:r>
              <a:rPr lang="ja-JP" altLang="en-US" sz="1300" dirty="0"/>
              <a:t>そのほかにも、</a:t>
            </a:r>
            <a:r>
              <a:rPr lang="en-US" altLang="ja-JP" sz="1300" dirty="0"/>
              <a:t>LINE</a:t>
            </a:r>
            <a:r>
              <a:rPr lang="ja-JP" altLang="en-US" sz="1300" dirty="0"/>
              <a:t>や</a:t>
            </a:r>
            <a:r>
              <a:rPr lang="en-US" altLang="ja-JP" sz="1300" dirty="0" err="1"/>
              <a:t>FaceBook</a:t>
            </a:r>
            <a:r>
              <a:rPr lang="ja-JP" altLang="en-US" sz="1300" dirty="0"/>
              <a:t>のアカウントや現地携帯電話の番号など災害時に利用できるものを複数用意しましょう。</a:t>
            </a:r>
            <a:endParaRPr kumimoji="1" lang="ja-JP" altLang="en-US" sz="1300" dirty="0"/>
          </a:p>
        </p:txBody>
      </p:sp>
      <p:cxnSp>
        <p:nvCxnSpPr>
          <p:cNvPr id="10" name="直線矢印コネクタ 9"/>
          <p:cNvCxnSpPr>
            <a:cxnSpLocks/>
            <a:stCxn id="7" idx="1"/>
          </p:cNvCxnSpPr>
          <p:nvPr/>
        </p:nvCxnSpPr>
        <p:spPr>
          <a:xfrm flipH="1">
            <a:off x="4747712" y="3624724"/>
            <a:ext cx="904408" cy="87659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bwMode="auto">
          <a:xfrm>
            <a:off x="6228184" y="2009735"/>
            <a:ext cx="2376263" cy="523220"/>
          </a:xfrm>
          <a:prstGeom prst="rect">
            <a:avLst/>
          </a:prstGeom>
          <a:solidFill>
            <a:schemeClr val="bg1"/>
          </a:solidFill>
          <a:ln w="12700" cmpd="sng">
            <a:solidFill>
              <a:schemeClr val="tx1"/>
            </a:solidFill>
            <a:miter lim="800000"/>
            <a:headEnd/>
            <a:tailEnd/>
          </a:ln>
        </p:spPr>
        <p:txBody>
          <a:bodyPr wrap="square" rtlCol="0">
            <a:spAutoFit/>
          </a:bodyPr>
          <a:lstStyle/>
          <a:p>
            <a:r>
              <a:rPr kumimoji="1" lang="en-US" altLang="ja-JP" sz="1400" b="1" dirty="0"/>
              <a:t>IBS</a:t>
            </a:r>
            <a:r>
              <a:rPr kumimoji="1" lang="ja-JP" altLang="en-US" sz="1400" b="1" dirty="0"/>
              <a:t>の</a:t>
            </a:r>
            <a:r>
              <a:rPr kumimoji="1" lang="en-US" altLang="ja-JP" sz="1400" b="1" dirty="0"/>
              <a:t>DATA</a:t>
            </a:r>
            <a:r>
              <a:rPr kumimoji="1" lang="ja-JP" altLang="en-US" sz="1400" b="1" dirty="0"/>
              <a:t>はクラブ又は地区で入力してください。</a:t>
            </a:r>
            <a:endParaRPr kumimoji="1" lang="en-US" altLang="ja-JP" sz="1400" b="1" dirty="0"/>
          </a:p>
        </p:txBody>
      </p:sp>
      <p:pic>
        <p:nvPicPr>
          <p:cNvPr id="11" name="オーディオ 10">
            <a:hlinkClick r:id="" action="ppaction://media"/>
            <a:extLst>
              <a:ext uri="{FF2B5EF4-FFF2-40B4-BE49-F238E27FC236}">
                <a16:creationId xmlns:a16="http://schemas.microsoft.com/office/drawing/2014/main" xmlns="" id="{093304AF-C11C-4D09-A6FB-6A00545E860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86485447"/>
      </p:ext>
    </p:extLst>
  </p:cSld>
  <p:clrMapOvr>
    <a:masterClrMapping/>
  </p:clrMapOvr>
  <mc:AlternateContent xmlns:mc="http://schemas.openxmlformats.org/markup-compatibility/2006" xmlns:p14="http://schemas.microsoft.com/office/powerpoint/2010/main">
    <mc:Choice Requires="p14">
      <p:transition spd="slow" p14:dur="2000" advTm="69424"/>
    </mc:Choice>
    <mc:Fallback xmlns="">
      <p:transition spd="slow" advTm="69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1+#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0"/>
                                  </p:stCondLst>
                                  <p:childTnLst>
                                    <p:animRot by="21600000">
                                      <p:cBhvr>
                                        <p:cTn id="20" dur="25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bldLst>
      <p:bldP spid="2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646044"/>
            <a:ext cx="8001000" cy="622716"/>
          </a:xfrm>
        </p:spPr>
        <p:txBody>
          <a:bodyPr/>
          <a:lstStyle/>
          <a:p>
            <a:r>
              <a:rPr lang="en-US" altLang="ja-JP" sz="2400" dirty="0"/>
              <a:t>STEP8.1</a:t>
            </a:r>
            <a:r>
              <a:rPr lang="ja-JP" altLang="en-US" sz="2400" dirty="0"/>
              <a:t>：</a:t>
            </a:r>
            <a:r>
              <a:rPr lang="en-US" altLang="ja-JP" sz="2400" dirty="0"/>
              <a:t>OBS</a:t>
            </a:r>
            <a:r>
              <a:rPr lang="ja-JP" altLang="en-US" sz="2400" dirty="0" err="1"/>
              <a:t>、</a:t>
            </a:r>
            <a:r>
              <a:rPr lang="en-US" altLang="ja-JP" sz="2400" dirty="0"/>
              <a:t>IBS</a:t>
            </a:r>
            <a:r>
              <a:rPr lang="ja-JP" altLang="en-US" sz="2400" dirty="0"/>
              <a:t>自宅出発日の解説</a:t>
            </a:r>
          </a:p>
        </p:txBody>
      </p:sp>
      <p:cxnSp>
        <p:nvCxnSpPr>
          <p:cNvPr id="4" name="直線コネクタ 3"/>
          <p:cNvCxnSpPr/>
          <p:nvPr/>
        </p:nvCxnSpPr>
        <p:spPr>
          <a:xfrm>
            <a:off x="166213" y="1268760"/>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259061"/>
            <a:ext cx="1512168" cy="568128"/>
          </a:xfrm>
          <a:prstGeom prst="rect">
            <a:avLst/>
          </a:prstGeom>
        </p:spPr>
      </p:pic>
      <p:sp>
        <p:nvSpPr>
          <p:cNvPr id="3" name="スライド番号プレースホルダー 2"/>
          <p:cNvSpPr>
            <a:spLocks noGrp="1"/>
          </p:cNvSpPr>
          <p:nvPr>
            <p:ph type="sldNum" sz="quarter" idx="12"/>
          </p:nvPr>
        </p:nvSpPr>
        <p:spPr>
          <a:xfrm>
            <a:off x="6534301" y="6205802"/>
            <a:ext cx="2133600" cy="457200"/>
          </a:xfrm>
        </p:spPr>
        <p:txBody>
          <a:bodyPr/>
          <a:lstStyle/>
          <a:p>
            <a:pPr>
              <a:defRPr/>
            </a:pPr>
            <a:fld id="{0331EEB5-871C-3C46-BA86-090CCFE8305C}" type="slidenum">
              <a:rPr lang="en-US" altLang="ja-JP" smtClean="0"/>
              <a:pPr>
                <a:defRPr/>
              </a:pPr>
              <a:t>14</a:t>
            </a:fld>
            <a:endParaRPr lang="en-US" altLang="ja-JP" dirty="0"/>
          </a:p>
        </p:txBody>
      </p:sp>
      <p:graphicFrame>
        <p:nvGraphicFramePr>
          <p:cNvPr id="11" name="表 10"/>
          <p:cNvGraphicFramePr>
            <a:graphicFrameLocks noGrp="1"/>
          </p:cNvGraphicFramePr>
          <p:nvPr>
            <p:extLst>
              <p:ext uri="{D42A27DB-BD31-4B8C-83A1-F6EECF244321}">
                <p14:modId xmlns:p14="http://schemas.microsoft.com/office/powerpoint/2010/main" val="715558311"/>
              </p:ext>
            </p:extLst>
          </p:nvPr>
        </p:nvGraphicFramePr>
        <p:xfrm>
          <a:off x="827585" y="1628799"/>
          <a:ext cx="7200799" cy="2694541"/>
        </p:xfrm>
        <a:graphic>
          <a:graphicData uri="http://schemas.openxmlformats.org/drawingml/2006/table">
            <a:tbl>
              <a:tblPr firstRow="1" bandRow="1">
                <a:tableStyleId>{5C22544A-7EE6-4342-B048-85BDC9FD1C3A}</a:tableStyleId>
              </a:tblPr>
              <a:tblGrid>
                <a:gridCol w="2400266">
                  <a:extLst>
                    <a:ext uri="{9D8B030D-6E8A-4147-A177-3AD203B41FA5}">
                      <a16:colId xmlns:a16="http://schemas.microsoft.com/office/drawing/2014/main" xmlns="" val="20000"/>
                    </a:ext>
                  </a:extLst>
                </a:gridCol>
                <a:gridCol w="2300255">
                  <a:extLst>
                    <a:ext uri="{9D8B030D-6E8A-4147-A177-3AD203B41FA5}">
                      <a16:colId xmlns:a16="http://schemas.microsoft.com/office/drawing/2014/main" xmlns="" val="20001"/>
                    </a:ext>
                  </a:extLst>
                </a:gridCol>
                <a:gridCol w="2500278">
                  <a:extLst>
                    <a:ext uri="{9D8B030D-6E8A-4147-A177-3AD203B41FA5}">
                      <a16:colId xmlns:a16="http://schemas.microsoft.com/office/drawing/2014/main" xmlns="" val="20002"/>
                    </a:ext>
                  </a:extLst>
                </a:gridCol>
              </a:tblGrid>
              <a:tr h="936105">
                <a:tc>
                  <a:txBody>
                    <a:bodyPr/>
                    <a:lstStyle/>
                    <a:p>
                      <a:pPr algn="ctr"/>
                      <a:r>
                        <a:rPr kumimoji="1" lang="ja-JP" altLang="en-US" dirty="0">
                          <a:solidFill>
                            <a:schemeClr val="tx1"/>
                          </a:solidFill>
                        </a:rPr>
                        <a:t>自宅を出る場合</a:t>
                      </a:r>
                    </a:p>
                  </a:txBody>
                  <a:tcPr anchor="ctr"/>
                </a:tc>
                <a:tc>
                  <a:txBody>
                    <a:bodyPr/>
                    <a:lstStyle/>
                    <a:p>
                      <a:pPr algn="ctr"/>
                      <a:r>
                        <a:rPr kumimoji="1" lang="ja-JP" altLang="en-US" dirty="0">
                          <a:solidFill>
                            <a:schemeClr val="tx1"/>
                          </a:solidFill>
                        </a:rPr>
                        <a:t>来日学生</a:t>
                      </a:r>
                    </a:p>
                  </a:txBody>
                  <a:tcPr anchor="ctr"/>
                </a:tc>
                <a:tc>
                  <a:txBody>
                    <a:bodyPr/>
                    <a:lstStyle/>
                    <a:p>
                      <a:pPr algn="ctr"/>
                      <a:r>
                        <a:rPr kumimoji="1" lang="ja-JP" altLang="en-US" dirty="0">
                          <a:solidFill>
                            <a:schemeClr val="tx1"/>
                          </a:solidFill>
                        </a:rPr>
                        <a:t>派遣生徒</a:t>
                      </a:r>
                    </a:p>
                  </a:txBody>
                  <a:tcPr anchor="ctr"/>
                </a:tc>
                <a:extLst>
                  <a:ext uri="{0D108BD9-81ED-4DB2-BD59-A6C34878D82A}">
                    <a16:rowId xmlns:a16="http://schemas.microsoft.com/office/drawing/2014/main" xmlns="" val="10000"/>
                  </a:ext>
                </a:extLst>
              </a:tr>
              <a:tr h="879218">
                <a:tc>
                  <a:txBody>
                    <a:bodyPr/>
                    <a:lstStyle/>
                    <a:p>
                      <a:pPr algn="ctr"/>
                      <a:r>
                        <a:rPr lang="ja-JP" altLang="en-US" dirty="0"/>
                        <a:t>出発する時</a:t>
                      </a:r>
                    </a:p>
                  </a:txBody>
                  <a:tcPr anchor="ctr"/>
                </a:tc>
                <a:tc>
                  <a:txBody>
                    <a:bodyPr/>
                    <a:lstStyle/>
                    <a:p>
                      <a:pPr algn="ctr"/>
                      <a:r>
                        <a:rPr kumimoji="1" lang="ja-JP" altLang="en-US" dirty="0"/>
                        <a:t>自宅を出る日</a:t>
                      </a:r>
                    </a:p>
                  </a:txBody>
                  <a:tcPr anchor="ctr"/>
                </a:tc>
                <a:tc>
                  <a:txBody>
                    <a:bodyPr/>
                    <a:lstStyle/>
                    <a:p>
                      <a:pPr algn="ctr"/>
                      <a:r>
                        <a:rPr kumimoji="1" lang="ja-JP" altLang="en-US" dirty="0"/>
                        <a:t>自宅を出る日</a:t>
                      </a:r>
                    </a:p>
                  </a:txBody>
                  <a:tcPr anchor="ctr"/>
                </a:tc>
                <a:extLst>
                  <a:ext uri="{0D108BD9-81ED-4DB2-BD59-A6C34878D82A}">
                    <a16:rowId xmlns:a16="http://schemas.microsoft.com/office/drawing/2014/main" xmlns="" val="10001"/>
                  </a:ext>
                </a:extLst>
              </a:tr>
              <a:tr h="879218">
                <a:tc>
                  <a:txBody>
                    <a:bodyPr/>
                    <a:lstStyle/>
                    <a:p>
                      <a:pPr algn="ctr"/>
                      <a:r>
                        <a:rPr kumimoji="1" lang="ja-JP" altLang="en-US" dirty="0"/>
                        <a:t>帰国する時</a:t>
                      </a:r>
                    </a:p>
                  </a:txBody>
                  <a:tcPr anchor="ctr"/>
                </a:tc>
                <a:tc>
                  <a:txBody>
                    <a:bodyPr/>
                    <a:lstStyle/>
                    <a:p>
                      <a:pPr algn="ctr"/>
                      <a:r>
                        <a:rPr kumimoji="1" lang="en-US" altLang="ja-JP" dirty="0"/>
                        <a:t>HF</a:t>
                      </a:r>
                      <a:r>
                        <a:rPr kumimoji="1" lang="ja-JP" altLang="en-US" dirty="0"/>
                        <a:t>を出るとき</a:t>
                      </a:r>
                    </a:p>
                  </a:txBody>
                  <a:tcPr anchor="ctr"/>
                </a:tc>
                <a:tc>
                  <a:txBody>
                    <a:bodyPr/>
                    <a:lstStyle/>
                    <a:p>
                      <a:pPr algn="ctr"/>
                      <a:r>
                        <a:rPr kumimoji="1" lang="ja-JP" altLang="en-US"/>
                        <a:t>自宅到着する日</a:t>
                      </a:r>
                      <a:endParaRPr kumimoji="1" lang="ja-JP" altLang="en-US" dirty="0"/>
                    </a:p>
                  </a:txBody>
                  <a:tcPr anchor="ctr"/>
                </a:tc>
                <a:extLst>
                  <a:ext uri="{0D108BD9-81ED-4DB2-BD59-A6C34878D82A}">
                    <a16:rowId xmlns:a16="http://schemas.microsoft.com/office/drawing/2014/main" xmlns="" val="10002"/>
                  </a:ext>
                </a:extLst>
              </a:tr>
            </a:tbl>
          </a:graphicData>
        </a:graphic>
      </p:graphicFrame>
      <p:sp>
        <p:nvSpPr>
          <p:cNvPr id="16" name="正方形/長方形 15"/>
          <p:cNvSpPr/>
          <p:nvPr/>
        </p:nvSpPr>
        <p:spPr>
          <a:xfrm>
            <a:off x="827584" y="4653136"/>
            <a:ext cx="7020780"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（注記）</a:t>
            </a:r>
            <a:endParaRPr kumimoji="1" lang="en-US" altLang="ja-JP" dirty="0">
              <a:solidFill>
                <a:schemeClr val="tx1"/>
              </a:solidFill>
            </a:endParaRPr>
          </a:p>
          <a:p>
            <a:r>
              <a:rPr kumimoji="1" lang="ja-JP" altLang="en-US" dirty="0">
                <a:solidFill>
                  <a:schemeClr val="tx1"/>
                </a:solidFill>
              </a:rPr>
              <a:t>①</a:t>
            </a:r>
            <a:r>
              <a:rPr kumimoji="1" lang="en-US" altLang="ja-JP" dirty="0">
                <a:solidFill>
                  <a:schemeClr val="tx1"/>
                </a:solidFill>
              </a:rPr>
              <a:t>HF</a:t>
            </a:r>
            <a:r>
              <a:rPr kumimoji="1" lang="ja-JP" altLang="en-US" dirty="0">
                <a:solidFill>
                  <a:schemeClr val="tx1"/>
                </a:solidFill>
              </a:rPr>
              <a:t>：ホストファミリー</a:t>
            </a:r>
            <a:endParaRPr kumimoji="1" lang="en-US" altLang="ja-JP" dirty="0">
              <a:solidFill>
                <a:schemeClr val="tx1"/>
              </a:solidFill>
            </a:endParaRPr>
          </a:p>
          <a:p>
            <a:endParaRPr kumimoji="1" lang="ja-JP" altLang="en-US" dirty="0">
              <a:solidFill>
                <a:schemeClr val="tx1"/>
              </a:solidFill>
            </a:endParaRPr>
          </a:p>
        </p:txBody>
      </p:sp>
      <p:pic>
        <p:nvPicPr>
          <p:cNvPr id="5" name="オーディオ 4">
            <a:hlinkClick r:id="" action="ppaction://media"/>
            <a:extLst>
              <a:ext uri="{FF2B5EF4-FFF2-40B4-BE49-F238E27FC236}">
                <a16:creationId xmlns:a16="http://schemas.microsoft.com/office/drawing/2014/main" xmlns="" id="{0A75B464-9433-470E-9941-6CF6C5236A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02892716"/>
      </p:ext>
    </p:extLst>
  </p:cSld>
  <p:clrMapOvr>
    <a:masterClrMapping/>
  </p:clrMapOvr>
  <mc:AlternateContent xmlns:mc="http://schemas.openxmlformats.org/markup-compatibility/2006" xmlns:p14="http://schemas.microsoft.com/office/powerpoint/2010/main">
    <mc:Choice Requires="p14">
      <p:transition spd="slow" p14:dur="2000" advTm="44927"/>
    </mc:Choice>
    <mc:Fallback xmlns="">
      <p:transition spd="slow" advTm="44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p:cNvGraphicFramePr>
            <a:graphicFrameLocks noChangeAspect="1"/>
          </p:cNvGraphicFramePr>
          <p:nvPr>
            <p:extLst>
              <p:ext uri="{D42A27DB-BD31-4B8C-83A1-F6EECF244321}">
                <p14:modId xmlns:p14="http://schemas.microsoft.com/office/powerpoint/2010/main" val="378752398"/>
              </p:ext>
            </p:extLst>
          </p:nvPr>
        </p:nvGraphicFramePr>
        <p:xfrm>
          <a:off x="1678753" y="3192940"/>
          <a:ext cx="5916910" cy="2517834"/>
        </p:xfrm>
        <a:graphic>
          <a:graphicData uri="http://schemas.openxmlformats.org/presentationml/2006/ole">
            <mc:AlternateContent xmlns:mc="http://schemas.openxmlformats.org/markup-compatibility/2006">
              <mc:Choice xmlns:v="urn:schemas-microsoft-com:vml" Requires="v">
                <p:oleObj spid="_x0000_s8198" r:id="rId7" imgW="11936160" imgH="5079240" progId="">
                  <p:embed/>
                </p:oleObj>
              </mc:Choice>
              <mc:Fallback>
                <p:oleObj r:id="rId7" imgW="11936160" imgH="5079240" progId="">
                  <p:embed/>
                  <p:pic>
                    <p:nvPicPr>
                      <p:cNvPr id="10" name="オブジェクト 9"/>
                      <p:cNvPicPr/>
                      <p:nvPr/>
                    </p:nvPicPr>
                    <p:blipFill>
                      <a:blip r:embed="rId8"/>
                      <a:stretch>
                        <a:fillRect/>
                      </a:stretch>
                    </p:blipFill>
                    <p:spPr>
                      <a:xfrm>
                        <a:off x="1678753" y="3192940"/>
                        <a:ext cx="5916910" cy="2517834"/>
                      </a:xfrm>
                      <a:prstGeom prst="rect">
                        <a:avLst/>
                      </a:prstGeom>
                      <a:ln>
                        <a:solidFill>
                          <a:schemeClr val="tx1"/>
                        </a:solidFill>
                      </a:ln>
                    </p:spPr>
                  </p:pic>
                </p:oleObj>
              </mc:Fallback>
            </mc:AlternateContent>
          </a:graphicData>
        </a:graphic>
      </p:graphicFrame>
      <p:graphicFrame>
        <p:nvGraphicFramePr>
          <p:cNvPr id="5" name="オブジェクト 4"/>
          <p:cNvGraphicFramePr>
            <a:graphicFrameLocks noChangeAspect="1"/>
          </p:cNvGraphicFramePr>
          <p:nvPr>
            <p:extLst>
              <p:ext uri="{D42A27DB-BD31-4B8C-83A1-F6EECF244321}">
                <p14:modId xmlns:p14="http://schemas.microsoft.com/office/powerpoint/2010/main" val="662170426"/>
              </p:ext>
            </p:extLst>
          </p:nvPr>
        </p:nvGraphicFramePr>
        <p:xfrm>
          <a:off x="348208" y="1848597"/>
          <a:ext cx="6096000" cy="1193800"/>
        </p:xfrm>
        <a:graphic>
          <a:graphicData uri="http://schemas.openxmlformats.org/presentationml/2006/ole">
            <mc:AlternateContent xmlns:mc="http://schemas.openxmlformats.org/markup-compatibility/2006">
              <mc:Choice xmlns:v="urn:schemas-microsoft-com:vml" Requires="v">
                <p:oleObj spid="_x0000_s8199" name="Image" r:id="rId9" imgW="14526720" imgH="2844360" progId="Photoshop.Image.13">
                  <p:embed/>
                </p:oleObj>
              </mc:Choice>
              <mc:Fallback>
                <p:oleObj name="Image" r:id="rId9" imgW="14526720" imgH="2844360" progId="Photoshop.Image.13">
                  <p:embed/>
                  <p:pic>
                    <p:nvPicPr>
                      <p:cNvPr id="5" name="オブジェクト 4"/>
                      <p:cNvPicPr/>
                      <p:nvPr/>
                    </p:nvPicPr>
                    <p:blipFill>
                      <a:blip r:embed="rId10"/>
                      <a:stretch>
                        <a:fillRect/>
                      </a:stretch>
                    </p:blipFill>
                    <p:spPr>
                      <a:xfrm>
                        <a:off x="348208" y="1848597"/>
                        <a:ext cx="6096000" cy="1193800"/>
                      </a:xfrm>
                      <a:prstGeom prst="rect">
                        <a:avLst/>
                      </a:prstGeom>
                      <a:ln w="12700">
                        <a:solidFill>
                          <a:schemeClr val="tx1"/>
                        </a:solidFill>
                      </a:ln>
                    </p:spPr>
                  </p:pic>
                </p:oleObj>
              </mc:Fallback>
            </mc:AlternateContent>
          </a:graphicData>
        </a:graphic>
      </p:graphicFrame>
      <p:sp>
        <p:nvSpPr>
          <p:cNvPr id="2" name="タイトル 1"/>
          <p:cNvSpPr>
            <a:spLocks noGrp="1"/>
          </p:cNvSpPr>
          <p:nvPr>
            <p:ph type="title"/>
          </p:nvPr>
        </p:nvSpPr>
        <p:spPr>
          <a:xfrm>
            <a:off x="283488" y="811547"/>
            <a:ext cx="8001000" cy="499266"/>
          </a:xfrm>
        </p:spPr>
        <p:txBody>
          <a:bodyPr/>
          <a:lstStyle/>
          <a:p>
            <a:r>
              <a:rPr lang="en-US" altLang="ja-JP" sz="2800" dirty="0"/>
              <a:t>STEP9</a:t>
            </a:r>
            <a:r>
              <a:rPr lang="ja-JP" altLang="en-US" sz="2800" dirty="0"/>
              <a:t>：カウンセラー（</a:t>
            </a:r>
            <a:r>
              <a:rPr lang="en-US" altLang="ja-JP" sz="2800" dirty="0"/>
              <a:t>HF</a:t>
            </a:r>
            <a:r>
              <a:rPr lang="ja-JP" altLang="en-US" sz="2800" dirty="0"/>
              <a:t>）レポート</a:t>
            </a:r>
          </a:p>
        </p:txBody>
      </p:sp>
      <p:cxnSp>
        <p:nvCxnSpPr>
          <p:cNvPr id="4" name="直線コネクタ 3"/>
          <p:cNvCxnSpPr/>
          <p:nvPr/>
        </p:nvCxnSpPr>
        <p:spPr>
          <a:xfrm>
            <a:off x="179512" y="1340768"/>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520" y="268584"/>
            <a:ext cx="1512168" cy="568128"/>
          </a:xfrm>
          <a:prstGeom prst="rect">
            <a:avLst/>
          </a:prstGeom>
        </p:spPr>
      </p:pic>
      <p:cxnSp>
        <p:nvCxnSpPr>
          <p:cNvPr id="43" name="直線矢印コネクタ 42"/>
          <p:cNvCxnSpPr/>
          <p:nvPr/>
        </p:nvCxnSpPr>
        <p:spPr>
          <a:xfrm flipV="1">
            <a:off x="6804248" y="5135925"/>
            <a:ext cx="422664" cy="4519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右矢印 31"/>
          <p:cNvSpPr/>
          <p:nvPr/>
        </p:nvSpPr>
        <p:spPr>
          <a:xfrm rot="7001586">
            <a:off x="5319053" y="2644512"/>
            <a:ext cx="432048" cy="648072"/>
          </a:xfrm>
          <a:prstGeom prst="rightArrow">
            <a:avLst/>
          </a:prstGeom>
          <a:solidFill>
            <a:schemeClr val="accent3"/>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a:xfrm>
            <a:off x="6614080" y="6253982"/>
            <a:ext cx="2133600" cy="457200"/>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pPr>
              <a:defRPr/>
            </a:pPr>
            <a:fld id="{0331EEB5-871C-3C46-BA86-090CCFE8305C}" type="slidenum">
              <a:rPr lang="en-US" altLang="ja-JP" smtClean="0"/>
              <a:pPr>
                <a:defRPr/>
              </a:pPr>
              <a:t>15</a:t>
            </a:fld>
            <a:endParaRPr lang="en-US" altLang="ja-JP" dirty="0"/>
          </a:p>
        </p:txBody>
      </p:sp>
      <p:sp>
        <p:nvSpPr>
          <p:cNvPr id="7" name="円/楕円 6"/>
          <p:cNvSpPr/>
          <p:nvPr/>
        </p:nvSpPr>
        <p:spPr>
          <a:xfrm>
            <a:off x="5212784" y="2114123"/>
            <a:ext cx="1080120" cy="5695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テキスト ボックス 8"/>
          <p:cNvSpPr txBox="1"/>
          <p:nvPr/>
        </p:nvSpPr>
        <p:spPr bwMode="auto">
          <a:xfrm>
            <a:off x="342406" y="1412775"/>
            <a:ext cx="7685978" cy="307777"/>
          </a:xfrm>
          <a:prstGeom prst="rect">
            <a:avLst/>
          </a:prstGeom>
          <a:noFill/>
          <a:ln w="12700" cmpd="sng">
            <a:noFill/>
            <a:miter lim="800000"/>
            <a:headEnd/>
            <a:tailEnd/>
          </a:ln>
        </p:spPr>
        <p:txBody>
          <a:bodyPr wrap="square" rtlCol="0">
            <a:spAutoFit/>
          </a:bodyPr>
          <a:lstStyle/>
          <a:p>
            <a:r>
              <a:rPr kumimoji="1" lang="ja-JP" altLang="en-US" sz="1400" dirty="0"/>
              <a:t>例）　ホストファミリー　→　カウンセラー　→　</a:t>
            </a:r>
            <a:r>
              <a:rPr lang="ja-JP" altLang="en-US" sz="1400" dirty="0"/>
              <a:t>クラブ担当委員長　→　地区</a:t>
            </a:r>
            <a:endParaRPr kumimoji="1" lang="ja-JP" altLang="en-US" sz="1400" dirty="0"/>
          </a:p>
        </p:txBody>
      </p:sp>
      <p:sp>
        <p:nvSpPr>
          <p:cNvPr id="17" name="テキスト ボックス 16"/>
          <p:cNvSpPr txBox="1"/>
          <p:nvPr/>
        </p:nvSpPr>
        <p:spPr bwMode="auto">
          <a:xfrm>
            <a:off x="1339243" y="5445224"/>
            <a:ext cx="5423718" cy="492443"/>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300" dirty="0"/>
              <a:t>ホストファミリーからレポートを受け取ったら内容をカウンセラーが確認してクラブがアップロードします。</a:t>
            </a:r>
            <a:endParaRPr lang="en-US" altLang="ja-JP" sz="1300" dirty="0"/>
          </a:p>
        </p:txBody>
      </p:sp>
      <p:pic>
        <p:nvPicPr>
          <p:cNvPr id="12" name="オーディオ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3080326619"/>
      </p:ext>
    </p:extLst>
  </p:cSld>
  <p:clrMapOvr>
    <a:masterClrMapping/>
  </p:clrMapOvr>
  <mc:AlternateContent xmlns:mc="http://schemas.openxmlformats.org/markup-compatibility/2006">
    <mc:Choice xmlns:p14="http://schemas.microsoft.com/office/powerpoint/2010/main" Requires="p14">
      <p:transition spd="slow" p14:dur="2000" advTm="58591"/>
    </mc:Choice>
    <mc:Fallback>
      <p:transition spd="slow" advTm="58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1+#ppt_w/2"/>
                                          </p:val>
                                        </p:tav>
                                        <p:tav tm="100000">
                                          <p:val>
                                            <p:strVal val="#ppt_x"/>
                                          </p:val>
                                        </p:tav>
                                      </p:tavLst>
                                    </p:anim>
                                    <p:anim calcmode="lin" valueType="num">
                                      <p:cBhvr additive="base">
                                        <p:cTn id="12"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5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nvGraphicFramePr>
        <p:xfrm>
          <a:off x="355497" y="1849741"/>
          <a:ext cx="6096000" cy="1193800"/>
        </p:xfrm>
        <a:graphic>
          <a:graphicData uri="http://schemas.openxmlformats.org/presentationml/2006/ole">
            <mc:AlternateContent xmlns:mc="http://schemas.openxmlformats.org/markup-compatibility/2006">
              <mc:Choice xmlns:v="urn:schemas-microsoft-com:vml" Requires="v">
                <p:oleObj spid="_x0000_s9222" name="Image" r:id="rId7" imgW="14526720" imgH="2844360" progId="Photoshop.Image.13">
                  <p:embed/>
                </p:oleObj>
              </mc:Choice>
              <mc:Fallback>
                <p:oleObj name="Image" r:id="rId7" imgW="14526720" imgH="2844360" progId="Photoshop.Image.13">
                  <p:embed/>
                  <p:pic>
                    <p:nvPicPr>
                      <p:cNvPr id="5" name="オブジェクト 4"/>
                      <p:cNvPicPr/>
                      <p:nvPr/>
                    </p:nvPicPr>
                    <p:blipFill>
                      <a:blip r:embed="rId8"/>
                      <a:stretch>
                        <a:fillRect/>
                      </a:stretch>
                    </p:blipFill>
                    <p:spPr>
                      <a:xfrm>
                        <a:off x="355497" y="1849741"/>
                        <a:ext cx="6096000" cy="1193800"/>
                      </a:xfrm>
                      <a:prstGeom prst="rect">
                        <a:avLst/>
                      </a:prstGeom>
                      <a:ln w="12700">
                        <a:solidFill>
                          <a:schemeClr val="tx1"/>
                        </a:solidFill>
                      </a:ln>
                    </p:spPr>
                  </p:pic>
                </p:oleObj>
              </mc:Fallback>
            </mc:AlternateContent>
          </a:graphicData>
        </a:graphic>
      </p:graphicFrame>
      <p:sp>
        <p:nvSpPr>
          <p:cNvPr id="2" name="タイトル 1"/>
          <p:cNvSpPr>
            <a:spLocks noGrp="1"/>
          </p:cNvSpPr>
          <p:nvPr>
            <p:ph type="title"/>
          </p:nvPr>
        </p:nvSpPr>
        <p:spPr>
          <a:xfrm>
            <a:off x="283488" y="792847"/>
            <a:ext cx="8001000" cy="517966"/>
          </a:xfrm>
        </p:spPr>
        <p:txBody>
          <a:bodyPr/>
          <a:lstStyle/>
          <a:p>
            <a:r>
              <a:rPr lang="en-US" altLang="ja-JP" sz="2800" dirty="0"/>
              <a:t>STEP10</a:t>
            </a:r>
            <a:r>
              <a:rPr lang="ja-JP" altLang="en-US" sz="2800" dirty="0"/>
              <a:t>：</a:t>
            </a:r>
            <a:r>
              <a:rPr lang="en-US" altLang="ja-JP" sz="2800" dirty="0"/>
              <a:t>IBS</a:t>
            </a:r>
            <a:r>
              <a:rPr lang="ja-JP" altLang="en-US" sz="2800" dirty="0"/>
              <a:t>地区外移動届</a:t>
            </a:r>
          </a:p>
        </p:txBody>
      </p:sp>
      <p:cxnSp>
        <p:nvCxnSpPr>
          <p:cNvPr id="4" name="直線コネクタ 3"/>
          <p:cNvCxnSpPr/>
          <p:nvPr/>
        </p:nvCxnSpPr>
        <p:spPr>
          <a:xfrm>
            <a:off x="179512" y="1340768"/>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bwMode="auto">
          <a:xfrm>
            <a:off x="323528" y="1412776"/>
            <a:ext cx="4248473" cy="400110"/>
          </a:xfrm>
          <a:prstGeom prst="rect">
            <a:avLst/>
          </a:prstGeom>
          <a:noFill/>
          <a:ln w="38100" cmpd="dbl">
            <a:noFill/>
            <a:miter lim="800000"/>
            <a:headEnd/>
            <a:tailEnd/>
          </a:ln>
        </p:spPr>
        <p:txBody>
          <a:bodyPr wrap="square" rtlCol="0">
            <a:spAutoFit/>
          </a:bodyPr>
          <a:lstStyle/>
          <a:p>
            <a:r>
              <a:rPr lang="ja-JP" altLang="en-US" sz="2000" kern="0" dirty="0"/>
              <a:t>受入クラブがアップロードする。</a:t>
            </a:r>
            <a:endParaRPr lang="en-US" altLang="ja-JP" sz="2000" kern="0" dirty="0"/>
          </a:p>
        </p:txBody>
      </p:sp>
      <p:pic>
        <p:nvPicPr>
          <p:cNvPr id="14" name="図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520" y="268584"/>
            <a:ext cx="1512168" cy="568128"/>
          </a:xfrm>
          <a:prstGeom prst="rect">
            <a:avLst/>
          </a:prstGeom>
        </p:spPr>
      </p:pic>
      <p:cxnSp>
        <p:nvCxnSpPr>
          <p:cNvPr id="19" name="直線矢印コネクタ 18"/>
          <p:cNvCxnSpPr/>
          <p:nvPr/>
        </p:nvCxnSpPr>
        <p:spPr>
          <a:xfrm flipH="1">
            <a:off x="5154831" y="2004090"/>
            <a:ext cx="387536" cy="2852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bwMode="auto">
          <a:xfrm>
            <a:off x="5302298" y="1484784"/>
            <a:ext cx="1322911" cy="492443"/>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300" dirty="0"/>
              <a:t>「書類」を</a:t>
            </a:r>
            <a:r>
              <a:rPr kumimoji="1" lang="ja-JP" altLang="en-US" sz="1300" dirty="0"/>
              <a:t>クリックする。</a:t>
            </a:r>
          </a:p>
        </p:txBody>
      </p:sp>
      <p:sp>
        <p:nvSpPr>
          <p:cNvPr id="38" name="テキスト ボックス 37"/>
          <p:cNvSpPr txBox="1"/>
          <p:nvPr/>
        </p:nvSpPr>
        <p:spPr bwMode="auto">
          <a:xfrm>
            <a:off x="395536" y="4870681"/>
            <a:ext cx="2990608" cy="492443"/>
          </a:xfrm>
          <a:prstGeom prst="rect">
            <a:avLst/>
          </a:prstGeom>
          <a:noFill/>
          <a:ln w="12700" cmpd="sng">
            <a:solidFill>
              <a:schemeClr val="tx1"/>
            </a:solidFill>
            <a:miter lim="800000"/>
            <a:headEnd/>
            <a:tailEnd/>
          </a:ln>
        </p:spPr>
        <p:txBody>
          <a:bodyPr wrap="square" rtlCol="0">
            <a:spAutoFit/>
          </a:bodyPr>
          <a:lstStyle/>
          <a:p>
            <a:r>
              <a:rPr lang="ja-JP" altLang="en-US" sz="1300" dirty="0"/>
              <a:t>地区外移動届をこちらでアップロードして、地区委員会に送る。</a:t>
            </a:r>
            <a:endParaRPr lang="en-US" altLang="ja-JP" sz="1300" dirty="0"/>
          </a:p>
        </p:txBody>
      </p:sp>
      <p:graphicFrame>
        <p:nvGraphicFramePr>
          <p:cNvPr id="8" name="オブジェクト 7"/>
          <p:cNvGraphicFramePr>
            <a:graphicFrameLocks noChangeAspect="1"/>
          </p:cNvGraphicFramePr>
          <p:nvPr/>
        </p:nvGraphicFramePr>
        <p:xfrm>
          <a:off x="4028148" y="2684865"/>
          <a:ext cx="4690018" cy="3746715"/>
        </p:xfrm>
        <a:graphic>
          <a:graphicData uri="http://schemas.openxmlformats.org/presentationml/2006/ole">
            <mc:AlternateContent xmlns:mc="http://schemas.openxmlformats.org/markup-compatibility/2006">
              <mc:Choice xmlns:v="urn:schemas-microsoft-com:vml" Requires="v">
                <p:oleObj spid="_x0000_s9223" name="Image" r:id="rId10" imgW="11237760" imgH="8977680" progId="Photoshop.Image.13">
                  <p:embed/>
                </p:oleObj>
              </mc:Choice>
              <mc:Fallback>
                <p:oleObj name="Image" r:id="rId10" imgW="11237760" imgH="8977680" progId="Photoshop.Image.13">
                  <p:embed/>
                  <p:pic>
                    <p:nvPicPr>
                      <p:cNvPr id="8" name="オブジェクト 7"/>
                      <p:cNvPicPr/>
                      <p:nvPr/>
                    </p:nvPicPr>
                    <p:blipFill>
                      <a:blip r:embed="rId11"/>
                      <a:stretch>
                        <a:fillRect/>
                      </a:stretch>
                    </p:blipFill>
                    <p:spPr>
                      <a:xfrm>
                        <a:off x="4028148" y="2684865"/>
                        <a:ext cx="4690018" cy="3746715"/>
                      </a:xfrm>
                      <a:prstGeom prst="rect">
                        <a:avLst/>
                      </a:prstGeom>
                      <a:ln w="12700">
                        <a:solidFill>
                          <a:schemeClr val="tx1"/>
                        </a:solidFill>
                      </a:ln>
                    </p:spPr>
                  </p:pic>
                </p:oleObj>
              </mc:Fallback>
            </mc:AlternateContent>
          </a:graphicData>
        </a:graphic>
      </p:graphicFrame>
      <p:cxnSp>
        <p:nvCxnSpPr>
          <p:cNvPr id="43" name="直線矢印コネクタ 42"/>
          <p:cNvCxnSpPr>
            <a:stCxn id="38" idx="3"/>
          </p:cNvCxnSpPr>
          <p:nvPr/>
        </p:nvCxnSpPr>
        <p:spPr>
          <a:xfrm>
            <a:off x="3386144" y="5116903"/>
            <a:ext cx="969832" cy="54434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右矢印 31"/>
          <p:cNvSpPr/>
          <p:nvPr/>
        </p:nvSpPr>
        <p:spPr>
          <a:xfrm rot="3038103">
            <a:off x="5110317" y="2645656"/>
            <a:ext cx="432048" cy="648072"/>
          </a:xfrm>
          <a:prstGeom prst="rightArrow">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a:xfrm>
            <a:off x="6553200" y="6356176"/>
            <a:ext cx="2133600" cy="457200"/>
          </a:xfrm>
        </p:spPr>
        <p:txBody>
          <a:bodyPr/>
          <a:lstStyle/>
          <a:p>
            <a:pPr>
              <a:defRPr/>
            </a:pPr>
            <a:fld id="{0331EEB5-871C-3C46-BA86-090CCFE8305C}" type="slidenum">
              <a:rPr lang="en-US" altLang="ja-JP" smtClean="0"/>
              <a:pPr>
                <a:defRPr/>
              </a:pPr>
              <a:t>16</a:t>
            </a:fld>
            <a:endParaRPr lang="en-US" altLang="ja-JP" dirty="0"/>
          </a:p>
        </p:txBody>
      </p:sp>
      <p:sp>
        <p:nvSpPr>
          <p:cNvPr id="15" name="角丸四角形 14"/>
          <p:cNvSpPr/>
          <p:nvPr/>
        </p:nvSpPr>
        <p:spPr>
          <a:xfrm>
            <a:off x="4067944" y="4631339"/>
            <a:ext cx="1440160" cy="122413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4417210" y="2153858"/>
            <a:ext cx="1080120" cy="5695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17" name="オーディオ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1535243612"/>
      </p:ext>
    </p:extLst>
  </p:cSld>
  <p:clrMapOvr>
    <a:masterClrMapping/>
  </p:clrMapOvr>
  <mc:AlternateContent xmlns:mc="http://schemas.openxmlformats.org/markup-compatibility/2006">
    <mc:Choice xmlns:p14="http://schemas.microsoft.com/office/powerpoint/2010/main" Requires="p14">
      <p:transition spd="slow" p14:dur="2000" advTm="31343"/>
    </mc:Choice>
    <mc:Fallback>
      <p:transition spd="slow" advTm="31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50" fill="hold"/>
                                        <p:tgtEl>
                                          <p:spTgt spid="16"/>
                                        </p:tgtEl>
                                        <p:attrNameLst>
                                          <p:attrName>ppt_x</p:attrName>
                                        </p:attrNameLst>
                                      </p:cBhvr>
                                      <p:tavLst>
                                        <p:tav tm="0">
                                          <p:val>
                                            <p:strVal val="0-#ppt_w/2"/>
                                          </p:val>
                                        </p:tav>
                                        <p:tav tm="100000">
                                          <p:val>
                                            <p:strVal val="#ppt_x"/>
                                          </p:val>
                                        </p:tav>
                                      </p:tavLst>
                                    </p:anim>
                                    <p:anim calcmode="lin" valueType="num">
                                      <p:cBhvr additive="base">
                                        <p:cTn id="12" dur="2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5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a:extLst>
              <a:ext uri="{FF2B5EF4-FFF2-40B4-BE49-F238E27FC236}">
                <a16:creationId xmlns:a16="http://schemas.microsoft.com/office/drawing/2014/main" xmlns="" id="{DE3CAFF8-93B0-4441-BE7D-B6CD9C12CBA2}"/>
              </a:ext>
            </a:extLst>
          </p:cNvPr>
          <p:cNvGraphicFramePr>
            <a:graphicFrameLocks noChangeAspect="1"/>
          </p:cNvGraphicFramePr>
          <p:nvPr>
            <p:extLst>
              <p:ext uri="{D42A27DB-BD31-4B8C-83A1-F6EECF244321}">
                <p14:modId xmlns:p14="http://schemas.microsoft.com/office/powerpoint/2010/main" val="1038002563"/>
              </p:ext>
            </p:extLst>
          </p:nvPr>
        </p:nvGraphicFramePr>
        <p:xfrm>
          <a:off x="3431557" y="2081721"/>
          <a:ext cx="5090147" cy="2128848"/>
        </p:xfrm>
        <a:graphic>
          <a:graphicData uri="http://schemas.openxmlformats.org/presentationml/2006/ole">
            <mc:AlternateContent xmlns:mc="http://schemas.openxmlformats.org/markup-compatibility/2006">
              <mc:Choice xmlns:v="urn:schemas-microsoft-com:vml" Requires="v">
                <p:oleObj spid="_x0000_s10246" name="Image" r:id="rId7" imgW="15999840" imgH="6692040" progId="Photoshop.Image.13">
                  <p:embed/>
                </p:oleObj>
              </mc:Choice>
              <mc:Fallback>
                <p:oleObj name="Image" r:id="rId7" imgW="15999840" imgH="6692040" progId="Photoshop.Image.13">
                  <p:embed/>
                  <p:pic>
                    <p:nvPicPr>
                      <p:cNvPr id="5" name="オブジェクト 4">
                        <a:extLst>
                          <a:ext uri="{FF2B5EF4-FFF2-40B4-BE49-F238E27FC236}">
                            <a16:creationId xmlns:a16="http://schemas.microsoft.com/office/drawing/2014/main" xmlns="" id="{DE3CAFF8-93B0-4441-BE7D-B6CD9C12CBA2}"/>
                          </a:ext>
                        </a:extLst>
                      </p:cNvPr>
                      <p:cNvPicPr/>
                      <p:nvPr/>
                    </p:nvPicPr>
                    <p:blipFill>
                      <a:blip r:embed="rId8"/>
                      <a:stretch>
                        <a:fillRect/>
                      </a:stretch>
                    </p:blipFill>
                    <p:spPr>
                      <a:xfrm>
                        <a:off x="3431557" y="2081721"/>
                        <a:ext cx="5090147" cy="2128848"/>
                      </a:xfrm>
                      <a:prstGeom prst="rect">
                        <a:avLst/>
                      </a:prstGeom>
                      <a:solidFill>
                        <a:schemeClr val="bg1">
                          <a:alpha val="64000"/>
                        </a:schemeClr>
                      </a:solidFill>
                      <a:ln>
                        <a:solidFill>
                          <a:schemeClr val="tx1"/>
                        </a:solidFill>
                      </a:ln>
                    </p:spPr>
                  </p:pic>
                </p:oleObj>
              </mc:Fallback>
            </mc:AlternateContent>
          </a:graphicData>
        </a:graphic>
      </p:graphicFrame>
      <p:graphicFrame>
        <p:nvGraphicFramePr>
          <p:cNvPr id="6" name="オブジェクト 5">
            <a:extLst>
              <a:ext uri="{FF2B5EF4-FFF2-40B4-BE49-F238E27FC236}">
                <a16:creationId xmlns:a16="http://schemas.microsoft.com/office/drawing/2014/main" xmlns="" id="{98DBD61E-B776-4666-9719-425DA7059D30}"/>
              </a:ext>
            </a:extLst>
          </p:cNvPr>
          <p:cNvGraphicFramePr>
            <a:graphicFrameLocks noChangeAspect="1"/>
          </p:cNvGraphicFramePr>
          <p:nvPr>
            <p:extLst>
              <p:ext uri="{D42A27DB-BD31-4B8C-83A1-F6EECF244321}">
                <p14:modId xmlns:p14="http://schemas.microsoft.com/office/powerpoint/2010/main" val="1928395904"/>
              </p:ext>
            </p:extLst>
          </p:nvPr>
        </p:nvGraphicFramePr>
        <p:xfrm>
          <a:off x="549043" y="2258498"/>
          <a:ext cx="2303588" cy="1637691"/>
        </p:xfrm>
        <a:graphic>
          <a:graphicData uri="http://schemas.openxmlformats.org/presentationml/2006/ole">
            <mc:AlternateContent xmlns:mc="http://schemas.openxmlformats.org/markup-compatibility/2006">
              <mc:Choice xmlns:v="urn:schemas-microsoft-com:vml" Requires="v">
                <p:oleObj spid="_x0000_s10247" name="Image" r:id="rId9" imgW="8787240" imgH="6247440" progId="Photoshop.Image.13">
                  <p:embed/>
                </p:oleObj>
              </mc:Choice>
              <mc:Fallback>
                <p:oleObj name="Image" r:id="rId9" imgW="8787240" imgH="6247440" progId="Photoshop.Image.13">
                  <p:embed/>
                  <p:pic>
                    <p:nvPicPr>
                      <p:cNvPr id="6" name="オブジェクト 5">
                        <a:extLst>
                          <a:ext uri="{FF2B5EF4-FFF2-40B4-BE49-F238E27FC236}">
                            <a16:creationId xmlns:a16="http://schemas.microsoft.com/office/drawing/2014/main" xmlns="" id="{98DBD61E-B776-4666-9719-425DA7059D30}"/>
                          </a:ext>
                        </a:extLst>
                      </p:cNvPr>
                      <p:cNvPicPr/>
                      <p:nvPr/>
                    </p:nvPicPr>
                    <p:blipFill>
                      <a:blip r:embed="rId10"/>
                      <a:stretch>
                        <a:fillRect/>
                      </a:stretch>
                    </p:blipFill>
                    <p:spPr>
                      <a:xfrm>
                        <a:off x="549043" y="2258498"/>
                        <a:ext cx="2303588" cy="1637691"/>
                      </a:xfrm>
                      <a:prstGeom prst="rect">
                        <a:avLst/>
                      </a:prstGeom>
                      <a:ln>
                        <a:solidFill>
                          <a:schemeClr val="tx1"/>
                        </a:solidFill>
                      </a:ln>
                    </p:spPr>
                  </p:pic>
                </p:oleObj>
              </mc:Fallback>
            </mc:AlternateContent>
          </a:graphicData>
        </a:graphic>
      </p:graphicFrame>
      <p:sp>
        <p:nvSpPr>
          <p:cNvPr id="7" name="タイトル 1">
            <a:extLst>
              <a:ext uri="{FF2B5EF4-FFF2-40B4-BE49-F238E27FC236}">
                <a16:creationId xmlns:a16="http://schemas.microsoft.com/office/drawing/2014/main" xmlns="" id="{DBB261B2-1D5F-49E4-BD71-ADE74DA2E7DC}"/>
              </a:ext>
            </a:extLst>
          </p:cNvPr>
          <p:cNvSpPr>
            <a:spLocks noGrp="1"/>
          </p:cNvSpPr>
          <p:nvPr>
            <p:ph type="title"/>
          </p:nvPr>
        </p:nvSpPr>
        <p:spPr>
          <a:xfrm>
            <a:off x="435888" y="311829"/>
            <a:ext cx="8001000" cy="1295400"/>
          </a:xfrm>
        </p:spPr>
        <p:txBody>
          <a:bodyPr/>
          <a:lstStyle/>
          <a:p>
            <a:r>
              <a:rPr lang="en-US" altLang="ja-JP" sz="2800" dirty="0"/>
              <a:t>STEP:11</a:t>
            </a:r>
            <a:r>
              <a:rPr lang="ja-JP" altLang="en-US" sz="2800" dirty="0"/>
              <a:t>　</a:t>
            </a:r>
            <a:r>
              <a:rPr lang="en-US" altLang="ja-JP" sz="2800" dirty="0"/>
              <a:t>7</a:t>
            </a:r>
            <a:r>
              <a:rPr lang="ja-JP" altLang="en-US" sz="2800" dirty="0"/>
              <a:t>月</a:t>
            </a:r>
            <a:r>
              <a:rPr lang="en-US" altLang="ja-JP" sz="2800" dirty="0"/>
              <a:t>-8</a:t>
            </a:r>
            <a:r>
              <a:rPr lang="ja-JP" altLang="en-US" sz="2800" dirty="0"/>
              <a:t>月　交換学生帰国処理</a:t>
            </a:r>
          </a:p>
        </p:txBody>
      </p:sp>
      <p:cxnSp>
        <p:nvCxnSpPr>
          <p:cNvPr id="8" name="直線コネクタ 7">
            <a:extLst>
              <a:ext uri="{FF2B5EF4-FFF2-40B4-BE49-F238E27FC236}">
                <a16:creationId xmlns:a16="http://schemas.microsoft.com/office/drawing/2014/main" xmlns="" id="{2EB3C851-B5BF-40CA-BC2C-0D92FD5FBB14}"/>
              </a:ext>
            </a:extLst>
          </p:cNvPr>
          <p:cNvCxnSpPr/>
          <p:nvPr/>
        </p:nvCxnSpPr>
        <p:spPr>
          <a:xfrm>
            <a:off x="331912" y="1637184"/>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xmlns="" id="{B149534C-A74D-401B-9A99-3FCF405FFEB8}"/>
              </a:ext>
            </a:extLst>
          </p:cNvPr>
          <p:cNvSpPr txBox="1"/>
          <p:nvPr/>
        </p:nvSpPr>
        <p:spPr bwMode="auto">
          <a:xfrm>
            <a:off x="403919" y="1752234"/>
            <a:ext cx="6984777" cy="400110"/>
          </a:xfrm>
          <a:prstGeom prst="rect">
            <a:avLst/>
          </a:prstGeom>
          <a:noFill/>
          <a:ln w="38100" cmpd="dbl">
            <a:noFill/>
            <a:miter lim="800000"/>
            <a:headEnd/>
            <a:tailEnd/>
          </a:ln>
        </p:spPr>
        <p:txBody>
          <a:bodyPr wrap="square" rtlCol="0">
            <a:spAutoFit/>
          </a:bodyPr>
          <a:lstStyle/>
          <a:p>
            <a:r>
              <a:rPr lang="en-US" altLang="ja-JP" sz="2000" b="1" kern="0" dirty="0">
                <a:solidFill>
                  <a:srgbClr val="FF0000"/>
                </a:solidFill>
                <a:latin typeface="+mn-ea"/>
                <a:ea typeface="+mn-ea"/>
              </a:rPr>
              <a:t>【</a:t>
            </a:r>
            <a:r>
              <a:rPr lang="ja-JP" altLang="en-US" sz="2000" b="1" kern="0" dirty="0">
                <a:solidFill>
                  <a:srgbClr val="FF0000"/>
                </a:solidFill>
                <a:latin typeface="+mn-ea"/>
                <a:ea typeface="+mn-ea"/>
              </a:rPr>
              <a:t>重要</a:t>
            </a:r>
            <a:r>
              <a:rPr lang="en-US" altLang="ja-JP" sz="2000" b="1" kern="0" dirty="0">
                <a:solidFill>
                  <a:srgbClr val="FF0000"/>
                </a:solidFill>
                <a:latin typeface="+mn-ea"/>
                <a:ea typeface="+mn-ea"/>
              </a:rPr>
              <a:t>】</a:t>
            </a:r>
            <a:r>
              <a:rPr lang="ja-JP" altLang="en-US" sz="2000" b="1" kern="0" dirty="0">
                <a:latin typeface="+mn-ea"/>
                <a:ea typeface="+mn-ea"/>
              </a:rPr>
              <a:t>帰国の日とステータスの変更。</a:t>
            </a:r>
            <a:endParaRPr lang="en-US" altLang="ja-JP" sz="2000" b="1" kern="0" dirty="0">
              <a:latin typeface="+mn-ea"/>
              <a:ea typeface="+mn-ea"/>
            </a:endParaRPr>
          </a:p>
        </p:txBody>
      </p:sp>
      <p:pic>
        <p:nvPicPr>
          <p:cNvPr id="10" name="図 9">
            <a:extLst>
              <a:ext uri="{FF2B5EF4-FFF2-40B4-BE49-F238E27FC236}">
                <a16:creationId xmlns:a16="http://schemas.microsoft.com/office/drawing/2014/main" xmlns="" id="{B6483A8E-5E0E-4AA8-9D6E-95B6B3F7AC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3920" y="286172"/>
            <a:ext cx="1512168" cy="568128"/>
          </a:xfrm>
          <a:prstGeom prst="rect">
            <a:avLst/>
          </a:prstGeom>
        </p:spPr>
      </p:pic>
      <p:cxnSp>
        <p:nvCxnSpPr>
          <p:cNvPr id="11" name="直線矢印コネクタ 10">
            <a:extLst>
              <a:ext uri="{FF2B5EF4-FFF2-40B4-BE49-F238E27FC236}">
                <a16:creationId xmlns:a16="http://schemas.microsoft.com/office/drawing/2014/main" xmlns="" id="{A80CC65C-93DB-4C51-AFF7-478256DDE2A3}"/>
              </a:ext>
            </a:extLst>
          </p:cNvPr>
          <p:cNvCxnSpPr/>
          <p:nvPr/>
        </p:nvCxnSpPr>
        <p:spPr>
          <a:xfrm flipV="1">
            <a:off x="1753183" y="3077343"/>
            <a:ext cx="306921" cy="966370"/>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sp>
        <p:nvSpPr>
          <p:cNvPr id="12" name="テキスト ボックス 11">
            <a:extLst>
              <a:ext uri="{FF2B5EF4-FFF2-40B4-BE49-F238E27FC236}">
                <a16:creationId xmlns:a16="http://schemas.microsoft.com/office/drawing/2014/main" xmlns="" id="{E231E0A7-6B43-498F-8BA7-C26D1DE39C46}"/>
              </a:ext>
            </a:extLst>
          </p:cNvPr>
          <p:cNvSpPr txBox="1"/>
          <p:nvPr/>
        </p:nvSpPr>
        <p:spPr bwMode="auto">
          <a:xfrm>
            <a:off x="605228" y="4159497"/>
            <a:ext cx="1667507" cy="492443"/>
          </a:xfrm>
          <a:prstGeom prst="rect">
            <a:avLst/>
          </a:prstGeom>
          <a:noFill/>
          <a:ln w="12700" cmpd="sng">
            <a:solidFill>
              <a:schemeClr val="tx1"/>
            </a:solidFill>
            <a:miter lim="800000"/>
            <a:headEnd/>
            <a:tailEnd/>
          </a:ln>
        </p:spPr>
        <p:txBody>
          <a:bodyPr wrap="square" rtlCol="0">
            <a:spAutoFit/>
          </a:bodyPr>
          <a:lstStyle/>
          <a:p>
            <a:r>
              <a:rPr lang="ja-JP" altLang="en-US" sz="1300" dirty="0"/>
              <a:t>「編集」ボタンを押します。</a:t>
            </a:r>
            <a:endParaRPr kumimoji="1" lang="ja-JP" altLang="en-US" sz="1300" dirty="0"/>
          </a:p>
        </p:txBody>
      </p:sp>
      <p:sp>
        <p:nvSpPr>
          <p:cNvPr id="13" name="テキスト ボックス 12">
            <a:extLst>
              <a:ext uri="{FF2B5EF4-FFF2-40B4-BE49-F238E27FC236}">
                <a16:creationId xmlns:a16="http://schemas.microsoft.com/office/drawing/2014/main" xmlns="" id="{D79D4114-5DB3-4DCC-B743-F8603B5CAC23}"/>
              </a:ext>
            </a:extLst>
          </p:cNvPr>
          <p:cNvSpPr txBox="1"/>
          <p:nvPr/>
        </p:nvSpPr>
        <p:spPr bwMode="auto">
          <a:xfrm>
            <a:off x="4572000" y="4608673"/>
            <a:ext cx="2381300" cy="1492716"/>
          </a:xfrm>
          <a:prstGeom prst="rect">
            <a:avLst/>
          </a:prstGeom>
          <a:solidFill>
            <a:schemeClr val="bg1">
              <a:alpha val="63000"/>
            </a:schemeClr>
          </a:solidFill>
          <a:ln w="12700" cmpd="sng">
            <a:solidFill>
              <a:schemeClr val="tx1"/>
            </a:solidFill>
            <a:miter lim="800000"/>
            <a:headEnd/>
            <a:tailEnd/>
          </a:ln>
        </p:spPr>
        <p:txBody>
          <a:bodyPr wrap="square" rtlCol="0">
            <a:spAutoFit/>
          </a:bodyPr>
          <a:lstStyle/>
          <a:p>
            <a:r>
              <a:rPr lang="ja-JP" altLang="en-US" sz="1300" dirty="0"/>
              <a:t>帰国日を入力します。</a:t>
            </a:r>
            <a:endParaRPr lang="en-US" altLang="ja-JP" sz="1300" dirty="0"/>
          </a:p>
          <a:p>
            <a:r>
              <a:rPr kumimoji="1" lang="ja-JP" altLang="en-US" sz="1300" dirty="0"/>
              <a:t>これを行わないと、災害の時に帰国していないことになり</a:t>
            </a:r>
            <a:r>
              <a:rPr kumimoji="1" lang="en-US" altLang="ja-JP" sz="1300" dirty="0"/>
              <a:t>RIJYEM</a:t>
            </a:r>
            <a:r>
              <a:rPr kumimoji="1" lang="ja-JP" altLang="en-US" sz="1300" dirty="0"/>
              <a:t>が間違った情報を参照する可能性があり</a:t>
            </a:r>
            <a:r>
              <a:rPr lang="ja-JP" altLang="en-US" sz="1300" dirty="0"/>
              <a:t>ます。</a:t>
            </a:r>
            <a:endParaRPr lang="en-US" altLang="ja-JP" sz="1300" dirty="0"/>
          </a:p>
          <a:p>
            <a:r>
              <a:rPr kumimoji="1" lang="ja-JP" altLang="en-US" sz="1300" dirty="0"/>
              <a:t>また、</a:t>
            </a:r>
            <a:r>
              <a:rPr kumimoji="1" lang="en-US" altLang="ja-JP" sz="1300" dirty="0"/>
              <a:t>ROTEX</a:t>
            </a:r>
            <a:r>
              <a:rPr kumimoji="1" lang="ja-JP" altLang="en-US" sz="1300" dirty="0" err="1"/>
              <a:t>への</a:t>
            </a:r>
            <a:r>
              <a:rPr kumimoji="1" lang="ja-JP" altLang="en-US" sz="1300" dirty="0"/>
              <a:t>メールも届きません</a:t>
            </a:r>
          </a:p>
        </p:txBody>
      </p:sp>
      <p:cxnSp>
        <p:nvCxnSpPr>
          <p:cNvPr id="14" name="直線矢印コネクタ 13">
            <a:extLst>
              <a:ext uri="{FF2B5EF4-FFF2-40B4-BE49-F238E27FC236}">
                <a16:creationId xmlns:a16="http://schemas.microsoft.com/office/drawing/2014/main" xmlns="" id="{ABF94B2A-D64A-4352-8D96-1940B78CB4AE}"/>
              </a:ext>
            </a:extLst>
          </p:cNvPr>
          <p:cNvCxnSpPr>
            <a:cxnSpLocks/>
          </p:cNvCxnSpPr>
          <p:nvPr/>
        </p:nvCxnSpPr>
        <p:spPr>
          <a:xfrm flipV="1">
            <a:off x="6145568" y="4043713"/>
            <a:ext cx="407632" cy="5508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右矢印 31">
            <a:extLst>
              <a:ext uri="{FF2B5EF4-FFF2-40B4-BE49-F238E27FC236}">
                <a16:creationId xmlns:a16="http://schemas.microsoft.com/office/drawing/2014/main" xmlns="" id="{80387FBB-B91A-4296-BDBD-03C4AD306C70}"/>
              </a:ext>
            </a:extLst>
          </p:cNvPr>
          <p:cNvSpPr/>
          <p:nvPr/>
        </p:nvSpPr>
        <p:spPr>
          <a:xfrm>
            <a:off x="2996208" y="2780040"/>
            <a:ext cx="268036" cy="648072"/>
          </a:xfrm>
          <a:prstGeom prst="rightArrow">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2">
            <a:extLst>
              <a:ext uri="{FF2B5EF4-FFF2-40B4-BE49-F238E27FC236}">
                <a16:creationId xmlns:a16="http://schemas.microsoft.com/office/drawing/2014/main" xmlns="" id="{EB65E176-B97D-4513-81C0-10F65CA26828}"/>
              </a:ext>
            </a:extLst>
          </p:cNvPr>
          <p:cNvSpPr txBox="1">
            <a:spLocks/>
          </p:cNvSpPr>
          <p:nvPr/>
        </p:nvSpPr>
        <p:spPr bwMode="auto">
          <a:xfrm>
            <a:off x="6705600" y="64008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buClrTx/>
              <a:buSzTx/>
              <a:buFontTx/>
              <a:buNone/>
              <a:defRPr kumimoji="0" sz="18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0331EEB5-871C-3C46-BA86-090CCFE8305C}" type="slidenum">
              <a:rPr lang="en-US" altLang="ja-JP" smtClean="0"/>
              <a:pPr>
                <a:defRPr/>
              </a:pPr>
              <a:t>17</a:t>
            </a:fld>
            <a:endParaRPr lang="en-US" altLang="ja-JP" dirty="0"/>
          </a:p>
        </p:txBody>
      </p:sp>
      <p:sp>
        <p:nvSpPr>
          <p:cNvPr id="16" name="円/楕円 15"/>
          <p:cNvSpPr/>
          <p:nvPr/>
        </p:nvSpPr>
        <p:spPr>
          <a:xfrm>
            <a:off x="898530" y="2162514"/>
            <a:ext cx="800323" cy="4203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円/楕円 16"/>
          <p:cNvSpPr/>
          <p:nvPr/>
        </p:nvSpPr>
        <p:spPr>
          <a:xfrm>
            <a:off x="3419872" y="3532119"/>
            <a:ext cx="800323" cy="4203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4" name="オーディオ 3">
            <a:hlinkClick r:id="" action="ppaction://media"/>
            <a:extLst>
              <a:ext uri="{FF2B5EF4-FFF2-40B4-BE49-F238E27FC236}">
                <a16:creationId xmlns:a16="http://schemas.microsoft.com/office/drawing/2014/main" xmlns="" id="{A587E0C5-4AFA-492C-9C8F-B43E61F09E0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4088150713"/>
      </p:ext>
    </p:extLst>
  </p:cSld>
  <p:clrMapOvr>
    <a:masterClrMapping/>
  </p:clrMapOvr>
  <mc:AlternateContent xmlns:mc="http://schemas.openxmlformats.org/markup-compatibility/2006" xmlns:p14="http://schemas.microsoft.com/office/powerpoint/2010/main">
    <mc:Choice Requires="p14">
      <p:transition spd="slow" p14:dur="2000" advTm="53900"/>
    </mc:Choice>
    <mc:Fallback xmlns="">
      <p:transition spd="slow" advTm="53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50" fill="hold"/>
                                        <p:tgtEl>
                                          <p:spTgt spid="16"/>
                                        </p:tgtEl>
                                        <p:attrNameLst>
                                          <p:attrName>ppt_x</p:attrName>
                                        </p:attrNameLst>
                                      </p:cBhvr>
                                      <p:tavLst>
                                        <p:tav tm="0">
                                          <p:val>
                                            <p:strVal val="0-#ppt_w/2"/>
                                          </p:val>
                                        </p:tav>
                                        <p:tav tm="100000">
                                          <p:val>
                                            <p:strVal val="#ppt_x"/>
                                          </p:val>
                                        </p:tav>
                                      </p:tavLst>
                                    </p:anim>
                                    <p:anim calcmode="lin" valueType="num">
                                      <p:cBhvr additive="base">
                                        <p:cTn id="12" dur="2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50" fill="hold"/>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250" fill="hold"/>
                                        <p:tgtEl>
                                          <p:spTgt spid="17"/>
                                        </p:tgtEl>
                                        <p:attrNameLst>
                                          <p:attrName>ppt_x</p:attrName>
                                        </p:attrNameLst>
                                      </p:cBhvr>
                                      <p:tavLst>
                                        <p:tav tm="0">
                                          <p:val>
                                            <p:strVal val="#ppt_x"/>
                                          </p:val>
                                        </p:tav>
                                        <p:tav tm="100000">
                                          <p:val>
                                            <p:strVal val="#ppt_x"/>
                                          </p:val>
                                        </p:tav>
                                      </p:tavLst>
                                    </p:anim>
                                    <p:anim calcmode="lin" valueType="num">
                                      <p:cBhvr additive="base">
                                        <p:cTn id="22" dur="25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250"/>
                            </p:stCondLst>
                            <p:childTnLst>
                              <p:par>
                                <p:cTn id="24" presetID="8" presetClass="emph" presetSubtype="0" fill="hold" nodeType="afterEffect">
                                  <p:stCondLst>
                                    <p:cond delay="0"/>
                                  </p:stCondLst>
                                  <p:childTnLst>
                                    <p:animRot by="21600000">
                                      <p:cBhvr>
                                        <p:cTn id="25"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42252" y="2214156"/>
            <a:ext cx="7135936" cy="1142836"/>
          </a:xfrm>
        </p:spPr>
        <p:txBody>
          <a:bodyPr/>
          <a:lstStyle/>
          <a:p>
            <a:pPr eaLnBrk="1" hangingPunct="1">
              <a:lnSpc>
                <a:spcPct val="150000"/>
              </a:lnSpc>
            </a:pPr>
            <a:r>
              <a:rPr lang="en-US" altLang="ja-JP" sz="2800" dirty="0"/>
              <a:t>YESS</a:t>
            </a:r>
            <a:r>
              <a:rPr lang="ja-JP" altLang="en-US" sz="2800" dirty="0"/>
              <a:t>マニュアル（クラブ用）</a:t>
            </a:r>
            <a:r>
              <a:rPr lang="en-US" altLang="ja-JP" sz="4000" dirty="0"/>
              <a:t/>
            </a:r>
            <a:br>
              <a:rPr lang="en-US" altLang="ja-JP" sz="4000" dirty="0"/>
            </a:br>
            <a:r>
              <a:rPr lang="ja-JP" altLang="en-US" sz="2000" dirty="0"/>
              <a:t>国際ロータリー　青少年交換委員会</a:t>
            </a:r>
            <a:endParaRPr lang="ja-JP" altLang="en-US" sz="4000" dirty="0"/>
          </a:p>
        </p:txBody>
      </p:sp>
      <p:sp>
        <p:nvSpPr>
          <p:cNvPr id="3" name="テキスト ボックス 2"/>
          <p:cNvSpPr txBox="1"/>
          <p:nvPr/>
        </p:nvSpPr>
        <p:spPr bwMode="auto">
          <a:xfrm>
            <a:off x="1985629" y="6079123"/>
            <a:ext cx="5191720" cy="338554"/>
          </a:xfrm>
          <a:prstGeom prst="rect">
            <a:avLst/>
          </a:prstGeom>
          <a:noFill/>
          <a:ln w="38100" cmpd="dbl">
            <a:noFill/>
            <a:miter lim="800000"/>
            <a:headEnd/>
            <a:tailEnd/>
          </a:ln>
        </p:spPr>
        <p:txBody>
          <a:bodyPr wrap="square" rtlCol="0">
            <a:spAutoFit/>
          </a:bodyPr>
          <a:lstStyle/>
          <a:p>
            <a:pPr algn="r"/>
            <a:r>
              <a:rPr lang="en-US" altLang="ja-JP" sz="1600" dirty="0"/>
              <a:t>RIJYEM YESS</a:t>
            </a:r>
            <a:r>
              <a:rPr lang="ja-JP" altLang="en-US" sz="1600" dirty="0"/>
              <a:t>委員会</a:t>
            </a:r>
            <a:endParaRPr lang="en-US" altLang="ja-JP" sz="1600" dirty="0"/>
          </a:p>
        </p:txBody>
      </p:sp>
      <p:sp>
        <p:nvSpPr>
          <p:cNvPr id="2" name="テキスト ボックス 1"/>
          <p:cNvSpPr txBox="1"/>
          <p:nvPr/>
        </p:nvSpPr>
        <p:spPr bwMode="auto">
          <a:xfrm>
            <a:off x="251987" y="1556792"/>
            <a:ext cx="6813686" cy="584775"/>
          </a:xfrm>
          <a:prstGeom prst="rect">
            <a:avLst/>
          </a:prstGeom>
          <a:noFill/>
          <a:ln w="38100" cmpd="dbl">
            <a:noFill/>
            <a:miter lim="800000"/>
            <a:headEnd/>
            <a:tailEnd/>
          </a:ln>
        </p:spPr>
        <p:txBody>
          <a:bodyPr wrap="square" rtlCol="0">
            <a:spAutoFit/>
          </a:bodyPr>
          <a:lstStyle/>
          <a:p>
            <a:r>
              <a:rPr lang="en-US" altLang="ja-JP" sz="3200" b="1" dirty="0">
                <a:solidFill>
                  <a:srgbClr val="7030A0"/>
                </a:solidFill>
              </a:rPr>
              <a:t>Y</a:t>
            </a:r>
            <a:r>
              <a:rPr lang="en-US" altLang="ja-JP" sz="3200" dirty="0"/>
              <a:t>outh </a:t>
            </a:r>
            <a:r>
              <a:rPr lang="en-US" altLang="ja-JP" sz="3200" b="1" dirty="0">
                <a:solidFill>
                  <a:srgbClr val="7030A0"/>
                </a:solidFill>
              </a:rPr>
              <a:t>E</a:t>
            </a:r>
            <a:r>
              <a:rPr lang="en-US" altLang="ja-JP" sz="3200" dirty="0"/>
              <a:t>xchange </a:t>
            </a:r>
            <a:r>
              <a:rPr lang="en-US" altLang="ja-JP" sz="3200" b="1" dirty="0">
                <a:solidFill>
                  <a:srgbClr val="7030A0"/>
                </a:solidFill>
              </a:rPr>
              <a:t>S</a:t>
            </a:r>
            <a:r>
              <a:rPr lang="en-US" altLang="ja-JP" sz="3200" dirty="0"/>
              <a:t>upport </a:t>
            </a:r>
            <a:r>
              <a:rPr lang="en-US" altLang="ja-JP" sz="3200" b="1" dirty="0">
                <a:solidFill>
                  <a:srgbClr val="7030A0"/>
                </a:solidFill>
              </a:rPr>
              <a:t>S</a:t>
            </a:r>
            <a:r>
              <a:rPr lang="en-US" altLang="ja-JP" sz="3200" dirty="0"/>
              <a:t>ystem</a:t>
            </a:r>
            <a:endParaRPr lang="ja-JP" altLang="en-US" sz="3200" dirty="0"/>
          </a:p>
        </p:txBody>
      </p:sp>
      <p:sp>
        <p:nvSpPr>
          <p:cNvPr id="6" name="正方形/長方形 5"/>
          <p:cNvSpPr/>
          <p:nvPr/>
        </p:nvSpPr>
        <p:spPr>
          <a:xfrm>
            <a:off x="3563888" y="6385798"/>
            <a:ext cx="3842783" cy="369332"/>
          </a:xfrm>
          <a:prstGeom prst="rect">
            <a:avLst/>
          </a:prstGeom>
        </p:spPr>
        <p:txBody>
          <a:bodyPr wrap="none">
            <a:spAutoFit/>
          </a:bodyPr>
          <a:lstStyle/>
          <a:p>
            <a:pPr algn="ctr"/>
            <a:r>
              <a:rPr lang="en-US" altLang="ja-JP" dirty="0"/>
              <a:t>©2017 RIJYEM. All rights reserved. </a:t>
            </a:r>
            <a:endParaRPr lang="ja-JP" altLang="en-US" dirty="0"/>
          </a:p>
        </p:txBody>
      </p:sp>
      <p:sp>
        <p:nvSpPr>
          <p:cNvPr id="5" name="スライド番号プレースホルダー 4"/>
          <p:cNvSpPr>
            <a:spLocks noGrp="1"/>
          </p:cNvSpPr>
          <p:nvPr>
            <p:ph type="sldNum" sz="quarter" idx="12"/>
          </p:nvPr>
        </p:nvSpPr>
        <p:spPr/>
        <p:txBody>
          <a:bodyPr/>
          <a:lstStyle/>
          <a:p>
            <a:pPr>
              <a:defRPr/>
            </a:pPr>
            <a:fld id="{22B6BEF2-F84F-8642-91FB-971031A0987D}" type="slidenum">
              <a:rPr lang="en-US" altLang="ja-JP" smtClean="0"/>
              <a:pPr>
                <a:defRPr/>
              </a:pPr>
              <a:t>18</a:t>
            </a:fld>
            <a:endParaRPr lang="en-US" altLang="ja-JP" dirty="0"/>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663" y="116632"/>
            <a:ext cx="3104607" cy="880157"/>
          </a:xfrm>
          <a:prstGeom prst="rect">
            <a:avLst/>
          </a:prstGeom>
        </p:spPr>
      </p:pic>
      <p:sp>
        <p:nvSpPr>
          <p:cNvPr id="10" name="タイトル 1">
            <a:extLst>
              <a:ext uri="{FF2B5EF4-FFF2-40B4-BE49-F238E27FC236}">
                <a16:creationId xmlns:a16="http://schemas.microsoft.com/office/drawing/2014/main" xmlns="" id="{BE6E9401-119A-41F0-84AF-E4BD04B76CE3}"/>
              </a:ext>
            </a:extLst>
          </p:cNvPr>
          <p:cNvSpPr txBox="1">
            <a:spLocks/>
          </p:cNvSpPr>
          <p:nvPr/>
        </p:nvSpPr>
        <p:spPr bwMode="auto">
          <a:xfrm>
            <a:off x="573679" y="3645024"/>
            <a:ext cx="6458458"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kumimoji="1" sz="48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a:lstStyle>
          <a:p>
            <a:r>
              <a:rPr lang="ja-JP" altLang="en-US" sz="3200" kern="0"/>
              <a:t>これで</a:t>
            </a:r>
            <a:r>
              <a:rPr lang="en-US" altLang="ja-JP" sz="3200" kern="0"/>
              <a:t>YESS</a:t>
            </a:r>
            <a:r>
              <a:rPr lang="ja-JP" altLang="en-US" sz="3200" kern="0"/>
              <a:t>の説明を終わります。</a:t>
            </a:r>
            <a:r>
              <a:rPr lang="en-US" altLang="ja-JP" sz="3200" kern="0"/>
              <a:t/>
            </a:r>
            <a:br>
              <a:rPr lang="en-US" altLang="ja-JP" sz="3200" kern="0"/>
            </a:br>
            <a:r>
              <a:rPr lang="en-US" altLang="ja-JP" sz="3200" kern="0"/>
              <a:t/>
            </a:r>
            <a:br>
              <a:rPr lang="en-US" altLang="ja-JP" sz="3200" kern="0"/>
            </a:br>
            <a:r>
              <a:rPr lang="ja-JP" altLang="en-US" sz="3200" kern="0"/>
              <a:t>ご清聴ありがとうございました。</a:t>
            </a:r>
            <a:endParaRPr lang="ja-JP" altLang="en-US" sz="3200" kern="0" dirty="0"/>
          </a:p>
        </p:txBody>
      </p:sp>
      <p:pic>
        <p:nvPicPr>
          <p:cNvPr id="8" name="オーディオ 7">
            <a:hlinkClick r:id="" action="ppaction://media"/>
            <a:extLst>
              <a:ext uri="{FF2B5EF4-FFF2-40B4-BE49-F238E27FC236}">
                <a16:creationId xmlns:a16="http://schemas.microsoft.com/office/drawing/2014/main" xmlns="" id="{3575EBD9-AC9E-42CE-97B8-5B691208E7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20397979"/>
      </p:ext>
    </p:extLst>
  </p:cSld>
  <p:clrMapOvr>
    <a:masterClrMapping/>
  </p:clrMapOvr>
  <mc:AlternateContent xmlns:mc="http://schemas.openxmlformats.org/markup-compatibility/2006" xmlns:p14="http://schemas.microsoft.com/office/powerpoint/2010/main">
    <mc:Choice Requires="p14">
      <p:transition spd="slow" p14:dur="2000" advTm="19340"/>
    </mc:Choice>
    <mc:Fallback xmlns="">
      <p:transition spd="slow" advTm="19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876EAE1-28FE-4162-8F4E-F24F1D2861B9}"/>
              </a:ext>
            </a:extLst>
          </p:cNvPr>
          <p:cNvSpPr>
            <a:spLocks noGrp="1"/>
          </p:cNvSpPr>
          <p:nvPr>
            <p:ph type="title"/>
          </p:nvPr>
        </p:nvSpPr>
        <p:spPr/>
        <p:txBody>
          <a:bodyPr/>
          <a:lstStyle/>
          <a:p>
            <a:r>
              <a:rPr kumimoji="1" lang="ja-JP" altLang="en-US" sz="2000" dirty="0"/>
              <a:t>地区委員会の皆様へ</a:t>
            </a:r>
            <a:r>
              <a:rPr kumimoji="1" lang="en-US" altLang="ja-JP" dirty="0"/>
              <a:t/>
            </a:r>
            <a:br>
              <a:rPr kumimoji="1" lang="en-US" altLang="ja-JP" dirty="0"/>
            </a:br>
            <a:r>
              <a:rPr kumimoji="1" lang="ja-JP" altLang="en-US" dirty="0"/>
              <a:t>このマニュアルの利用時期</a:t>
            </a:r>
          </a:p>
        </p:txBody>
      </p:sp>
      <p:sp>
        <p:nvSpPr>
          <p:cNvPr id="3" name="コンテンツ プレースホルダー 2">
            <a:extLst>
              <a:ext uri="{FF2B5EF4-FFF2-40B4-BE49-F238E27FC236}">
                <a16:creationId xmlns:a16="http://schemas.microsoft.com/office/drawing/2014/main" xmlns="" id="{3C1A56F9-8C7E-498E-B149-C11EC27953AD}"/>
              </a:ext>
            </a:extLst>
          </p:cNvPr>
          <p:cNvSpPr>
            <a:spLocks noGrp="1"/>
          </p:cNvSpPr>
          <p:nvPr>
            <p:ph idx="1"/>
          </p:nvPr>
        </p:nvSpPr>
        <p:spPr>
          <a:xfrm>
            <a:off x="457200" y="1719262"/>
            <a:ext cx="8229600" cy="4734073"/>
          </a:xfrm>
        </p:spPr>
        <p:txBody>
          <a:bodyPr/>
          <a:lstStyle/>
          <a:p>
            <a:pPr marL="0" indent="0">
              <a:buNone/>
            </a:pPr>
            <a:r>
              <a:rPr kumimoji="1" lang="en-US" altLang="ja-JP" sz="2400" dirty="0"/>
              <a:t>STEP</a:t>
            </a:r>
            <a:r>
              <a:rPr kumimoji="1" lang="ja-JP" altLang="en-US" sz="2400" dirty="0"/>
              <a:t>は</a:t>
            </a:r>
            <a:r>
              <a:rPr kumimoji="1" lang="en-US" altLang="ja-JP" sz="2400" dirty="0"/>
              <a:t>1</a:t>
            </a:r>
            <a:r>
              <a:rPr kumimoji="1" lang="ja-JP" altLang="en-US" sz="2400" dirty="0"/>
              <a:t>から</a:t>
            </a:r>
            <a:r>
              <a:rPr kumimoji="1" lang="en-US" altLang="ja-JP" sz="2400" dirty="0"/>
              <a:t>11</a:t>
            </a:r>
            <a:r>
              <a:rPr kumimoji="1" lang="ja-JP" altLang="en-US" sz="2400" dirty="0"/>
              <a:t>までありますが、一度にすべての項目をオリエンするのではなく</a:t>
            </a:r>
            <a:r>
              <a:rPr kumimoji="1" lang="en-US" altLang="ja-JP" sz="2400" dirty="0"/>
              <a:t>4</a:t>
            </a:r>
            <a:r>
              <a:rPr kumimoji="1" lang="ja-JP" altLang="en-US" sz="2400" dirty="0"/>
              <a:t>回か</a:t>
            </a:r>
            <a:r>
              <a:rPr lang="en-US" altLang="ja-JP" sz="2400" dirty="0"/>
              <a:t>5</a:t>
            </a:r>
            <a:r>
              <a:rPr lang="ja-JP" altLang="en-US" sz="2400" dirty="0"/>
              <a:t>回</a:t>
            </a:r>
            <a:r>
              <a:rPr kumimoji="1" lang="ja-JP" altLang="en-US" sz="2400" dirty="0"/>
              <a:t>に分けてオリエンすることを推奨いたします。</a:t>
            </a:r>
            <a:endParaRPr kumimoji="1" lang="en-US" altLang="ja-JP" sz="2400" dirty="0"/>
          </a:p>
          <a:p>
            <a:pPr marL="0" indent="0">
              <a:buNone/>
            </a:pPr>
            <a:endParaRPr kumimoji="1" lang="en-US" altLang="ja-JP" sz="2400" dirty="0"/>
          </a:p>
          <a:p>
            <a:r>
              <a:rPr lang="ja-JP" altLang="en-US" dirty="0"/>
              <a:t>第１回（</a:t>
            </a:r>
            <a:r>
              <a:rPr lang="en-US" altLang="ja-JP" dirty="0"/>
              <a:t>10</a:t>
            </a:r>
            <a:r>
              <a:rPr lang="ja-JP" altLang="en-US" dirty="0"/>
              <a:t>月～</a:t>
            </a:r>
            <a:r>
              <a:rPr lang="en-US" altLang="ja-JP" dirty="0"/>
              <a:t>12</a:t>
            </a:r>
            <a:r>
              <a:rPr lang="ja-JP" altLang="en-US" dirty="0"/>
              <a:t>月）</a:t>
            </a:r>
            <a:r>
              <a:rPr lang="en-US" altLang="ja-JP" dirty="0"/>
              <a:t>	</a:t>
            </a:r>
            <a:r>
              <a:rPr lang="ja-JP" altLang="en-US" dirty="0"/>
              <a:t>：</a:t>
            </a:r>
            <a:r>
              <a:rPr lang="en-US" altLang="ja-JP" dirty="0"/>
              <a:t>SETP1</a:t>
            </a:r>
            <a:r>
              <a:rPr lang="ja-JP" altLang="en-US" dirty="0"/>
              <a:t>まで</a:t>
            </a:r>
            <a:endParaRPr lang="en-US" altLang="ja-JP" dirty="0"/>
          </a:p>
          <a:p>
            <a:r>
              <a:rPr lang="ja-JP" altLang="en-US" dirty="0"/>
              <a:t>第</a:t>
            </a:r>
            <a:r>
              <a:rPr lang="en-US" altLang="ja-JP" dirty="0"/>
              <a:t>2</a:t>
            </a:r>
            <a:r>
              <a:rPr lang="ja-JP" altLang="en-US" dirty="0"/>
              <a:t>回（</a:t>
            </a:r>
            <a:r>
              <a:rPr lang="en-US" altLang="ja-JP" dirty="0"/>
              <a:t>1</a:t>
            </a:r>
            <a:r>
              <a:rPr lang="ja-JP" altLang="en-US" dirty="0"/>
              <a:t>月～</a:t>
            </a:r>
            <a:r>
              <a:rPr lang="en-US" altLang="ja-JP" dirty="0"/>
              <a:t>4</a:t>
            </a:r>
            <a:r>
              <a:rPr lang="ja-JP" altLang="en-US" dirty="0"/>
              <a:t>月） </a:t>
            </a:r>
            <a:r>
              <a:rPr lang="en-US" altLang="ja-JP" dirty="0"/>
              <a:t>		</a:t>
            </a:r>
            <a:r>
              <a:rPr lang="ja-JP" altLang="en-US" dirty="0"/>
              <a:t>：</a:t>
            </a:r>
            <a:r>
              <a:rPr lang="en-US" altLang="ja-JP" dirty="0"/>
              <a:t>SETP4</a:t>
            </a:r>
            <a:r>
              <a:rPr lang="ja-JP" altLang="en-US" dirty="0"/>
              <a:t>まで</a:t>
            </a:r>
            <a:endParaRPr lang="en-US" altLang="ja-JP" dirty="0"/>
          </a:p>
          <a:p>
            <a:r>
              <a:rPr lang="ja-JP" altLang="en-US" dirty="0"/>
              <a:t>第</a:t>
            </a:r>
            <a:r>
              <a:rPr lang="en-US" altLang="ja-JP" dirty="0"/>
              <a:t>3</a:t>
            </a:r>
            <a:r>
              <a:rPr lang="ja-JP" altLang="en-US" dirty="0"/>
              <a:t>回（</a:t>
            </a:r>
            <a:r>
              <a:rPr lang="en-US" altLang="ja-JP" dirty="0"/>
              <a:t>5</a:t>
            </a:r>
            <a:r>
              <a:rPr lang="ja-JP" altLang="en-US" dirty="0"/>
              <a:t>月～</a:t>
            </a:r>
            <a:r>
              <a:rPr lang="en-US" altLang="ja-JP" dirty="0"/>
              <a:t>6</a:t>
            </a:r>
            <a:r>
              <a:rPr lang="ja-JP" altLang="en-US" dirty="0"/>
              <a:t>月） </a:t>
            </a:r>
            <a:r>
              <a:rPr lang="en-US" altLang="ja-JP" dirty="0"/>
              <a:t>		</a:t>
            </a:r>
            <a:r>
              <a:rPr lang="ja-JP" altLang="en-US" dirty="0"/>
              <a:t>：</a:t>
            </a:r>
            <a:r>
              <a:rPr lang="en-US" altLang="ja-JP" dirty="0"/>
              <a:t>SETP8.1</a:t>
            </a:r>
            <a:r>
              <a:rPr lang="ja-JP" altLang="en-US" dirty="0"/>
              <a:t>まで</a:t>
            </a:r>
            <a:endParaRPr lang="en-US" altLang="ja-JP" dirty="0"/>
          </a:p>
          <a:p>
            <a:r>
              <a:rPr lang="ja-JP" altLang="en-US" dirty="0"/>
              <a:t>第</a:t>
            </a:r>
            <a:r>
              <a:rPr lang="en-US" altLang="ja-JP" dirty="0"/>
              <a:t>4</a:t>
            </a:r>
            <a:r>
              <a:rPr lang="ja-JP" altLang="en-US" dirty="0"/>
              <a:t>回（</a:t>
            </a:r>
            <a:r>
              <a:rPr lang="en-US" altLang="ja-JP" dirty="0"/>
              <a:t>7</a:t>
            </a:r>
            <a:r>
              <a:rPr lang="ja-JP" altLang="en-US" dirty="0"/>
              <a:t>月～到着直前） </a:t>
            </a:r>
            <a:r>
              <a:rPr lang="en-US" altLang="ja-JP" dirty="0"/>
              <a:t>	</a:t>
            </a:r>
            <a:r>
              <a:rPr lang="ja-JP" altLang="en-US" dirty="0"/>
              <a:t>：</a:t>
            </a:r>
            <a:r>
              <a:rPr lang="en-US" altLang="ja-JP" dirty="0"/>
              <a:t>SETP11</a:t>
            </a:r>
            <a:r>
              <a:rPr lang="ja-JP" altLang="en-US" dirty="0"/>
              <a:t>まで</a:t>
            </a:r>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xmlns="" id="{0F88AC54-4E05-432C-BFBB-E7C785BC0A47}"/>
              </a:ext>
            </a:extLst>
          </p:cNvPr>
          <p:cNvSpPr>
            <a:spLocks noGrp="1"/>
          </p:cNvSpPr>
          <p:nvPr>
            <p:ph type="sldNum" sz="quarter" idx="12"/>
          </p:nvPr>
        </p:nvSpPr>
        <p:spPr/>
        <p:txBody>
          <a:bodyPr/>
          <a:lstStyle/>
          <a:p>
            <a:pPr>
              <a:defRPr/>
            </a:pPr>
            <a:fld id="{0331EEB5-871C-3C46-BA86-090CCFE8305C}" type="slidenum">
              <a:rPr lang="en-US" altLang="ja-JP" smtClean="0"/>
              <a:pPr>
                <a:defRPr/>
              </a:pPr>
              <a:t>19</a:t>
            </a:fld>
            <a:endParaRPr lang="en-US" altLang="ja-JP" dirty="0"/>
          </a:p>
        </p:txBody>
      </p:sp>
    </p:spTree>
    <p:extLst>
      <p:ext uri="{BB962C8B-B14F-4D97-AF65-F5344CB8AC3E}">
        <p14:creationId xmlns:p14="http://schemas.microsoft.com/office/powerpoint/2010/main" val="2271095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67944" y="712661"/>
            <a:ext cx="4509120" cy="715738"/>
          </a:xfrm>
        </p:spPr>
        <p:txBody>
          <a:bodyPr/>
          <a:lstStyle/>
          <a:p>
            <a:r>
              <a:rPr lang="en-US" altLang="ja-JP" sz="3200" dirty="0"/>
              <a:t>YESS</a:t>
            </a:r>
            <a:r>
              <a:rPr lang="ja-JP" altLang="en-US" sz="3200" dirty="0"/>
              <a:t>開発経緯</a:t>
            </a:r>
            <a:endParaRPr kumimoji="1" lang="ja-JP" altLang="en-US" sz="3200" dirty="0"/>
          </a:p>
        </p:txBody>
      </p:sp>
      <p:cxnSp>
        <p:nvCxnSpPr>
          <p:cNvPr id="4" name="直線コネクタ 3"/>
          <p:cNvCxnSpPr/>
          <p:nvPr/>
        </p:nvCxnSpPr>
        <p:spPr>
          <a:xfrm>
            <a:off x="179512" y="1484784"/>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268584"/>
            <a:ext cx="1512168" cy="568128"/>
          </a:xfrm>
          <a:prstGeom prst="rect">
            <a:avLst/>
          </a:prstGeom>
        </p:spPr>
      </p:pic>
      <p:sp>
        <p:nvSpPr>
          <p:cNvPr id="5" name="スライド番号プレースホルダー 4"/>
          <p:cNvSpPr>
            <a:spLocks noGrp="1"/>
          </p:cNvSpPr>
          <p:nvPr>
            <p:ph type="sldNum" sz="quarter" idx="12"/>
          </p:nvPr>
        </p:nvSpPr>
        <p:spPr/>
        <p:txBody>
          <a:bodyPr/>
          <a:lstStyle/>
          <a:p>
            <a:pPr>
              <a:defRPr/>
            </a:pPr>
            <a:fld id="{0331EEB5-871C-3C46-BA86-090CCFE8305C}" type="slidenum">
              <a:rPr lang="en-US" altLang="ja-JP" smtClean="0"/>
              <a:pPr>
                <a:defRPr/>
              </a:pPr>
              <a:t>2</a:t>
            </a:fld>
            <a:endParaRPr lang="en-US" altLang="ja-JP" dirty="0"/>
          </a:p>
        </p:txBody>
      </p:sp>
      <p:sp>
        <p:nvSpPr>
          <p:cNvPr id="7" name="テキスト ボックス 6"/>
          <p:cNvSpPr txBox="1"/>
          <p:nvPr/>
        </p:nvSpPr>
        <p:spPr bwMode="auto">
          <a:xfrm>
            <a:off x="566732" y="1772816"/>
            <a:ext cx="8120068" cy="4247317"/>
          </a:xfrm>
          <a:prstGeom prst="rect">
            <a:avLst/>
          </a:prstGeom>
          <a:noFill/>
          <a:ln w="12700" cmpd="sng">
            <a:noFill/>
            <a:miter lim="800000"/>
            <a:headEnd/>
            <a:tailEnd/>
          </a:ln>
        </p:spPr>
        <p:txBody>
          <a:bodyPr wrap="square" rtlCol="0">
            <a:spAutoFit/>
          </a:bodyPr>
          <a:lstStyle/>
          <a:p>
            <a:r>
              <a:rPr kumimoji="1" lang="en-US" altLang="ja-JP" dirty="0">
                <a:latin typeface="ＭＳ Ｐ明朝" panose="02020600040205080304" pitchFamily="18" charset="-128"/>
                <a:ea typeface="ＭＳ Ｐ明朝" panose="02020600040205080304" pitchFamily="18" charset="-128"/>
              </a:rPr>
              <a:t>YESS</a:t>
            </a:r>
            <a:r>
              <a:rPr kumimoji="1" lang="ja-JP" altLang="en-US" dirty="0">
                <a:latin typeface="ＭＳ Ｐ明朝" panose="02020600040205080304" pitchFamily="18" charset="-128"/>
                <a:ea typeface="ＭＳ Ｐ明朝" panose="02020600040205080304" pitchFamily="18" charset="-128"/>
              </a:rPr>
              <a:t>開発のきっかけは、東日本大震災です。東日本大震災の発生時は「未曽有、想定外、大津波」などの言葉が並びました。当然、交換学生も被災地に滞在しておりました。</a:t>
            </a:r>
            <a:endParaRPr kumimoji="1" lang="en-US" altLang="ja-JP" dirty="0">
              <a:latin typeface="ＭＳ Ｐ明朝" panose="02020600040205080304" pitchFamily="18" charset="-128"/>
              <a:ea typeface="ＭＳ Ｐ明朝" panose="02020600040205080304" pitchFamily="18" charset="-128"/>
            </a:endParaRPr>
          </a:p>
          <a:p>
            <a:r>
              <a:rPr kumimoji="1" lang="ja-JP" altLang="en-US" dirty="0">
                <a:latin typeface="ＭＳ Ｐ明朝" panose="02020600040205080304" pitchFamily="18" charset="-128"/>
                <a:ea typeface="ＭＳ Ｐ明朝" panose="02020600040205080304" pitchFamily="18" charset="-128"/>
              </a:rPr>
              <a:t>学生たちの所在を確かめようにも、</a:t>
            </a:r>
            <a:r>
              <a:rPr kumimoji="1" lang="ja-JP" altLang="en-US" u="sng" dirty="0">
                <a:solidFill>
                  <a:srgbClr val="FF0000"/>
                </a:solidFill>
                <a:latin typeface="ＭＳ Ｐ明朝" panose="02020600040205080304" pitchFamily="18" charset="-128"/>
                <a:ea typeface="ＭＳ Ｐ明朝" panose="02020600040205080304" pitchFamily="18" charset="-128"/>
              </a:rPr>
              <a:t>委員会メンバー自身も被災者</a:t>
            </a:r>
            <a:r>
              <a:rPr kumimoji="1" lang="ja-JP" altLang="en-US" dirty="0">
                <a:latin typeface="ＭＳ Ｐ明朝" panose="02020600040205080304" pitchFamily="18" charset="-128"/>
                <a:ea typeface="ＭＳ Ｐ明朝" panose="02020600040205080304" pitchFamily="18" charset="-128"/>
              </a:rPr>
              <a:t>となり、ガバナー</a:t>
            </a:r>
            <a:r>
              <a:rPr lang="ja-JP" altLang="en-US" dirty="0">
                <a:latin typeface="ＭＳ Ｐ明朝" panose="02020600040205080304" pitchFamily="18" charset="-128"/>
                <a:ea typeface="ＭＳ Ｐ明朝" panose="02020600040205080304" pitchFamily="18" charset="-128"/>
              </a:rPr>
              <a:t>事務所も委員長にも連絡がつかず大変苦労をしました。</a:t>
            </a:r>
            <a:endParaRPr lang="en-US" altLang="ja-JP" dirty="0">
              <a:latin typeface="ＭＳ Ｐ明朝" panose="02020600040205080304" pitchFamily="18" charset="-128"/>
              <a:ea typeface="ＭＳ Ｐ明朝" panose="02020600040205080304" pitchFamily="18" charset="-128"/>
            </a:endParaRPr>
          </a:p>
          <a:p>
            <a:endParaRPr kumimoji="1" lang="en-US" altLang="ja-JP" dirty="0">
              <a:latin typeface="ＭＳ Ｐ明朝" panose="02020600040205080304" pitchFamily="18" charset="-128"/>
              <a:ea typeface="ＭＳ Ｐ明朝" panose="02020600040205080304" pitchFamily="18" charset="-128"/>
            </a:endParaRPr>
          </a:p>
          <a:p>
            <a:r>
              <a:rPr lang="ja-JP" altLang="en-US" dirty="0">
                <a:latin typeface="ＭＳ Ｐ明朝" panose="02020600040205080304" pitchFamily="18" charset="-128"/>
                <a:ea typeface="ＭＳ Ｐ明朝" panose="02020600040205080304" pitchFamily="18" charset="-128"/>
              </a:rPr>
              <a:t>そのような経験から考えたのがＹＥＳＳです。学生の情報やホストファミリー、ホストクラブの情報をクラウドにアップし被災地以外の地区メンバーが助けることができるような仕組みを考えました。</a:t>
            </a:r>
            <a:endParaRPr lang="en-US" altLang="ja-JP" dirty="0">
              <a:latin typeface="ＭＳ Ｐ明朝" panose="02020600040205080304" pitchFamily="18" charset="-128"/>
              <a:ea typeface="ＭＳ Ｐ明朝" panose="02020600040205080304" pitchFamily="18" charset="-128"/>
            </a:endParaRPr>
          </a:p>
          <a:p>
            <a:endParaRPr kumimoji="1" lang="en-US" altLang="ja-JP" dirty="0"/>
          </a:p>
          <a:p>
            <a:r>
              <a:rPr lang="ja-JP" altLang="en-US" b="1" dirty="0"/>
              <a:t>ホストクラブに入力してただく必要がありますが、</a:t>
            </a:r>
            <a:r>
              <a:rPr lang="ja-JP" altLang="en-US" b="1" u="sng" dirty="0">
                <a:solidFill>
                  <a:srgbClr val="FF0000"/>
                </a:solidFill>
              </a:rPr>
              <a:t>「</a:t>
            </a:r>
            <a:r>
              <a:rPr lang="ja-JP" altLang="ja-JP" b="1" u="sng" dirty="0">
                <a:solidFill>
                  <a:srgbClr val="FF0000"/>
                </a:solidFill>
              </a:rPr>
              <a:t>受入学生・クラブ・学校・ホストファミリー一覧表</a:t>
            </a:r>
            <a:r>
              <a:rPr lang="ja-JP" altLang="en-US" b="1" u="sng" dirty="0">
                <a:solidFill>
                  <a:srgbClr val="FF0000"/>
                </a:solidFill>
              </a:rPr>
              <a:t>」と同じ内容です</a:t>
            </a:r>
            <a:r>
              <a:rPr lang="ja-JP" altLang="en-US" b="1" dirty="0"/>
              <a:t>し受入学生の部分は学生本人が入力しますのでクラブでの入力は従来よりＹＥＳＳのほうが少なくなっています。</a:t>
            </a:r>
            <a:endParaRPr lang="en-US" altLang="ja-JP" b="1" dirty="0"/>
          </a:p>
          <a:p>
            <a:endParaRPr lang="en-US" altLang="ja-JP" dirty="0"/>
          </a:p>
          <a:p>
            <a:r>
              <a:rPr lang="ja-JP" altLang="en-US" b="1" dirty="0">
                <a:effectLst>
                  <a:outerShdw blurRad="38100" dist="38100" dir="2700000" algn="tl">
                    <a:srgbClr val="000000">
                      <a:alpha val="43137"/>
                    </a:srgbClr>
                  </a:outerShdw>
                </a:effectLst>
              </a:rPr>
              <a:t>学生たちの安全のためにも、クラブ関係者の皆様のご協力をお願いいたします。</a:t>
            </a:r>
            <a:endParaRPr lang="en-US" altLang="ja-JP" b="1" dirty="0">
              <a:effectLst>
                <a:outerShdw blurRad="38100" dist="38100" dir="2700000" algn="tl">
                  <a:srgbClr val="000000">
                    <a:alpha val="43137"/>
                  </a:srgbClr>
                </a:outerShdw>
              </a:effectLst>
            </a:endParaRPr>
          </a:p>
        </p:txBody>
      </p:sp>
      <p:sp>
        <p:nvSpPr>
          <p:cNvPr id="3" name="正方形/長方形 2">
            <a:extLst>
              <a:ext uri="{FF2B5EF4-FFF2-40B4-BE49-F238E27FC236}">
                <a16:creationId xmlns:a16="http://schemas.microsoft.com/office/drawing/2014/main" xmlns="" id="{2080BC57-6147-4360-BA05-B70CABB26C9D}"/>
              </a:ext>
            </a:extLst>
          </p:cNvPr>
          <p:cNvSpPr/>
          <p:nvPr/>
        </p:nvSpPr>
        <p:spPr>
          <a:xfrm>
            <a:off x="179512" y="908720"/>
            <a:ext cx="3788217" cy="461665"/>
          </a:xfrm>
          <a:prstGeom prst="rect">
            <a:avLst/>
          </a:prstGeom>
        </p:spPr>
        <p:txBody>
          <a:bodyPr wrap="none">
            <a:spAutoFit/>
          </a:bodyPr>
          <a:lstStyle/>
          <a:p>
            <a:r>
              <a:rPr lang="en-US" altLang="ja-JP" sz="2400" b="1" dirty="0">
                <a:solidFill>
                  <a:srgbClr val="7030A0"/>
                </a:solidFill>
              </a:rPr>
              <a:t>Y</a:t>
            </a:r>
            <a:r>
              <a:rPr lang="en-US" altLang="ja-JP" dirty="0"/>
              <a:t>outh </a:t>
            </a:r>
            <a:r>
              <a:rPr lang="en-US" altLang="ja-JP" sz="2400" b="1" dirty="0">
                <a:solidFill>
                  <a:srgbClr val="7030A0"/>
                </a:solidFill>
              </a:rPr>
              <a:t>E</a:t>
            </a:r>
            <a:r>
              <a:rPr lang="en-US" altLang="ja-JP" dirty="0"/>
              <a:t>xchange </a:t>
            </a:r>
            <a:r>
              <a:rPr lang="en-US" altLang="ja-JP" sz="2400" b="1" dirty="0">
                <a:solidFill>
                  <a:srgbClr val="7030A0"/>
                </a:solidFill>
              </a:rPr>
              <a:t>S</a:t>
            </a:r>
            <a:r>
              <a:rPr lang="en-US" altLang="ja-JP" dirty="0"/>
              <a:t>upport </a:t>
            </a:r>
            <a:r>
              <a:rPr lang="en-US" altLang="ja-JP" sz="2400" b="1" dirty="0">
                <a:solidFill>
                  <a:srgbClr val="7030A0"/>
                </a:solidFill>
              </a:rPr>
              <a:t>S</a:t>
            </a:r>
            <a:r>
              <a:rPr lang="en-US" altLang="ja-JP" dirty="0"/>
              <a:t>ystem</a:t>
            </a:r>
            <a:endParaRPr lang="ja-JP" altLang="en-US" dirty="0"/>
          </a:p>
        </p:txBody>
      </p:sp>
      <p:pic>
        <p:nvPicPr>
          <p:cNvPr id="9" name="オーディオ 8">
            <a:hlinkClick r:id="" action="ppaction://media"/>
            <a:extLst>
              <a:ext uri="{FF2B5EF4-FFF2-40B4-BE49-F238E27FC236}">
                <a16:creationId xmlns:a16="http://schemas.microsoft.com/office/drawing/2014/main" xmlns="" id="{D0D90387-E030-45BA-BC79-C41DBADCDB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0254840"/>
      </p:ext>
    </p:extLst>
  </p:cSld>
  <p:clrMapOvr>
    <a:masterClrMapping/>
  </p:clrMapOvr>
  <mc:AlternateContent xmlns:mc="http://schemas.openxmlformats.org/markup-compatibility/2006" xmlns:p14="http://schemas.microsoft.com/office/powerpoint/2010/main">
    <mc:Choice Requires="p14">
      <p:transition spd="slow" p14:dur="2000" advTm="86799"/>
    </mc:Choice>
    <mc:Fallback xmlns="">
      <p:transition spd="slow" advTm="8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188640"/>
            <a:ext cx="7543800" cy="652934"/>
          </a:xfrm>
        </p:spPr>
        <p:txBody>
          <a:bodyPr/>
          <a:lstStyle/>
          <a:p>
            <a:pPr algn="ctr"/>
            <a:r>
              <a:rPr lang="ja-JP" altLang="en-US" dirty="0"/>
              <a:t>以前の情報一覧表</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0331EEB5-871C-3C46-BA86-090CCFE8305C}" type="slidenum">
              <a:rPr lang="en-US" altLang="ja-JP" smtClean="0"/>
              <a:pPr>
                <a:defRPr/>
              </a:pPr>
              <a:t>3</a:t>
            </a:fld>
            <a:endParaRPr lang="en-US" altLang="ja-JP" dirty="0"/>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486990597"/>
              </p:ext>
            </p:extLst>
          </p:nvPr>
        </p:nvGraphicFramePr>
        <p:xfrm>
          <a:off x="539552" y="1157983"/>
          <a:ext cx="7859216" cy="4901776"/>
        </p:xfrm>
        <a:graphic>
          <a:graphicData uri="http://schemas.openxmlformats.org/presentationml/2006/ole">
            <mc:AlternateContent xmlns:mc="http://schemas.openxmlformats.org/markup-compatibility/2006">
              <mc:Choice xmlns:v="urn:schemas-microsoft-com:vml" Requires="v">
                <p:oleObj spid="_x0000_s1028" name="文書" r:id="rId7" imgW="9781288" imgH="6100419" progId="Word.Document.12">
                  <p:embed/>
                </p:oleObj>
              </mc:Choice>
              <mc:Fallback>
                <p:oleObj name="文書" r:id="rId7" imgW="9781288" imgH="6100419" progId="Word.Document.12">
                  <p:embed/>
                  <p:pic>
                    <p:nvPicPr>
                      <p:cNvPr id="5" name="オブジェクト 4"/>
                      <p:cNvPicPr/>
                      <p:nvPr/>
                    </p:nvPicPr>
                    <p:blipFill>
                      <a:blip r:embed="rId8"/>
                      <a:stretch>
                        <a:fillRect/>
                      </a:stretch>
                    </p:blipFill>
                    <p:spPr>
                      <a:xfrm>
                        <a:off x="539552" y="1157983"/>
                        <a:ext cx="7859216" cy="4901776"/>
                      </a:xfrm>
                      <a:prstGeom prst="rect">
                        <a:avLst/>
                      </a:prstGeom>
                      <a:ln>
                        <a:solidFill>
                          <a:schemeClr val="tx1">
                            <a:lumMod val="85000"/>
                            <a:lumOff val="15000"/>
                          </a:schemeClr>
                        </a:solidFill>
                      </a:ln>
                    </p:spPr>
                  </p:pic>
                </p:oleObj>
              </mc:Fallback>
            </mc:AlternateContent>
          </a:graphicData>
        </a:graphic>
      </p:graphicFrame>
      <p:sp>
        <p:nvSpPr>
          <p:cNvPr id="19" name="乗算記号 18"/>
          <p:cNvSpPr/>
          <p:nvPr/>
        </p:nvSpPr>
        <p:spPr>
          <a:xfrm>
            <a:off x="6587658" y="1772816"/>
            <a:ext cx="2592288" cy="25922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3" name="正方形/長方形 22"/>
          <p:cNvSpPr/>
          <p:nvPr/>
        </p:nvSpPr>
        <p:spPr>
          <a:xfrm>
            <a:off x="1691680" y="4797152"/>
            <a:ext cx="3876382" cy="923330"/>
          </a:xfrm>
          <a:prstGeom prst="rect">
            <a:avLst/>
          </a:prstGeom>
          <a:noFill/>
        </p:spPr>
        <p:txBody>
          <a:bodyPr wrap="none" lIns="91440" tIns="45720" rIns="91440" bIns="45720">
            <a:spAutoFit/>
          </a:bodyPr>
          <a:lstStyle/>
          <a:p>
            <a:pPr algn="ctr"/>
            <a:r>
              <a:rPr kumimoji="1" lang="en-US" altLang="ja-JP" sz="5400" b="1" cap="all" spc="0" dirty="0">
                <a:ln w="9000" cmpd="sng">
                  <a:solidFill>
                    <a:schemeClr val="accent4">
                      <a:shade val="50000"/>
                      <a:satMod val="120000"/>
                    </a:schemeClr>
                  </a:solidFill>
                  <a:prstDash val="solid"/>
                </a:ln>
                <a:solidFill>
                  <a:srgbClr val="3333FF"/>
                </a:solidFill>
                <a:effectLst>
                  <a:reflection blurRad="12700" stA="28000" endPos="45000" dist="1000" dir="5400000" sy="-100000" algn="bl" rotWithShape="0"/>
                </a:effectLst>
                <a:latin typeface="+mj-ea"/>
                <a:ea typeface="+mj-ea"/>
              </a:rPr>
              <a:t>YESS</a:t>
            </a:r>
            <a:r>
              <a:rPr kumimoji="1" lang="ja-JP" altLang="en-US" sz="5400" b="1" cap="all" spc="0" dirty="0">
                <a:ln w="9000" cmpd="sng">
                  <a:solidFill>
                    <a:schemeClr val="accent4">
                      <a:shade val="50000"/>
                      <a:satMod val="120000"/>
                    </a:schemeClr>
                  </a:solidFill>
                  <a:prstDash val="solid"/>
                </a:ln>
                <a:solidFill>
                  <a:srgbClr val="3333FF"/>
                </a:solidFill>
                <a:effectLst>
                  <a:reflection blurRad="12700" stA="28000" endPos="45000" dist="1000" dir="5400000" sy="-100000" algn="bl" rotWithShape="0"/>
                </a:effectLst>
                <a:latin typeface="+mj-ea"/>
                <a:ea typeface="+mj-ea"/>
              </a:rPr>
              <a:t>に入力</a:t>
            </a:r>
            <a:endParaRPr lang="ja-JP" altLang="en-US" sz="5400" b="1" cap="all" spc="0" dirty="0">
              <a:ln w="9000" cmpd="sng">
                <a:solidFill>
                  <a:schemeClr val="accent4">
                    <a:shade val="50000"/>
                    <a:satMod val="120000"/>
                  </a:schemeClr>
                </a:solidFill>
                <a:prstDash val="solid"/>
              </a:ln>
              <a:solidFill>
                <a:srgbClr val="3333FF"/>
              </a:solidFill>
              <a:effectLst>
                <a:reflection blurRad="12700" stA="28000" endPos="45000" dist="1000" dir="5400000" sy="-100000" algn="bl" rotWithShape="0"/>
              </a:effectLst>
            </a:endParaRPr>
          </a:p>
        </p:txBody>
      </p:sp>
      <p:sp>
        <p:nvSpPr>
          <p:cNvPr id="26" name="正方形/長方形 25"/>
          <p:cNvSpPr/>
          <p:nvPr/>
        </p:nvSpPr>
        <p:spPr>
          <a:xfrm>
            <a:off x="1187624" y="2607295"/>
            <a:ext cx="5848076" cy="923330"/>
          </a:xfrm>
          <a:prstGeom prst="rect">
            <a:avLst/>
          </a:prstGeom>
          <a:noFill/>
        </p:spPr>
        <p:txBody>
          <a:bodyPr wrap="none" lIns="91440" tIns="45720" rIns="91440" bIns="45720">
            <a:spAutoFit/>
          </a:bodyPr>
          <a:lstStyle/>
          <a:p>
            <a:pPr algn="ctr"/>
            <a:r>
              <a:rPr kumimoji="1" lang="ja-JP" altLang="en-US" sz="5400" b="1" cap="none" spc="0" dirty="0">
                <a:ln w="17780" cmpd="sng">
                  <a:solidFill>
                    <a:srgbClr val="FFFFFF"/>
                  </a:solidFill>
                  <a:prstDash val="solid"/>
                  <a:miter lim="800000"/>
                </a:ln>
                <a:solidFill>
                  <a:srgbClr val="FF0000"/>
                </a:solidFill>
                <a:effectLst>
                  <a:outerShdw blurRad="50800" algn="tl" rotWithShape="0">
                    <a:srgbClr val="000000"/>
                  </a:outerShdw>
                </a:effectLst>
                <a:latin typeface="+mn-ea"/>
                <a:ea typeface="+mn-ea"/>
              </a:rPr>
              <a:t>「</a:t>
            </a:r>
            <a:r>
              <a:rPr kumimoji="1" lang="en-US" altLang="ja-JP" sz="5400" b="1" cap="none" spc="0" dirty="0">
                <a:ln w="17780" cmpd="sng">
                  <a:solidFill>
                    <a:srgbClr val="FFFFFF"/>
                  </a:solidFill>
                  <a:prstDash val="solid"/>
                  <a:miter lim="800000"/>
                </a:ln>
                <a:solidFill>
                  <a:srgbClr val="FF0000"/>
                </a:solidFill>
                <a:effectLst>
                  <a:outerShdw blurRad="50800" algn="tl" rotWithShape="0">
                    <a:srgbClr val="000000"/>
                  </a:outerShdw>
                </a:effectLst>
                <a:latin typeface="+mn-ea"/>
                <a:ea typeface="+mn-ea"/>
              </a:rPr>
              <a:t>WORD</a:t>
            </a:r>
            <a:r>
              <a:rPr kumimoji="1" lang="ja-JP" altLang="en-US" sz="5400" b="1" cap="none" spc="0" dirty="0">
                <a:ln w="17780" cmpd="sng">
                  <a:solidFill>
                    <a:srgbClr val="FFFFFF"/>
                  </a:solidFill>
                  <a:prstDash val="solid"/>
                  <a:miter lim="800000"/>
                </a:ln>
                <a:solidFill>
                  <a:srgbClr val="FF0000"/>
                </a:solidFill>
                <a:effectLst>
                  <a:outerShdw blurRad="50800" algn="tl" rotWithShape="0">
                    <a:srgbClr val="000000"/>
                  </a:outerShdw>
                </a:effectLst>
                <a:latin typeface="+mn-ea"/>
                <a:ea typeface="+mn-ea"/>
              </a:rPr>
              <a:t>」で</a:t>
            </a:r>
            <a:r>
              <a:rPr lang="ja-JP" altLang="en-US" sz="5400" b="1" cap="none" spc="0" dirty="0">
                <a:ln w="17780" cmpd="sng">
                  <a:solidFill>
                    <a:srgbClr val="FFFFFF"/>
                  </a:solidFill>
                  <a:prstDash val="solid"/>
                  <a:miter lim="800000"/>
                </a:ln>
                <a:solidFill>
                  <a:srgbClr val="FF0000"/>
                </a:solidFill>
                <a:effectLst>
                  <a:outerShdw blurRad="50800" algn="tl" rotWithShape="0">
                    <a:srgbClr val="000000"/>
                  </a:outerShdw>
                </a:effectLst>
                <a:latin typeface="+mn-ea"/>
                <a:ea typeface="+mn-ea"/>
              </a:rPr>
              <a:t>作成・・・</a:t>
            </a:r>
            <a:endParaRPr lang="ja-JP" altLang="en-US" sz="54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pic>
        <p:nvPicPr>
          <p:cNvPr id="6" name="オーディオ 5">
            <a:hlinkClick r:id="" action="ppaction://media"/>
            <a:extLst>
              <a:ext uri="{FF2B5EF4-FFF2-40B4-BE49-F238E27FC236}">
                <a16:creationId xmlns:a16="http://schemas.microsoft.com/office/drawing/2014/main" xmlns="" id="{C43D2ECD-EDA9-4A7D-97CB-ED6AECBFC36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1546710850"/>
      </p:ext>
    </p:extLst>
  </p:cSld>
  <p:clrMapOvr>
    <a:masterClrMapping/>
  </p:clrMapOvr>
  <mc:AlternateContent xmlns:mc="http://schemas.openxmlformats.org/markup-compatibility/2006" xmlns:p14="http://schemas.microsoft.com/office/powerpoint/2010/main">
    <mc:Choice Requires="p14">
      <p:transition spd="slow" p14:dur="2000" advTm="82759"/>
    </mc:Choice>
    <mc:Fallback xmlns="">
      <p:transition spd="slow" advTm="82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bldLst>
      <p:bldP spid="19" grpId="0" animBg="1"/>
      <p:bldP spid="23"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8924" y="238026"/>
            <a:ext cx="7265404" cy="642466"/>
          </a:xfrm>
        </p:spPr>
        <p:txBody>
          <a:bodyPr/>
          <a:lstStyle/>
          <a:p>
            <a:pPr algn="ctr"/>
            <a:r>
              <a:rPr lang="ja-JP" altLang="en-US" sz="3200" dirty="0"/>
              <a:t>オリエンテーションと</a:t>
            </a:r>
            <a:r>
              <a:rPr lang="en-US" altLang="ja-JP" sz="3200" dirty="0"/>
              <a:t>YESS</a:t>
            </a:r>
            <a:r>
              <a:rPr lang="ja-JP" altLang="en-US" sz="3200" dirty="0"/>
              <a:t>入力工程</a:t>
            </a:r>
            <a:endParaRPr kumimoji="1" lang="ja-JP" altLang="en-US" sz="3200" dirty="0"/>
          </a:p>
        </p:txBody>
      </p:sp>
      <p:cxnSp>
        <p:nvCxnSpPr>
          <p:cNvPr id="4" name="直線コネクタ 3"/>
          <p:cNvCxnSpPr/>
          <p:nvPr/>
        </p:nvCxnSpPr>
        <p:spPr>
          <a:xfrm flipV="1">
            <a:off x="251520" y="880492"/>
            <a:ext cx="7704856" cy="282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1382242857"/>
              </p:ext>
            </p:extLst>
          </p:nvPr>
        </p:nvGraphicFramePr>
        <p:xfrm>
          <a:off x="395536" y="1124745"/>
          <a:ext cx="8291264" cy="5023311"/>
        </p:xfrm>
        <a:graphic>
          <a:graphicData uri="http://schemas.openxmlformats.org/drawingml/2006/table">
            <a:tbl>
              <a:tblPr firstRow="1" bandRow="1">
                <a:tableStyleId>{5C22544A-7EE6-4342-B048-85BDC9FD1C3A}</a:tableStyleId>
              </a:tblPr>
              <a:tblGrid>
                <a:gridCol w="1486351">
                  <a:extLst>
                    <a:ext uri="{9D8B030D-6E8A-4147-A177-3AD203B41FA5}">
                      <a16:colId xmlns:a16="http://schemas.microsoft.com/office/drawing/2014/main" xmlns="" val="20000"/>
                    </a:ext>
                  </a:extLst>
                </a:gridCol>
                <a:gridCol w="2108976">
                  <a:extLst>
                    <a:ext uri="{9D8B030D-6E8A-4147-A177-3AD203B41FA5}">
                      <a16:colId xmlns:a16="http://schemas.microsoft.com/office/drawing/2014/main" xmlns="" val="20001"/>
                    </a:ext>
                  </a:extLst>
                </a:gridCol>
                <a:gridCol w="1013185">
                  <a:extLst>
                    <a:ext uri="{9D8B030D-6E8A-4147-A177-3AD203B41FA5}">
                      <a16:colId xmlns:a16="http://schemas.microsoft.com/office/drawing/2014/main" xmlns="" val="20002"/>
                    </a:ext>
                  </a:extLst>
                </a:gridCol>
                <a:gridCol w="3682752">
                  <a:extLst>
                    <a:ext uri="{9D8B030D-6E8A-4147-A177-3AD203B41FA5}">
                      <a16:colId xmlns:a16="http://schemas.microsoft.com/office/drawing/2014/main" xmlns="" val="20003"/>
                    </a:ext>
                  </a:extLst>
                </a:gridCol>
              </a:tblGrid>
              <a:tr h="397817">
                <a:tc>
                  <a:txBody>
                    <a:bodyPr/>
                    <a:lstStyle/>
                    <a:p>
                      <a:r>
                        <a:rPr kumimoji="1" lang="ja-JP" altLang="en-US" sz="1200" dirty="0">
                          <a:solidFill>
                            <a:schemeClr val="bg1"/>
                          </a:solidFill>
                        </a:rPr>
                        <a:t>オリエン時期</a:t>
                      </a:r>
                      <a:endParaRPr kumimoji="1" lang="en-US" altLang="ja-JP" sz="1200" dirty="0">
                        <a:solidFill>
                          <a:schemeClr val="bg1"/>
                        </a:solidFill>
                      </a:endParaRPr>
                    </a:p>
                    <a:p>
                      <a:r>
                        <a:rPr kumimoji="1" lang="ja-JP" altLang="en-US" sz="1200" dirty="0">
                          <a:solidFill>
                            <a:schemeClr val="bg1"/>
                          </a:solidFill>
                        </a:rPr>
                        <a:t>入力時期</a:t>
                      </a:r>
                      <a:endParaRPr kumimoji="1" lang="en-US" altLang="ja-JP" sz="1200" dirty="0">
                        <a:solidFill>
                          <a:schemeClr val="bg1"/>
                        </a:solidFill>
                      </a:endParaRPr>
                    </a:p>
                  </a:txBody>
                  <a:tcPr marT="28800" marB="28800" anchor="ctr"/>
                </a:tc>
                <a:tc>
                  <a:txBody>
                    <a:bodyPr/>
                    <a:lstStyle/>
                    <a:p>
                      <a:r>
                        <a:rPr kumimoji="1" lang="ja-JP" altLang="en-US" sz="1600" dirty="0"/>
                        <a:t>ページ名</a:t>
                      </a:r>
                      <a:endParaRPr kumimoji="1" lang="en-US" altLang="ja-JP" sz="1600" dirty="0">
                        <a:solidFill>
                          <a:schemeClr val="tx1"/>
                        </a:solidFill>
                      </a:endParaRPr>
                    </a:p>
                  </a:txBody>
                  <a:tcPr marT="28800" marB="28800" anchor="ctr"/>
                </a:tc>
                <a:tc>
                  <a:txBody>
                    <a:bodyPr/>
                    <a:lstStyle/>
                    <a:p>
                      <a:r>
                        <a:rPr kumimoji="1" lang="ja-JP" altLang="en-US" sz="1600" dirty="0"/>
                        <a:t>作業者</a:t>
                      </a:r>
                      <a:endParaRPr kumimoji="1" lang="ja-JP" altLang="en-US" sz="1600" dirty="0">
                        <a:solidFill>
                          <a:schemeClr val="tx1"/>
                        </a:solidFill>
                      </a:endParaRPr>
                    </a:p>
                  </a:txBody>
                  <a:tcPr marT="28800" marB="28800" anchor="ctr"/>
                </a:tc>
                <a:tc>
                  <a:txBody>
                    <a:bodyPr/>
                    <a:lstStyle/>
                    <a:p>
                      <a:r>
                        <a:rPr kumimoji="1" lang="ja-JP" altLang="en-US" sz="1600" dirty="0"/>
                        <a:t>説明内容</a:t>
                      </a:r>
                      <a:endParaRPr kumimoji="1" lang="ja-JP" altLang="en-US" sz="1600" dirty="0">
                        <a:solidFill>
                          <a:schemeClr val="tx1"/>
                        </a:solidFill>
                      </a:endParaRPr>
                    </a:p>
                  </a:txBody>
                  <a:tcPr marT="28800" marB="28800" anchor="ctr"/>
                </a:tc>
                <a:extLst>
                  <a:ext uri="{0D108BD9-81ED-4DB2-BD59-A6C34878D82A}">
                    <a16:rowId xmlns:a16="http://schemas.microsoft.com/office/drawing/2014/main" xmlns="" val="10000"/>
                  </a:ext>
                </a:extLst>
              </a:tr>
              <a:tr h="316587">
                <a:tc>
                  <a:txBody>
                    <a:bodyPr/>
                    <a:lstStyle/>
                    <a:p>
                      <a:r>
                        <a:rPr kumimoji="1" lang="en-US" altLang="ja-JP" sz="1400" dirty="0"/>
                        <a:t>9</a:t>
                      </a:r>
                      <a:r>
                        <a:rPr kumimoji="1" lang="ja-JP" altLang="en-US" sz="1400" dirty="0"/>
                        <a:t>月</a:t>
                      </a:r>
                      <a:r>
                        <a:rPr kumimoji="1" lang="en-US" altLang="ja-JP" sz="1400" dirty="0"/>
                        <a:t>-2</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OBS</a:t>
                      </a:r>
                      <a:r>
                        <a:rPr kumimoji="1" lang="ja-JP" altLang="en-US" sz="1400" dirty="0"/>
                        <a:t>クラブ情報</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200" dirty="0">
                          <a:latin typeface="ＭＳ Ｐ明朝" panose="02020600040205080304" pitchFamily="18" charset="-128"/>
                          <a:ea typeface="ＭＳ Ｐ明朝" panose="02020600040205080304" pitchFamily="18" charset="-128"/>
                        </a:rPr>
                        <a:t>クラブの住所、メールアドレスなど</a:t>
                      </a:r>
                    </a:p>
                  </a:txBody>
                  <a:tcPr marT="28800" marB="28800" anchor="ctr"/>
                </a:tc>
                <a:extLst>
                  <a:ext uri="{0D108BD9-81ED-4DB2-BD59-A6C34878D82A}">
                    <a16:rowId xmlns:a16="http://schemas.microsoft.com/office/drawing/2014/main" xmlns="" val="10001"/>
                  </a:ext>
                </a:extLst>
              </a:tr>
              <a:tr h="316587">
                <a:tc>
                  <a:txBody>
                    <a:bodyPr/>
                    <a:lstStyle/>
                    <a:p>
                      <a:r>
                        <a:rPr kumimoji="1" lang="en-US" altLang="ja-JP" sz="1400" dirty="0"/>
                        <a:t>9</a:t>
                      </a:r>
                      <a:r>
                        <a:rPr kumimoji="1" lang="ja-JP" altLang="en-US" sz="1400" dirty="0"/>
                        <a:t>月</a:t>
                      </a:r>
                      <a:r>
                        <a:rPr kumimoji="1" lang="en-US" altLang="ja-JP" sz="1400" dirty="0"/>
                        <a:t>-2</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OBS</a:t>
                      </a:r>
                      <a:r>
                        <a:rPr kumimoji="1" lang="ja-JP" altLang="en-US" sz="1400" dirty="0"/>
                        <a:t>クラブ情報</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200" dirty="0"/>
                        <a:t>会長、幹事、青少年奉仕委員長など</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xmlns="" val="10002"/>
                  </a:ext>
                </a:extLst>
              </a:tr>
              <a:tr h="316587">
                <a:tc>
                  <a:txBody>
                    <a:bodyPr/>
                    <a:lstStyle/>
                    <a:p>
                      <a:r>
                        <a:rPr kumimoji="1" lang="en-US" altLang="ja-JP" sz="1400" dirty="0"/>
                        <a:t>1</a:t>
                      </a:r>
                      <a:r>
                        <a:rPr kumimoji="1" lang="ja-JP" altLang="en-US" sz="1400" dirty="0"/>
                        <a:t>月</a:t>
                      </a:r>
                      <a:r>
                        <a:rPr kumimoji="1" lang="en-US" altLang="ja-JP" sz="1400" dirty="0"/>
                        <a:t>-4</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クラブ情報</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会長、幹事、青少年奉仕委員長など</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xmlns="" val="10003"/>
                  </a:ext>
                </a:extLst>
              </a:tr>
              <a:tr h="316587">
                <a:tc>
                  <a:txBody>
                    <a:bodyPr/>
                    <a:lstStyle/>
                    <a:p>
                      <a:r>
                        <a:rPr kumimoji="1" lang="en-US" altLang="ja-JP" sz="1400" dirty="0"/>
                        <a:t>3</a:t>
                      </a:r>
                      <a:r>
                        <a:rPr kumimoji="1" lang="ja-JP" altLang="en-US" sz="1400" dirty="0"/>
                        <a:t>月</a:t>
                      </a:r>
                      <a:r>
                        <a:rPr kumimoji="1" lang="en-US" altLang="ja-JP" sz="1400" dirty="0"/>
                        <a:t>-5</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カウンセラー届</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アップロード</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xmlns="" val="10004"/>
                  </a:ext>
                </a:extLst>
              </a:tr>
              <a:tr h="316587">
                <a:tc>
                  <a:txBody>
                    <a:bodyPr/>
                    <a:lstStyle/>
                    <a:p>
                      <a:r>
                        <a:rPr kumimoji="1" lang="en-US" altLang="ja-JP" sz="1400" dirty="0"/>
                        <a:t>4</a:t>
                      </a:r>
                      <a:r>
                        <a:rPr kumimoji="1" lang="ja-JP" altLang="en-US" sz="1400" dirty="0"/>
                        <a:t>月</a:t>
                      </a:r>
                      <a:r>
                        <a:rPr kumimoji="1" lang="en-US" altLang="ja-JP" sz="1400" dirty="0"/>
                        <a:t>-6</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ホスト高校情報</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高校名、校長先生、担任など</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xmlns="" val="10005"/>
                  </a:ext>
                </a:extLst>
              </a:tr>
              <a:tr h="316587">
                <a:tc>
                  <a:txBody>
                    <a:bodyPr/>
                    <a:lstStyle/>
                    <a:p>
                      <a:r>
                        <a:rPr kumimoji="1" lang="en-US" altLang="ja-JP" sz="1400" dirty="0"/>
                        <a:t>6</a:t>
                      </a:r>
                      <a:r>
                        <a:rPr kumimoji="1" lang="ja-JP" altLang="en-US" sz="1400" dirty="0"/>
                        <a:t>月</a:t>
                      </a:r>
                      <a:r>
                        <a:rPr kumimoji="1" lang="en-US" altLang="ja-JP" sz="1400" dirty="0"/>
                        <a:t>-7</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ボランティア誓約書</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アップロード</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xmlns="" val="10006"/>
                  </a:ext>
                </a:extLst>
              </a:tr>
              <a:tr h="316587">
                <a:tc>
                  <a:txBody>
                    <a:bodyPr/>
                    <a:lstStyle/>
                    <a:p>
                      <a:r>
                        <a:rPr kumimoji="1" lang="en-US" altLang="ja-JP" sz="1400" dirty="0"/>
                        <a:t>6</a:t>
                      </a:r>
                      <a:r>
                        <a:rPr kumimoji="1" lang="ja-JP" altLang="en-US" sz="1400" dirty="0"/>
                        <a:t>月</a:t>
                      </a:r>
                      <a:r>
                        <a:rPr kumimoji="1" lang="en-US" altLang="ja-JP" sz="1400" dirty="0"/>
                        <a:t>-7</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OBS</a:t>
                      </a:r>
                      <a:r>
                        <a:rPr kumimoji="1" lang="ja-JP" altLang="en-US" sz="1400" dirty="0"/>
                        <a:t>マンスリーレポート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latin typeface="+mn-lt"/>
                          <a:ea typeface="+mn-ea"/>
                        </a:rPr>
                        <a:t>OBS</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明朝" panose="02020600040205080304" pitchFamily="18" charset="-128"/>
                          <a:ea typeface="ＭＳ Ｐ明朝" panose="02020600040205080304" pitchFamily="18" charset="-128"/>
                        </a:rPr>
                        <a:t>直接入力</a:t>
                      </a:r>
                    </a:p>
                  </a:txBody>
                  <a:tcPr marT="28800" marB="28800" anchor="ctr"/>
                </a:tc>
                <a:extLst>
                  <a:ext uri="{0D108BD9-81ED-4DB2-BD59-A6C34878D82A}">
                    <a16:rowId xmlns:a16="http://schemas.microsoft.com/office/drawing/2014/main" xmlns="" val="10007"/>
                  </a:ext>
                </a:extLst>
              </a:tr>
              <a:tr h="316587">
                <a:tc>
                  <a:txBody>
                    <a:bodyPr/>
                    <a:lstStyle/>
                    <a:p>
                      <a:r>
                        <a:rPr kumimoji="1" lang="en-US" altLang="ja-JP" sz="1400" dirty="0"/>
                        <a:t>6</a:t>
                      </a:r>
                      <a:r>
                        <a:rPr kumimoji="1" lang="ja-JP" altLang="en-US" sz="1400" dirty="0"/>
                        <a:t>月</a:t>
                      </a:r>
                      <a:r>
                        <a:rPr kumimoji="1" lang="en-US" altLang="ja-JP" sz="1400" dirty="0"/>
                        <a:t>-7</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OBS</a:t>
                      </a:r>
                      <a:r>
                        <a:rPr kumimoji="1" lang="ja-JP" altLang="en-US" sz="1400" dirty="0"/>
                        <a:t>ホストファミリー情報</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latin typeface="+mn-lt"/>
                          <a:ea typeface="+mn-ea"/>
                        </a:rPr>
                        <a:t>OBS</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ＭＳ Ｐ明朝" panose="02020600040205080304" pitchFamily="18" charset="-128"/>
                          <a:ea typeface="ＭＳ Ｐ明朝" panose="02020600040205080304" pitchFamily="18" charset="-128"/>
                        </a:rPr>
                        <a:t>GF</a:t>
                      </a:r>
                      <a:r>
                        <a:rPr kumimoji="1" lang="ja-JP" altLang="en-US" sz="1200" dirty="0">
                          <a:latin typeface="ＭＳ Ｐ明朝" panose="02020600040205080304" pitchFamily="18" charset="-128"/>
                          <a:ea typeface="ＭＳ Ｐ明朝" panose="02020600040205080304" pitchFamily="18" charset="-128"/>
                        </a:rPr>
                        <a:t>に記載のホストファミリーを入力します。</a:t>
                      </a:r>
                    </a:p>
                  </a:txBody>
                  <a:tcPr marT="28800" marB="28800" anchor="ctr"/>
                </a:tc>
                <a:extLst>
                  <a:ext uri="{0D108BD9-81ED-4DB2-BD59-A6C34878D82A}">
                    <a16:rowId xmlns:a16="http://schemas.microsoft.com/office/drawing/2014/main" xmlns="" val="10008"/>
                  </a:ext>
                </a:extLst>
              </a:tr>
              <a:tr h="316587">
                <a:tc>
                  <a:txBody>
                    <a:bodyPr/>
                    <a:lstStyle/>
                    <a:p>
                      <a:r>
                        <a:rPr kumimoji="1" lang="en-US" altLang="ja-JP" sz="1400" dirty="0"/>
                        <a:t>7</a:t>
                      </a:r>
                      <a:r>
                        <a:rPr kumimoji="1" lang="ja-JP" altLang="en-US" sz="1400" dirty="0"/>
                        <a:t>月</a:t>
                      </a:r>
                      <a:r>
                        <a:rPr kumimoji="1" lang="en-US" altLang="ja-JP" sz="1400" dirty="0"/>
                        <a:t>-8</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400" dirty="0"/>
                        <a:t>自宅出発日の入力</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latin typeface="+mn-lt"/>
                          <a:ea typeface="+mn-ea"/>
                        </a:rPr>
                        <a:t>OBS</a:t>
                      </a:r>
                      <a:r>
                        <a:rPr kumimoji="1" lang="ja-JP" altLang="en-US" sz="1400" dirty="0" err="1">
                          <a:latin typeface="+mn-lt"/>
                          <a:ea typeface="+mn-ea"/>
                        </a:rPr>
                        <a:t>、</a:t>
                      </a:r>
                      <a:r>
                        <a:rPr kumimoji="1" lang="en-US" altLang="ja-JP" sz="1400" dirty="0">
                          <a:latin typeface="+mn-lt"/>
                          <a:ea typeface="+mn-ea"/>
                        </a:rPr>
                        <a:t>IBS</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ＭＳ Ｐ明朝" panose="02020600040205080304" pitchFamily="18" charset="-128"/>
                          <a:ea typeface="ＭＳ Ｐ明朝" panose="02020600040205080304" pitchFamily="18" charset="-128"/>
                        </a:rPr>
                        <a:t>IBS</a:t>
                      </a:r>
                      <a:r>
                        <a:rPr kumimoji="1" lang="ja-JP" altLang="en-US" sz="1200" dirty="0">
                          <a:latin typeface="ＭＳ Ｐ明朝" panose="02020600040205080304" pitchFamily="18" charset="-128"/>
                          <a:ea typeface="ＭＳ Ｐ明朝" panose="02020600040205080304" pitchFamily="18" charset="-128"/>
                        </a:rPr>
                        <a:t>の分はクラブもしくは地区が入力をしてください。</a:t>
                      </a:r>
                    </a:p>
                  </a:txBody>
                  <a:tcPr marT="28800" marB="28800" anchor="ctr"/>
                </a:tc>
                <a:extLst>
                  <a:ext uri="{0D108BD9-81ED-4DB2-BD59-A6C34878D82A}">
                    <a16:rowId xmlns:a16="http://schemas.microsoft.com/office/drawing/2014/main" xmlns="" val="10009"/>
                  </a:ext>
                </a:extLst>
              </a:tr>
              <a:tr h="316587">
                <a:tc>
                  <a:txBody>
                    <a:bodyPr/>
                    <a:lstStyle/>
                    <a:p>
                      <a:r>
                        <a:rPr kumimoji="1" lang="en-US" altLang="ja-JP" sz="1400" dirty="0"/>
                        <a:t>7</a:t>
                      </a:r>
                      <a:r>
                        <a:rPr kumimoji="1" lang="ja-JP" altLang="en-US" sz="1400" dirty="0"/>
                        <a:t>月</a:t>
                      </a:r>
                      <a:r>
                        <a:rPr kumimoji="1" lang="en-US" altLang="ja-JP" sz="1400" dirty="0"/>
                        <a:t>-9</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ホストファミリー情報</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sng" dirty="0">
                          <a:solidFill>
                            <a:srgbClr val="FF0000"/>
                          </a:solidFill>
                        </a:rPr>
                        <a:t>【</a:t>
                      </a:r>
                      <a:r>
                        <a:rPr kumimoji="1" lang="ja-JP" altLang="en-US" sz="1200" u="sng" dirty="0">
                          <a:solidFill>
                            <a:srgbClr val="FF0000"/>
                          </a:solidFill>
                        </a:rPr>
                        <a:t>重要</a:t>
                      </a:r>
                      <a:r>
                        <a:rPr kumimoji="1" lang="en-US" altLang="ja-JP" sz="1200" u="sng" dirty="0">
                          <a:solidFill>
                            <a:srgbClr val="FF0000"/>
                          </a:solidFill>
                        </a:rPr>
                        <a:t>】</a:t>
                      </a:r>
                      <a:r>
                        <a:rPr kumimoji="1" lang="ja-JP" altLang="en-US" sz="1200" u="sng" dirty="0">
                          <a:solidFill>
                            <a:srgbClr val="FF0000"/>
                          </a:solidFill>
                        </a:rPr>
                        <a:t>ホストファミリー追加、滞在時期変更</a:t>
                      </a:r>
                      <a:endParaRPr kumimoji="1" lang="ja-JP" altLang="en-US" sz="1200" b="1" u="sng" dirty="0">
                        <a:solidFill>
                          <a:srgbClr val="FF0000"/>
                        </a:solidFill>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xmlns="" val="10010"/>
                  </a:ext>
                </a:extLst>
              </a:tr>
              <a:tr h="316587">
                <a:tc>
                  <a:txBody>
                    <a:bodyPr/>
                    <a:lstStyle/>
                    <a:p>
                      <a:r>
                        <a:rPr kumimoji="1" lang="en-US" altLang="ja-JP" sz="1400" dirty="0"/>
                        <a:t>7</a:t>
                      </a:r>
                      <a:r>
                        <a:rPr kumimoji="1" lang="ja-JP" altLang="en-US" sz="1400" dirty="0"/>
                        <a:t>月</a:t>
                      </a:r>
                      <a:r>
                        <a:rPr kumimoji="1" lang="en-US" altLang="ja-JP" sz="1400" dirty="0"/>
                        <a:t>-9</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マンスリーレポート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400" dirty="0">
                          <a:latin typeface="+mn-lt"/>
                          <a:ea typeface="+mn-ea"/>
                        </a:rPr>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アップロード</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xmlns="" val="10011"/>
                  </a:ext>
                </a:extLst>
              </a:tr>
              <a:tr h="3165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7</a:t>
                      </a:r>
                      <a:r>
                        <a:rPr kumimoji="1" lang="ja-JP" altLang="en-US" sz="1400" dirty="0"/>
                        <a:t>月</a:t>
                      </a:r>
                      <a:r>
                        <a:rPr kumimoji="1" lang="en-US" altLang="ja-JP" sz="1400" dirty="0"/>
                        <a:t>-9</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カウンセラー報告</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アップロード</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xmlns="" val="10012"/>
                  </a:ext>
                </a:extLst>
              </a:tr>
              <a:tr h="455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翌</a:t>
                      </a:r>
                      <a:r>
                        <a:rPr kumimoji="1" lang="en-US" altLang="ja-JP" sz="1400" dirty="0">
                          <a:latin typeface="ＭＳ Ｐ明朝" panose="02020600040205080304" pitchFamily="18" charset="-128"/>
                          <a:ea typeface="ＭＳ Ｐ明朝" panose="02020600040205080304" pitchFamily="18" charset="-128"/>
                        </a:rPr>
                        <a:t>6</a:t>
                      </a:r>
                      <a:r>
                        <a:rPr kumimoji="1" lang="ja-JP" altLang="en-US" sz="1400" dirty="0">
                          <a:latin typeface="ＭＳ Ｐ明朝" panose="02020600040205080304" pitchFamily="18" charset="-128"/>
                          <a:ea typeface="ＭＳ Ｐ明朝" panose="02020600040205080304" pitchFamily="18" charset="-128"/>
                        </a:rPr>
                        <a:t>月</a:t>
                      </a:r>
                      <a:r>
                        <a:rPr kumimoji="1" lang="en-US" altLang="ja-JP" sz="1400" dirty="0">
                          <a:latin typeface="ＭＳ Ｐ明朝" panose="02020600040205080304" pitchFamily="18" charset="-128"/>
                          <a:ea typeface="ＭＳ Ｐ明朝" panose="02020600040205080304" pitchFamily="18" charset="-128"/>
                        </a:rPr>
                        <a:t>-8</a:t>
                      </a:r>
                      <a:r>
                        <a:rPr kumimoji="1" lang="ja-JP" altLang="en-US" sz="1400" dirty="0">
                          <a:latin typeface="ＭＳ Ｐ明朝" panose="02020600040205080304" pitchFamily="18" charset="-128"/>
                          <a:ea typeface="ＭＳ Ｐ明朝" panose="02020600040205080304" pitchFamily="18" charset="-128"/>
                        </a:rPr>
                        <a:t>月</a:t>
                      </a:r>
                      <a:endParaRPr kumimoji="1" lang="en-US" altLang="ja-JP" sz="1400" dirty="0">
                        <a:latin typeface="ＭＳ Ｐ明朝" panose="02020600040205080304" pitchFamily="18" charset="-128"/>
                        <a:ea typeface="ＭＳ Ｐ明朝" panose="02020600040205080304"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ＭＳ Ｐ明朝" panose="02020600040205080304" pitchFamily="18" charset="-128"/>
                          <a:ea typeface="ＭＳ Ｐ明朝" panose="02020600040205080304" pitchFamily="18" charset="-128"/>
                        </a:rPr>
                        <a:t>（帰国時随時）</a:t>
                      </a:r>
                    </a:p>
                  </a:txBody>
                  <a:tcPr marT="28800" marB="28800" anchor="ctr"/>
                </a:tc>
                <a:tc>
                  <a:txBody>
                    <a:bodyPr/>
                    <a:lstStyle/>
                    <a:p>
                      <a:r>
                        <a:rPr lang="ja-JP" altLang="en-US" sz="1400" dirty="0">
                          <a:latin typeface="ＭＳ Ｐ明朝" panose="02020600040205080304" pitchFamily="18" charset="-128"/>
                          <a:ea typeface="ＭＳ Ｐ明朝" panose="02020600040205080304" pitchFamily="18" charset="-128"/>
                        </a:rPr>
                        <a:t>交換学生帰国処理</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ＭＳ Ｐ明朝" panose="02020600040205080304" pitchFamily="18" charset="-128"/>
                          <a:ea typeface="ＭＳ Ｐ明朝" panose="02020600040205080304" pitchFamily="18" charset="-128"/>
                        </a:rPr>
                        <a:t>地区委員</a:t>
                      </a: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sng" dirty="0">
                          <a:solidFill>
                            <a:srgbClr val="FF0000"/>
                          </a:solidFill>
                          <a:latin typeface="ＭＳ Ｐ明朝" panose="02020600040205080304" pitchFamily="18" charset="-128"/>
                          <a:ea typeface="ＭＳ Ｐ明朝" panose="02020600040205080304" pitchFamily="18" charset="-128"/>
                        </a:rPr>
                        <a:t>【</a:t>
                      </a:r>
                      <a:r>
                        <a:rPr kumimoji="1" lang="ja-JP" altLang="en-US" sz="1200" u="sng" dirty="0">
                          <a:solidFill>
                            <a:srgbClr val="FF0000"/>
                          </a:solidFill>
                          <a:latin typeface="ＭＳ Ｐ明朝" panose="02020600040205080304" pitchFamily="18" charset="-128"/>
                          <a:ea typeface="ＭＳ Ｐ明朝" panose="02020600040205080304" pitchFamily="18" charset="-128"/>
                        </a:rPr>
                        <a:t>重要</a:t>
                      </a:r>
                      <a:r>
                        <a:rPr kumimoji="1" lang="en-US" altLang="ja-JP" sz="1200" u="sng" dirty="0">
                          <a:solidFill>
                            <a:srgbClr val="FF0000"/>
                          </a:solidFill>
                          <a:latin typeface="ＭＳ Ｐ明朝" panose="02020600040205080304" pitchFamily="18" charset="-128"/>
                          <a:ea typeface="ＭＳ Ｐ明朝" panose="02020600040205080304" pitchFamily="18" charset="-128"/>
                        </a:rPr>
                        <a:t>】</a:t>
                      </a:r>
                      <a:r>
                        <a:rPr kumimoji="1" lang="ja-JP" altLang="en-US" sz="1200" u="sng" dirty="0">
                          <a:solidFill>
                            <a:srgbClr val="FF0000"/>
                          </a:solidFill>
                          <a:latin typeface="ＭＳ Ｐ明朝" panose="02020600040205080304" pitchFamily="18" charset="-128"/>
                          <a:ea typeface="ＭＳ Ｐ明朝" panose="02020600040205080304" pitchFamily="18" charset="-128"/>
                        </a:rPr>
                        <a:t>ステータス変更／帰国日、卒業帰国、早期帰国</a:t>
                      </a:r>
                      <a:endParaRPr kumimoji="1" lang="ja-JP" altLang="en-US" sz="1200" b="1" u="sng" dirty="0">
                        <a:solidFill>
                          <a:srgbClr val="FF0000"/>
                        </a:solidFill>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xmlns="" val="10013"/>
                  </a:ext>
                </a:extLst>
              </a:tr>
              <a:tr h="3165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翌</a:t>
                      </a:r>
                      <a:r>
                        <a:rPr kumimoji="1" lang="en-US" altLang="ja-JP" sz="1400" dirty="0"/>
                        <a:t>9</a:t>
                      </a:r>
                      <a:r>
                        <a:rPr kumimoji="1" lang="ja-JP" altLang="en-US" sz="1400" dirty="0"/>
                        <a:t>月</a:t>
                      </a:r>
                      <a:r>
                        <a:rPr kumimoji="1" lang="en-US" altLang="ja-JP" sz="1400" dirty="0"/>
                        <a:t>-7</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地区外移動届</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アップロード</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xmlns="" val="10014"/>
                  </a:ext>
                </a:extLst>
              </a:tr>
            </a:tbl>
          </a:graphicData>
        </a:graphic>
      </p:graphicFrame>
      <p:sp>
        <p:nvSpPr>
          <p:cNvPr id="3" name="スライド番号プレースホルダー 2"/>
          <p:cNvSpPr>
            <a:spLocks noGrp="1"/>
          </p:cNvSpPr>
          <p:nvPr>
            <p:ph type="sldNum" sz="quarter" idx="12"/>
          </p:nvPr>
        </p:nvSpPr>
        <p:spPr/>
        <p:txBody>
          <a:bodyPr/>
          <a:lstStyle/>
          <a:p>
            <a:pPr>
              <a:defRPr/>
            </a:pPr>
            <a:fld id="{0331EEB5-871C-3C46-BA86-090CCFE8305C}" type="slidenum">
              <a:rPr lang="en-US" altLang="ja-JP" smtClean="0"/>
              <a:pPr>
                <a:defRPr/>
              </a:pPr>
              <a:t>4</a:t>
            </a:fld>
            <a:endParaRPr lang="en-US" altLang="ja-JP" dirty="0"/>
          </a:p>
        </p:txBody>
      </p:sp>
      <p:pic>
        <p:nvPicPr>
          <p:cNvPr id="5" name="オーディオ 4">
            <a:hlinkClick r:id="" action="ppaction://media"/>
            <a:extLst>
              <a:ext uri="{FF2B5EF4-FFF2-40B4-BE49-F238E27FC236}">
                <a16:creationId xmlns:a16="http://schemas.microsoft.com/office/drawing/2014/main" xmlns="" id="{33455B60-F8AE-4438-AC67-91CD83C6D8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9140629"/>
      </p:ext>
    </p:extLst>
  </p:cSld>
  <p:clrMapOvr>
    <a:masterClrMapping/>
  </p:clrMapOvr>
  <mc:AlternateContent xmlns:mc="http://schemas.openxmlformats.org/markup-compatibility/2006" xmlns:p14="http://schemas.microsoft.com/office/powerpoint/2010/main">
    <mc:Choice Requires="p14">
      <p:transition spd="slow" p14:dur="2000" advTm="53510"/>
    </mc:Choice>
    <mc:Fallback xmlns="">
      <p:transition spd="slow" advTm="53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5E2D3F1-CAAF-4E5A-BC72-0395D178FC4B}"/>
              </a:ext>
            </a:extLst>
          </p:cNvPr>
          <p:cNvSpPr>
            <a:spLocks noGrp="1"/>
          </p:cNvSpPr>
          <p:nvPr>
            <p:ph type="title"/>
          </p:nvPr>
        </p:nvSpPr>
        <p:spPr>
          <a:xfrm>
            <a:off x="457200" y="404664"/>
            <a:ext cx="7543800" cy="724942"/>
          </a:xfrm>
        </p:spPr>
        <p:txBody>
          <a:bodyPr/>
          <a:lstStyle/>
          <a:p>
            <a:r>
              <a:rPr lang="en-US" altLang="ja-JP" sz="3600" dirty="0">
                <a:latin typeface="ＭＳ Ｐゴシック" panose="020B0600070205080204" pitchFamily="50" charset="-128"/>
                <a:ea typeface="ＭＳ Ｐゴシック" panose="020B0600070205080204" pitchFamily="50" charset="-128"/>
              </a:rPr>
              <a:t>OBS</a:t>
            </a:r>
            <a:r>
              <a:rPr lang="ja-JP" altLang="ja-JP" sz="3600" dirty="0">
                <a:latin typeface="ＭＳ Ｐゴシック" panose="020B0600070205080204" pitchFamily="50" charset="-128"/>
                <a:ea typeface="ＭＳ Ｐゴシック" panose="020B0600070205080204" pitchFamily="50" charset="-128"/>
              </a:rPr>
              <a:t>出発前</a:t>
            </a:r>
            <a:r>
              <a:rPr lang="en-US" altLang="ja-JP" sz="3600" dirty="0">
                <a:latin typeface="ＭＳ Ｐゴシック" panose="020B0600070205080204" pitchFamily="50" charset="-128"/>
                <a:ea typeface="ＭＳ Ｐゴシック" panose="020B0600070205080204" pitchFamily="50" charset="-128"/>
              </a:rPr>
              <a:t>RI</a:t>
            </a:r>
            <a:r>
              <a:rPr lang="ja-JP" altLang="ja-JP" sz="3600" dirty="0">
                <a:latin typeface="ＭＳ Ｐゴシック" panose="020B0600070205080204" pitchFamily="50" charset="-128"/>
                <a:ea typeface="ＭＳ Ｐゴシック" panose="020B0600070205080204" pitchFamily="50" charset="-128"/>
              </a:rPr>
              <a:t>通知事項について</a:t>
            </a:r>
            <a:endParaRPr kumimoji="1" lang="ja-JP" altLang="en-US"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xmlns="" id="{177B2B27-D098-4B86-8B19-BAFBE99BA112}"/>
              </a:ext>
            </a:extLst>
          </p:cNvPr>
          <p:cNvSpPr>
            <a:spLocks noGrp="1"/>
          </p:cNvSpPr>
          <p:nvPr>
            <p:ph type="sldNum" sz="quarter" idx="12"/>
          </p:nvPr>
        </p:nvSpPr>
        <p:spPr/>
        <p:txBody>
          <a:bodyPr/>
          <a:lstStyle/>
          <a:p>
            <a:fld id="{88151203-A72C-487C-B594-566CAEA203A0}" type="slidenum">
              <a:rPr lang="ja-JP" altLang="en-US" smtClean="0">
                <a:solidFill>
                  <a:srgbClr val="000000"/>
                </a:solidFill>
              </a:rPr>
              <a:pPr/>
              <a:t>5</a:t>
            </a:fld>
            <a:endParaRPr lang="en-US" altLang="ja-JP">
              <a:solidFill>
                <a:srgbClr val="000000"/>
              </a:solidFill>
            </a:endParaRPr>
          </a:p>
        </p:txBody>
      </p:sp>
      <p:sp>
        <p:nvSpPr>
          <p:cNvPr id="5" name="テキスト ボックス 4">
            <a:extLst>
              <a:ext uri="{FF2B5EF4-FFF2-40B4-BE49-F238E27FC236}">
                <a16:creationId xmlns:a16="http://schemas.microsoft.com/office/drawing/2014/main" xmlns="" id="{D820CDD9-F4F9-4F34-B2D2-4FFF0F7A723C}"/>
              </a:ext>
            </a:extLst>
          </p:cNvPr>
          <p:cNvSpPr txBox="1"/>
          <p:nvPr/>
        </p:nvSpPr>
        <p:spPr>
          <a:xfrm>
            <a:off x="457200" y="1458651"/>
            <a:ext cx="8686800" cy="1908215"/>
          </a:xfrm>
          <a:prstGeom prst="rect">
            <a:avLst/>
          </a:prstGeom>
          <a:noFill/>
        </p:spPr>
        <p:txBody>
          <a:bodyPr wrap="square" rtlCol="0">
            <a:spAutoFit/>
          </a:bodyPr>
          <a:lstStyle/>
          <a:p>
            <a:r>
              <a:rPr kumimoji="1" lang="en-US" altLang="ja-JP" sz="2800" dirty="0">
                <a:solidFill>
                  <a:srgbClr val="FF0000"/>
                </a:solidFill>
              </a:rPr>
              <a:t>YESS</a:t>
            </a:r>
            <a:r>
              <a:rPr kumimoji="1" lang="ja-JP" altLang="en-US" sz="2800" dirty="0">
                <a:solidFill>
                  <a:srgbClr val="FF0000"/>
                </a:solidFill>
              </a:rPr>
              <a:t>で✖印の対応について</a:t>
            </a:r>
            <a:endParaRPr kumimoji="1" lang="en-US" altLang="ja-JP" sz="2800" dirty="0">
              <a:solidFill>
                <a:srgbClr val="FF0000"/>
              </a:solidFill>
            </a:endParaRPr>
          </a:p>
          <a:p>
            <a:r>
              <a:rPr kumimoji="1" lang="en-US" altLang="ja-JP" dirty="0">
                <a:solidFill>
                  <a:srgbClr val="000000"/>
                </a:solidFill>
              </a:rPr>
              <a:t>1</a:t>
            </a:r>
            <a:r>
              <a:rPr kumimoji="1" lang="ja-JP" altLang="en-US" dirty="0">
                <a:solidFill>
                  <a:srgbClr val="000000"/>
                </a:solidFill>
              </a:rPr>
              <a:t>）同意書・・・別途書式を策定（</a:t>
            </a:r>
            <a:r>
              <a:rPr kumimoji="1" lang="en-US" altLang="ja-JP" dirty="0">
                <a:solidFill>
                  <a:srgbClr val="000000"/>
                </a:solidFill>
              </a:rPr>
              <a:t>APF</a:t>
            </a:r>
            <a:r>
              <a:rPr kumimoji="1" lang="ja-JP" altLang="en-US" dirty="0">
                <a:solidFill>
                  <a:srgbClr val="000000"/>
                </a:solidFill>
              </a:rPr>
              <a:t>委員会担当）</a:t>
            </a:r>
            <a:endParaRPr kumimoji="1" lang="en-US" altLang="ja-JP" dirty="0">
              <a:solidFill>
                <a:srgbClr val="000000"/>
              </a:solidFill>
            </a:endParaRPr>
          </a:p>
          <a:p>
            <a:r>
              <a:rPr kumimoji="1" lang="ja-JP" altLang="en-US" dirty="0">
                <a:solidFill>
                  <a:srgbClr val="000000"/>
                </a:solidFill>
              </a:rPr>
              <a:t>２）</a:t>
            </a:r>
            <a:r>
              <a:rPr kumimoji="1" lang="en-US" altLang="ja-JP" dirty="0">
                <a:solidFill>
                  <a:srgbClr val="000000"/>
                </a:solidFill>
              </a:rPr>
              <a:t>YESS</a:t>
            </a:r>
            <a:r>
              <a:rPr kumimoji="1" lang="ja-JP" altLang="en-US" dirty="0">
                <a:solidFill>
                  <a:srgbClr val="000000"/>
                </a:solidFill>
              </a:rPr>
              <a:t>は、その同意書を登録する</a:t>
            </a:r>
            <a:r>
              <a:rPr kumimoji="1" lang="en-US" altLang="ja-JP" dirty="0">
                <a:solidFill>
                  <a:srgbClr val="000000"/>
                </a:solidFill>
              </a:rPr>
              <a:t>BOX</a:t>
            </a:r>
            <a:r>
              <a:rPr kumimoji="1" lang="ja-JP" altLang="en-US" dirty="0">
                <a:solidFill>
                  <a:srgbClr val="000000"/>
                </a:solidFill>
              </a:rPr>
              <a:t>を用意する</a:t>
            </a:r>
            <a:endParaRPr kumimoji="1" lang="en-US" altLang="ja-JP" dirty="0">
              <a:solidFill>
                <a:srgbClr val="000000"/>
              </a:solidFill>
            </a:endParaRPr>
          </a:p>
          <a:p>
            <a:r>
              <a:rPr kumimoji="1" lang="ja-JP" altLang="en-US" dirty="0">
                <a:solidFill>
                  <a:srgbClr val="000000"/>
                </a:solidFill>
              </a:rPr>
              <a:t>３）ホスト地区・・・</a:t>
            </a:r>
            <a:r>
              <a:rPr kumimoji="1" lang="en-US" altLang="ja-JP" dirty="0">
                <a:solidFill>
                  <a:srgbClr val="000000"/>
                </a:solidFill>
              </a:rPr>
              <a:t>YESS</a:t>
            </a:r>
            <a:r>
              <a:rPr kumimoji="1" lang="ja-JP" altLang="en-US" dirty="0">
                <a:solidFill>
                  <a:srgbClr val="000000"/>
                </a:solidFill>
              </a:rPr>
              <a:t>に入力項目を新規設置（入力：</a:t>
            </a:r>
            <a:r>
              <a:rPr kumimoji="1" lang="en-US" altLang="ja-JP" dirty="0">
                <a:solidFill>
                  <a:srgbClr val="000000"/>
                </a:solidFill>
              </a:rPr>
              <a:t>OBS or</a:t>
            </a:r>
            <a:r>
              <a:rPr kumimoji="1" lang="ja-JP" altLang="en-US" dirty="0">
                <a:solidFill>
                  <a:srgbClr val="000000"/>
                </a:solidFill>
              </a:rPr>
              <a:t>ホストクラブ</a:t>
            </a:r>
            <a:r>
              <a:rPr kumimoji="1" lang="en-US" altLang="ja-JP" dirty="0">
                <a:solidFill>
                  <a:srgbClr val="000000"/>
                </a:solidFill>
              </a:rPr>
              <a:t>or</a:t>
            </a:r>
            <a:r>
              <a:rPr kumimoji="1" lang="ja-JP" altLang="en-US" dirty="0">
                <a:solidFill>
                  <a:srgbClr val="000000"/>
                </a:solidFill>
              </a:rPr>
              <a:t>ホスト地区）</a:t>
            </a:r>
            <a:endParaRPr kumimoji="1" lang="en-US" altLang="ja-JP" dirty="0">
              <a:solidFill>
                <a:srgbClr val="000000"/>
              </a:solidFill>
            </a:endParaRPr>
          </a:p>
          <a:p>
            <a:endParaRPr kumimoji="1" lang="en-US" altLang="ja-JP" dirty="0">
              <a:solidFill>
                <a:srgbClr val="000000"/>
              </a:solidFill>
            </a:endParaRPr>
          </a:p>
          <a:p>
            <a:endParaRPr kumimoji="1" lang="ja-JP" altLang="en-US" dirty="0">
              <a:solidFill>
                <a:srgbClr val="000000"/>
              </a:solidFill>
            </a:endParaRPr>
          </a:p>
        </p:txBody>
      </p:sp>
      <p:graphicFrame>
        <p:nvGraphicFramePr>
          <p:cNvPr id="7" name="表 6">
            <a:extLst>
              <a:ext uri="{FF2B5EF4-FFF2-40B4-BE49-F238E27FC236}">
                <a16:creationId xmlns:a16="http://schemas.microsoft.com/office/drawing/2014/main" xmlns="" id="{E00F0F98-F493-4312-A4EA-ECCB0E2BC1D9}"/>
              </a:ext>
            </a:extLst>
          </p:cNvPr>
          <p:cNvGraphicFramePr>
            <a:graphicFrameLocks noGrp="1"/>
          </p:cNvGraphicFramePr>
          <p:nvPr/>
        </p:nvGraphicFramePr>
        <p:xfrm>
          <a:off x="716803" y="2996952"/>
          <a:ext cx="7577459" cy="3413760"/>
        </p:xfrm>
        <a:graphic>
          <a:graphicData uri="http://schemas.openxmlformats.org/drawingml/2006/table">
            <a:tbl>
              <a:tblPr firstRow="1" firstCol="1" bandRow="1">
                <a:tableStyleId>{5C22544A-7EE6-4342-B048-85BDC9FD1C3A}</a:tableStyleId>
              </a:tblPr>
              <a:tblGrid>
                <a:gridCol w="1839772">
                  <a:extLst>
                    <a:ext uri="{9D8B030D-6E8A-4147-A177-3AD203B41FA5}">
                      <a16:colId xmlns:a16="http://schemas.microsoft.com/office/drawing/2014/main" xmlns="" val="1070463725"/>
                    </a:ext>
                  </a:extLst>
                </a:gridCol>
                <a:gridCol w="799901">
                  <a:extLst>
                    <a:ext uri="{9D8B030D-6E8A-4147-A177-3AD203B41FA5}">
                      <a16:colId xmlns:a16="http://schemas.microsoft.com/office/drawing/2014/main" xmlns="" val="3887518289"/>
                    </a:ext>
                  </a:extLst>
                </a:gridCol>
                <a:gridCol w="2798882">
                  <a:extLst>
                    <a:ext uri="{9D8B030D-6E8A-4147-A177-3AD203B41FA5}">
                      <a16:colId xmlns:a16="http://schemas.microsoft.com/office/drawing/2014/main" xmlns="" val="127707533"/>
                    </a:ext>
                  </a:extLst>
                </a:gridCol>
                <a:gridCol w="478960">
                  <a:extLst>
                    <a:ext uri="{9D8B030D-6E8A-4147-A177-3AD203B41FA5}">
                      <a16:colId xmlns:a16="http://schemas.microsoft.com/office/drawing/2014/main" xmlns="" val="3676368379"/>
                    </a:ext>
                  </a:extLst>
                </a:gridCol>
                <a:gridCol w="478960">
                  <a:extLst>
                    <a:ext uri="{9D8B030D-6E8A-4147-A177-3AD203B41FA5}">
                      <a16:colId xmlns:a16="http://schemas.microsoft.com/office/drawing/2014/main" xmlns="" val="2089405875"/>
                    </a:ext>
                  </a:extLst>
                </a:gridCol>
                <a:gridCol w="557258">
                  <a:extLst>
                    <a:ext uri="{9D8B030D-6E8A-4147-A177-3AD203B41FA5}">
                      <a16:colId xmlns:a16="http://schemas.microsoft.com/office/drawing/2014/main" xmlns="" val="4208946549"/>
                    </a:ext>
                  </a:extLst>
                </a:gridCol>
                <a:gridCol w="623726">
                  <a:extLst>
                    <a:ext uri="{9D8B030D-6E8A-4147-A177-3AD203B41FA5}">
                      <a16:colId xmlns:a16="http://schemas.microsoft.com/office/drawing/2014/main" xmlns="" val="186826006"/>
                    </a:ext>
                  </a:extLst>
                </a:gridCol>
              </a:tblGrid>
              <a:tr h="0">
                <a:tc rowSpan="2">
                  <a:txBody>
                    <a:bodyPr/>
                    <a:lstStyle/>
                    <a:p>
                      <a:pPr algn="ctr">
                        <a:spcAft>
                          <a:spcPts val="0"/>
                        </a:spcAft>
                      </a:pPr>
                      <a:r>
                        <a:rPr lang="ja-JP" altLang="en-US" sz="1400" kern="100" dirty="0">
                          <a:effectLst/>
                          <a:latin typeface="Century" panose="02040604050505020304" pitchFamily="18" charset="0"/>
                          <a:ea typeface="HG丸ｺﾞｼｯｸM-PRO" panose="020F0600000000000000" pitchFamily="50" charset="-128"/>
                          <a:cs typeface="Times New Roman" panose="02020603050405020304" pitchFamily="18" charset="0"/>
                        </a:rPr>
                        <a:t>区分</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rowSpan="2">
                  <a:txBody>
                    <a:bodyPr/>
                    <a:lstStyle/>
                    <a:p>
                      <a:pPr algn="ctr">
                        <a:spcAft>
                          <a:spcPts val="0"/>
                        </a:spcAft>
                      </a:pPr>
                      <a:r>
                        <a:rPr lang="ja-JP" sz="1400" kern="100" dirty="0">
                          <a:effectLst/>
                        </a:rPr>
                        <a:t>番号</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rowSpan="2">
                  <a:txBody>
                    <a:bodyPr/>
                    <a:lstStyle/>
                    <a:p>
                      <a:pPr algn="ctr">
                        <a:spcAft>
                          <a:spcPts val="0"/>
                        </a:spcAft>
                      </a:pPr>
                      <a:r>
                        <a:rPr lang="ja-JP" altLang="en-US" sz="1400" kern="100" dirty="0">
                          <a:effectLst/>
                        </a:rPr>
                        <a:t>報告義務</a:t>
                      </a:r>
                      <a:r>
                        <a:rPr lang="ja-JP" sz="1400" kern="100" dirty="0">
                          <a:effectLst/>
                        </a:rPr>
                        <a:t>項目</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gridSpan="3">
                  <a:txBody>
                    <a:bodyPr/>
                    <a:lstStyle/>
                    <a:p>
                      <a:pPr algn="ctr">
                        <a:spcAft>
                          <a:spcPts val="0"/>
                        </a:spcAft>
                      </a:pPr>
                      <a:r>
                        <a:rPr lang="en-US" sz="1400" kern="100">
                          <a:effectLst/>
                        </a:rPr>
                        <a:t>APF</a:t>
                      </a:r>
                      <a:r>
                        <a:rPr lang="ja-JP" sz="1400" kern="100">
                          <a:effectLst/>
                        </a:rPr>
                        <a:t>（申請書）</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hMerge="1">
                  <a:txBody>
                    <a:bodyPr/>
                    <a:lstStyle/>
                    <a:p>
                      <a:endParaRPr kumimoji="1" lang="ja-JP" altLang="en-US"/>
                    </a:p>
                  </a:txBody>
                  <a:tcPr/>
                </a:tc>
                <a:tc hMerge="1">
                  <a:txBody>
                    <a:bodyPr/>
                    <a:lstStyle/>
                    <a:p>
                      <a:endParaRPr kumimoji="1" lang="ja-JP" altLang="en-US"/>
                    </a:p>
                  </a:txBody>
                  <a:tcPr/>
                </a:tc>
                <a:tc rowSpan="2">
                  <a:txBody>
                    <a:bodyPr/>
                    <a:lstStyle/>
                    <a:p>
                      <a:pPr algn="ctr">
                        <a:spcAft>
                          <a:spcPts val="0"/>
                        </a:spcAft>
                      </a:pPr>
                      <a:r>
                        <a:rPr lang="en-US" sz="1400" kern="100">
                          <a:effectLst/>
                        </a:rPr>
                        <a:t>YESS</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1023907933"/>
                  </a:ext>
                </a:extLst>
              </a:tr>
              <a:tr h="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en-US" sz="1400" kern="100">
                          <a:effectLst/>
                        </a:rPr>
                        <a:t>A</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E</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F</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vMerge="1">
                  <a:txBody>
                    <a:bodyPr/>
                    <a:lstStyle/>
                    <a:p>
                      <a:endParaRPr kumimoji="1" lang="ja-JP" altLang="en-US"/>
                    </a:p>
                  </a:txBody>
                  <a:tcPr/>
                </a:tc>
                <a:extLst>
                  <a:ext uri="{0D108BD9-81ED-4DB2-BD59-A6C34878D82A}">
                    <a16:rowId xmlns:a16="http://schemas.microsoft.com/office/drawing/2014/main" xmlns="" val="960764355"/>
                  </a:ext>
                </a:extLst>
              </a:tr>
              <a:tr h="0">
                <a:tc rowSpan="4">
                  <a:txBody>
                    <a:bodyPr/>
                    <a:lstStyle/>
                    <a:p>
                      <a:pPr algn="just">
                        <a:spcAft>
                          <a:spcPts val="0"/>
                        </a:spcAft>
                      </a:pPr>
                      <a:r>
                        <a:rPr lang="en-US" sz="1400" kern="100">
                          <a:effectLst/>
                        </a:rPr>
                        <a:t>OBS</a:t>
                      </a:r>
                      <a:r>
                        <a:rPr lang="ja-JP" sz="1400" kern="100">
                          <a:effectLst/>
                        </a:rPr>
                        <a:t>（派遣生徒）</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dirty="0">
                          <a:effectLst/>
                        </a:rPr>
                        <a:t>1</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氏名</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4220158467"/>
                  </a:ext>
                </a:extLst>
              </a:tr>
              <a:tr h="0">
                <a:tc vMerge="1">
                  <a:txBody>
                    <a:bodyPr/>
                    <a:lstStyle/>
                    <a:p>
                      <a:endParaRPr kumimoji="1" lang="ja-JP" altLang="en-US"/>
                    </a:p>
                  </a:txBody>
                  <a:tcPr/>
                </a:tc>
                <a:tc>
                  <a:txBody>
                    <a:bodyPr/>
                    <a:lstStyle/>
                    <a:p>
                      <a:pPr algn="ctr">
                        <a:spcAft>
                          <a:spcPts val="0"/>
                        </a:spcAft>
                      </a:pPr>
                      <a:r>
                        <a:rPr lang="en-US" sz="1400" kern="100">
                          <a:effectLst/>
                        </a:rPr>
                        <a:t>2</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年齢（</a:t>
                      </a:r>
                      <a:r>
                        <a:rPr lang="ja-JP" sz="1400" strike="sngStrike" kern="100" dirty="0">
                          <a:effectLst/>
                        </a:rPr>
                        <a:t>生年月日</a:t>
                      </a:r>
                      <a:r>
                        <a:rPr lang="ja-JP" sz="1400" kern="100" dirty="0">
                          <a:effectLst/>
                        </a:rPr>
                        <a:t>）</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3245553057"/>
                  </a:ext>
                </a:extLst>
              </a:tr>
              <a:tr h="0">
                <a:tc vMerge="1">
                  <a:txBody>
                    <a:bodyPr/>
                    <a:lstStyle/>
                    <a:p>
                      <a:endParaRPr kumimoji="1" lang="ja-JP" altLang="en-US"/>
                    </a:p>
                  </a:txBody>
                  <a:tcPr/>
                </a:tc>
                <a:tc>
                  <a:txBody>
                    <a:bodyPr/>
                    <a:lstStyle/>
                    <a:p>
                      <a:pPr algn="ctr">
                        <a:spcAft>
                          <a:spcPts val="0"/>
                        </a:spcAft>
                      </a:pPr>
                      <a:r>
                        <a:rPr lang="en-US" sz="1400" kern="100">
                          <a:effectLst/>
                        </a:rPr>
                        <a:t>3</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性別</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3084029216"/>
                  </a:ext>
                </a:extLst>
              </a:tr>
              <a:tr h="0">
                <a:tc vMerge="1">
                  <a:txBody>
                    <a:bodyPr/>
                    <a:lstStyle/>
                    <a:p>
                      <a:endParaRPr kumimoji="1" lang="ja-JP" altLang="en-US"/>
                    </a:p>
                  </a:txBody>
                  <a:tcPr/>
                </a:tc>
                <a:tc>
                  <a:txBody>
                    <a:bodyPr/>
                    <a:lstStyle/>
                    <a:p>
                      <a:pPr algn="ctr">
                        <a:spcAft>
                          <a:spcPts val="0"/>
                        </a:spcAft>
                      </a:pPr>
                      <a:r>
                        <a:rPr lang="en-US" sz="1400" kern="100">
                          <a:effectLst/>
                        </a:rPr>
                        <a:t>4</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連絡先（メール）</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2080793195"/>
                  </a:ext>
                </a:extLst>
              </a:tr>
              <a:tr h="0">
                <a:tc rowSpan="2">
                  <a:txBody>
                    <a:bodyPr/>
                    <a:lstStyle/>
                    <a:p>
                      <a:pPr algn="just">
                        <a:spcAft>
                          <a:spcPts val="0"/>
                        </a:spcAft>
                      </a:pPr>
                      <a:r>
                        <a:rPr lang="ja-JP" sz="1400" kern="100">
                          <a:effectLst/>
                        </a:rPr>
                        <a:t>保護者</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5</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氏名</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3948638638"/>
                  </a:ext>
                </a:extLst>
              </a:tr>
              <a:tr h="0">
                <a:tc vMerge="1">
                  <a:txBody>
                    <a:bodyPr/>
                    <a:lstStyle/>
                    <a:p>
                      <a:endParaRPr kumimoji="1" lang="ja-JP" altLang="en-US"/>
                    </a:p>
                  </a:txBody>
                  <a:tcPr/>
                </a:tc>
                <a:tc>
                  <a:txBody>
                    <a:bodyPr/>
                    <a:lstStyle/>
                    <a:p>
                      <a:pPr algn="ctr">
                        <a:spcAft>
                          <a:spcPts val="0"/>
                        </a:spcAft>
                      </a:pPr>
                      <a:r>
                        <a:rPr lang="en-US" sz="1400" kern="100">
                          <a:effectLst/>
                        </a:rPr>
                        <a:t>6</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連絡先（メール）</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267445109"/>
                  </a:ext>
                </a:extLst>
              </a:tr>
              <a:tr h="0">
                <a:tc>
                  <a:txBody>
                    <a:bodyPr/>
                    <a:lstStyle/>
                    <a:p>
                      <a:pPr algn="just">
                        <a:spcAft>
                          <a:spcPts val="0"/>
                        </a:spcAft>
                      </a:pPr>
                      <a:r>
                        <a:rPr lang="ja-JP" sz="1400" kern="100" dirty="0">
                          <a:effectLst/>
                        </a:rPr>
                        <a:t>同意書（情報提供）</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7</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保護者署名（父親、母親連名）</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2564484517"/>
                  </a:ext>
                </a:extLst>
              </a:tr>
              <a:tr h="0">
                <a:tc rowSpan="2">
                  <a:txBody>
                    <a:bodyPr/>
                    <a:lstStyle/>
                    <a:p>
                      <a:pPr algn="just">
                        <a:spcAft>
                          <a:spcPts val="0"/>
                        </a:spcAft>
                      </a:pPr>
                      <a:r>
                        <a:rPr lang="ja-JP" sz="1400" kern="100">
                          <a:effectLst/>
                        </a:rPr>
                        <a:t>地区番号</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8</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スポンサー地区</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667251324"/>
                  </a:ext>
                </a:extLst>
              </a:tr>
              <a:tr h="0">
                <a:tc vMerge="1">
                  <a:txBody>
                    <a:bodyPr/>
                    <a:lstStyle/>
                    <a:p>
                      <a:endParaRPr kumimoji="1" lang="ja-JP" altLang="en-US"/>
                    </a:p>
                  </a:txBody>
                  <a:tcPr/>
                </a:tc>
                <a:tc>
                  <a:txBody>
                    <a:bodyPr/>
                    <a:lstStyle/>
                    <a:p>
                      <a:pPr algn="ctr">
                        <a:spcAft>
                          <a:spcPts val="0"/>
                        </a:spcAft>
                      </a:pPr>
                      <a:r>
                        <a:rPr lang="en-US" sz="1400" kern="100">
                          <a:effectLst/>
                        </a:rPr>
                        <a:t>9</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ホスト地区</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510641792"/>
                  </a:ext>
                </a:extLst>
              </a:tr>
              <a:tr h="0">
                <a:tc rowSpan="2">
                  <a:txBody>
                    <a:bodyPr/>
                    <a:lstStyle/>
                    <a:p>
                      <a:pPr algn="just">
                        <a:spcAft>
                          <a:spcPts val="0"/>
                        </a:spcAft>
                      </a:pPr>
                      <a:r>
                        <a:rPr lang="ja-JP" sz="1400" kern="100">
                          <a:effectLst/>
                        </a:rPr>
                        <a:t>ホスト家庭</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10</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氏名</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sz="1400" kern="100" dirty="0">
                          <a:effectLst/>
                        </a:rPr>
                        <a:t>✖</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dirty="0">
                          <a:effectLst/>
                        </a:rPr>
                        <a:t>✖</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alt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1512757129"/>
                  </a:ext>
                </a:extLst>
              </a:tr>
              <a:tr h="0">
                <a:tc vMerge="1">
                  <a:txBody>
                    <a:bodyPr/>
                    <a:lstStyle/>
                    <a:p>
                      <a:endParaRPr kumimoji="1" lang="ja-JP" altLang="en-US"/>
                    </a:p>
                  </a:txBody>
                  <a:tcPr/>
                </a:tc>
                <a:tc>
                  <a:txBody>
                    <a:bodyPr/>
                    <a:lstStyle/>
                    <a:p>
                      <a:pPr algn="ctr">
                        <a:spcAft>
                          <a:spcPts val="0"/>
                        </a:spcAft>
                      </a:pPr>
                      <a:r>
                        <a:rPr lang="en-US" sz="1400" kern="100">
                          <a:effectLst/>
                        </a:rPr>
                        <a:t>11</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a:effectLst/>
                        </a:rPr>
                        <a:t>連絡先（メール）</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dirty="0">
                          <a:effectLst/>
                        </a:rPr>
                        <a:t>✖</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alt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4216593174"/>
                  </a:ext>
                </a:extLst>
              </a:tr>
              <a:tr h="0">
                <a:tc rowSpan="2">
                  <a:txBody>
                    <a:bodyPr/>
                    <a:lstStyle/>
                    <a:p>
                      <a:pPr algn="just">
                        <a:spcAft>
                          <a:spcPts val="0"/>
                        </a:spcAft>
                      </a:pPr>
                      <a:r>
                        <a:rPr lang="ja-JP" sz="1400" kern="100">
                          <a:effectLst/>
                        </a:rPr>
                        <a:t>交換期間</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12</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a:effectLst/>
                        </a:rPr>
                        <a:t>出発日（開始日）</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dirty="0">
                          <a:effectLst/>
                        </a:rPr>
                        <a:t>✖</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441978370"/>
                  </a:ext>
                </a:extLst>
              </a:tr>
              <a:tr h="0">
                <a:tc vMerge="1">
                  <a:txBody>
                    <a:bodyPr/>
                    <a:lstStyle/>
                    <a:p>
                      <a:endParaRPr kumimoji="1" lang="ja-JP" altLang="en-US"/>
                    </a:p>
                  </a:txBody>
                  <a:tcPr/>
                </a:tc>
                <a:tc>
                  <a:txBody>
                    <a:bodyPr/>
                    <a:lstStyle/>
                    <a:p>
                      <a:pPr algn="ctr">
                        <a:spcAft>
                          <a:spcPts val="0"/>
                        </a:spcAft>
                      </a:pPr>
                      <a:r>
                        <a:rPr lang="en-US" sz="1400" kern="100">
                          <a:effectLst/>
                        </a:rPr>
                        <a:t>13</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a:effectLst/>
                        </a:rPr>
                        <a:t>帰国日（終了日）</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dirty="0">
                          <a:effectLst/>
                        </a:rPr>
                        <a:t>✖</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4046876042"/>
                  </a:ext>
                </a:extLst>
              </a:tr>
              <a:tr h="0">
                <a:tc>
                  <a:txBody>
                    <a:bodyPr/>
                    <a:lstStyle/>
                    <a:p>
                      <a:pPr algn="just">
                        <a:spcAft>
                          <a:spcPts val="0"/>
                        </a:spcAft>
                      </a:pPr>
                      <a:r>
                        <a:rPr lang="en-US" sz="1400" kern="100">
                          <a:effectLst/>
                        </a:rPr>
                        <a:t> </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 </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en-US" sz="1400" kern="100">
                          <a:effectLst/>
                        </a:rPr>
                        <a:t> </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en-US" sz="1400" kern="100">
                          <a:effectLst/>
                        </a:rPr>
                        <a:t> </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 </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 </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dirty="0">
                          <a:effectLst/>
                        </a:rPr>
                        <a:t> </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xmlns="" val="4104187391"/>
                  </a:ext>
                </a:extLst>
              </a:tr>
            </a:tbl>
          </a:graphicData>
        </a:graphic>
      </p:graphicFrame>
      <p:cxnSp>
        <p:nvCxnSpPr>
          <p:cNvPr id="6" name="直線矢印コネクタ 5">
            <a:extLst>
              <a:ext uri="{FF2B5EF4-FFF2-40B4-BE49-F238E27FC236}">
                <a16:creationId xmlns:a16="http://schemas.microsoft.com/office/drawing/2014/main" xmlns="" id="{DB4B138E-D904-4807-9994-85F6738DAC63}"/>
              </a:ext>
            </a:extLst>
          </p:cNvPr>
          <p:cNvCxnSpPr/>
          <p:nvPr/>
        </p:nvCxnSpPr>
        <p:spPr bwMode="auto">
          <a:xfrm flipH="1">
            <a:off x="8161322" y="4293096"/>
            <a:ext cx="398814" cy="50405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矢印コネクタ 8">
            <a:extLst>
              <a:ext uri="{FF2B5EF4-FFF2-40B4-BE49-F238E27FC236}">
                <a16:creationId xmlns:a16="http://schemas.microsoft.com/office/drawing/2014/main" xmlns="" id="{061A5846-14F5-404B-9220-7A863246D604}"/>
              </a:ext>
            </a:extLst>
          </p:cNvPr>
          <p:cNvCxnSpPr/>
          <p:nvPr/>
        </p:nvCxnSpPr>
        <p:spPr bwMode="auto">
          <a:xfrm flipH="1">
            <a:off x="8161735" y="4293096"/>
            <a:ext cx="398401" cy="93610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テキスト ボックス 11">
            <a:extLst>
              <a:ext uri="{FF2B5EF4-FFF2-40B4-BE49-F238E27FC236}">
                <a16:creationId xmlns:a16="http://schemas.microsoft.com/office/drawing/2014/main" xmlns="" id="{9848DF36-2A42-457C-9C66-F7D46782C8F7}"/>
              </a:ext>
            </a:extLst>
          </p:cNvPr>
          <p:cNvSpPr txBox="1"/>
          <p:nvPr/>
        </p:nvSpPr>
        <p:spPr>
          <a:xfrm>
            <a:off x="8328878" y="3934142"/>
            <a:ext cx="664689" cy="369332"/>
          </a:xfrm>
          <a:prstGeom prst="rect">
            <a:avLst/>
          </a:prstGeom>
          <a:noFill/>
        </p:spPr>
        <p:txBody>
          <a:bodyPr wrap="square" rtlCol="0">
            <a:spAutoFit/>
          </a:bodyPr>
          <a:lstStyle/>
          <a:p>
            <a:r>
              <a:rPr kumimoji="1" lang="ja-JP" altLang="en-US" dirty="0">
                <a:solidFill>
                  <a:srgbClr val="000000"/>
                </a:solidFill>
              </a:rPr>
              <a:t>新設</a:t>
            </a:r>
          </a:p>
        </p:txBody>
      </p:sp>
      <p:sp>
        <p:nvSpPr>
          <p:cNvPr id="3" name="正方形/長方形 2">
            <a:extLst>
              <a:ext uri="{FF2B5EF4-FFF2-40B4-BE49-F238E27FC236}">
                <a16:creationId xmlns:a16="http://schemas.microsoft.com/office/drawing/2014/main" xmlns="" id="{76DC983F-56DD-4BDF-B2C3-15E21AA41087}"/>
              </a:ext>
            </a:extLst>
          </p:cNvPr>
          <p:cNvSpPr/>
          <p:nvPr/>
        </p:nvSpPr>
        <p:spPr>
          <a:xfrm>
            <a:off x="3614439" y="6457887"/>
            <a:ext cx="3045770" cy="307777"/>
          </a:xfrm>
          <a:prstGeom prst="rect">
            <a:avLst/>
          </a:prstGeom>
        </p:spPr>
        <p:txBody>
          <a:bodyPr wrap="none">
            <a:spAutoFit/>
          </a:bodyPr>
          <a:lstStyle/>
          <a:p>
            <a:pPr algn="ctr"/>
            <a:r>
              <a:rPr lang="en-US" altLang="ja-JP" sz="1400" dirty="0">
                <a:solidFill>
                  <a:srgbClr val="000000"/>
                </a:solidFill>
              </a:rPr>
              <a:t>©2017 RIJYEM. All rights reserved. </a:t>
            </a:r>
            <a:endParaRPr lang="ja-JP" altLang="en-US" sz="1400" dirty="0">
              <a:solidFill>
                <a:srgbClr val="000000"/>
              </a:solidFill>
            </a:endParaRPr>
          </a:p>
        </p:txBody>
      </p:sp>
      <p:cxnSp>
        <p:nvCxnSpPr>
          <p:cNvPr id="10" name="直線コネクタ 9"/>
          <p:cNvCxnSpPr/>
          <p:nvPr/>
        </p:nvCxnSpPr>
        <p:spPr>
          <a:xfrm>
            <a:off x="611560" y="1196752"/>
            <a:ext cx="7056784" cy="0"/>
          </a:xfrm>
          <a:prstGeom prst="line">
            <a:avLst/>
          </a:prstGeom>
          <a:ln>
            <a:tailEnd type="triangle"/>
          </a:ln>
        </p:spPr>
        <p:style>
          <a:lnRef idx="2">
            <a:schemeClr val="accent2"/>
          </a:lnRef>
          <a:fillRef idx="0">
            <a:schemeClr val="accent2"/>
          </a:fillRef>
          <a:effectRef idx="1">
            <a:schemeClr val="accent2"/>
          </a:effectRef>
          <a:fontRef idx="minor">
            <a:schemeClr val="tx1"/>
          </a:fontRef>
        </p:style>
      </p:cxnSp>
      <p:pic>
        <p:nvPicPr>
          <p:cNvPr id="8" name="オーディオ 7">
            <a:hlinkClick r:id="" action="ppaction://media"/>
            <a:extLst>
              <a:ext uri="{FF2B5EF4-FFF2-40B4-BE49-F238E27FC236}">
                <a16:creationId xmlns:a16="http://schemas.microsoft.com/office/drawing/2014/main" xmlns="" id="{FB2AC442-22FA-48A6-A4FA-6CED02D6C4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22922365"/>
      </p:ext>
    </p:extLst>
  </p:cSld>
  <p:clrMapOvr>
    <a:masterClrMapping/>
  </p:clrMapOvr>
  <mc:AlternateContent xmlns:mc="http://schemas.openxmlformats.org/markup-compatibility/2006" xmlns:p14="http://schemas.microsoft.com/office/powerpoint/2010/main">
    <mc:Choice Requires="p14">
      <p:transition spd="slow" p14:dur="2000" advTm="68406"/>
    </mc:Choice>
    <mc:Fallback xmlns="">
      <p:transition spd="slow" advTm="68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0331EEB5-871C-3C46-BA86-090CCFE8305C}" type="slidenum">
              <a:rPr lang="en-US" altLang="ja-JP" smtClean="0"/>
              <a:pPr>
                <a:defRPr/>
              </a:pPr>
              <a:t>6</a:t>
            </a:fld>
            <a:endParaRPr lang="en-US" altLang="ja-JP" dirty="0"/>
          </a:p>
        </p:txBody>
      </p:sp>
      <p:sp>
        <p:nvSpPr>
          <p:cNvPr id="5" name="タイトル 1"/>
          <p:cNvSpPr>
            <a:spLocks noGrp="1"/>
          </p:cNvSpPr>
          <p:nvPr>
            <p:ph type="title"/>
          </p:nvPr>
        </p:nvSpPr>
        <p:spPr>
          <a:xfrm>
            <a:off x="283488" y="159429"/>
            <a:ext cx="8001000" cy="1295400"/>
          </a:xfrm>
        </p:spPr>
        <p:txBody>
          <a:bodyPr/>
          <a:lstStyle/>
          <a:p>
            <a:r>
              <a:rPr lang="en-US" altLang="ja-JP" sz="2800" dirty="0">
                <a:latin typeface="+mn-ea"/>
                <a:ea typeface="+mn-ea"/>
              </a:rPr>
              <a:t>STEP</a:t>
            </a:r>
            <a:r>
              <a:rPr lang="ja-JP" altLang="en-US" sz="2800" dirty="0">
                <a:latin typeface="+mn-ea"/>
                <a:ea typeface="+mn-ea"/>
              </a:rPr>
              <a:t>１：受入派遣クラブのログイン情報</a:t>
            </a:r>
          </a:p>
        </p:txBody>
      </p:sp>
      <p:cxnSp>
        <p:nvCxnSpPr>
          <p:cNvPr id="6" name="直線コネクタ 5"/>
          <p:cNvCxnSpPr/>
          <p:nvPr/>
        </p:nvCxnSpPr>
        <p:spPr>
          <a:xfrm>
            <a:off x="179512" y="1484784"/>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340592"/>
            <a:ext cx="1512168" cy="568128"/>
          </a:xfrm>
          <a:prstGeom prst="rect">
            <a:avLst/>
          </a:prstGeom>
        </p:spPr>
      </p:pic>
      <p:sp>
        <p:nvSpPr>
          <p:cNvPr id="8" name="スライド番号プレースホルダー 2"/>
          <p:cNvSpPr txBox="1">
            <a:spLocks/>
          </p:cNvSpPr>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buClrTx/>
              <a:buSzTx/>
              <a:buFontTx/>
              <a:buNone/>
              <a:defRPr kumimoji="0" sz="18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0331EEB5-871C-3C46-BA86-090CCFE8305C}" type="slidenum">
              <a:rPr lang="en-US" altLang="ja-JP" smtClean="0"/>
              <a:pPr>
                <a:defRPr/>
              </a:pPr>
              <a:t>6</a:t>
            </a:fld>
            <a:endParaRPr lang="en-US" altLang="ja-JP" dirty="0"/>
          </a:p>
        </p:txBody>
      </p:sp>
      <p:sp>
        <p:nvSpPr>
          <p:cNvPr id="9" name="テキスト ボックス 8"/>
          <p:cNvSpPr txBox="1"/>
          <p:nvPr/>
        </p:nvSpPr>
        <p:spPr bwMode="auto">
          <a:xfrm>
            <a:off x="491228" y="1891278"/>
            <a:ext cx="7357146" cy="1969770"/>
          </a:xfrm>
          <a:prstGeom prst="rect">
            <a:avLst/>
          </a:prstGeom>
          <a:noFill/>
          <a:ln w="12700" cmpd="sng">
            <a:solidFill>
              <a:schemeClr val="tx1"/>
            </a:solidFill>
            <a:miter lim="800000"/>
            <a:headEnd/>
            <a:tailEnd/>
          </a:ln>
        </p:spPr>
        <p:txBody>
          <a:bodyPr wrap="square" rtlCol="0">
            <a:spAutoFit/>
          </a:bodyPr>
          <a:lstStyle/>
          <a:p>
            <a:r>
              <a:rPr lang="ja-JP" altLang="en-US" sz="2000" b="1" dirty="0"/>
              <a:t>ログイン情報</a:t>
            </a:r>
            <a:endParaRPr lang="en-US" altLang="ja-JP" sz="2000" b="1" dirty="0"/>
          </a:p>
          <a:p>
            <a:r>
              <a:rPr lang="en-US" altLang="ja-JP" sz="2000" dirty="0"/>
              <a:t>URL</a:t>
            </a:r>
            <a:r>
              <a:rPr lang="ja-JP" altLang="en-US" sz="2000" dirty="0"/>
              <a:t>　　</a:t>
            </a:r>
            <a:r>
              <a:rPr lang="en-US" altLang="ja-JP" sz="2000" dirty="0"/>
              <a:t>https://yess.rijyec.org/mp/rijyec/mypage.php</a:t>
            </a:r>
          </a:p>
          <a:p>
            <a:r>
              <a:rPr lang="ja-JP" altLang="en-US" sz="2000" dirty="0"/>
              <a:t>ログイン</a:t>
            </a:r>
            <a:r>
              <a:rPr lang="en-US" altLang="ja-JP" sz="2000" dirty="0"/>
              <a:t>ID</a:t>
            </a:r>
            <a:r>
              <a:rPr lang="ja-JP" altLang="en-US" sz="2000" dirty="0"/>
              <a:t>：国際ロータリークラブ</a:t>
            </a:r>
            <a:r>
              <a:rPr lang="en-US" altLang="ja-JP" sz="2000" dirty="0"/>
              <a:t>ID</a:t>
            </a:r>
            <a:r>
              <a:rPr lang="ja-JP" altLang="en-US" sz="2000" dirty="0"/>
              <a:t>番号</a:t>
            </a:r>
            <a:endParaRPr lang="en-US" altLang="ja-JP" sz="2000" dirty="0"/>
          </a:p>
          <a:p>
            <a:r>
              <a:rPr lang="ja-JP" altLang="en-US" sz="2000" dirty="0"/>
              <a:t>パスワード：国際ロータリークラブ</a:t>
            </a:r>
            <a:r>
              <a:rPr lang="en-US" altLang="ja-JP" sz="2000" dirty="0"/>
              <a:t>ID</a:t>
            </a:r>
            <a:r>
              <a:rPr lang="ja-JP" altLang="en-US" sz="2000" dirty="0"/>
              <a:t>番号</a:t>
            </a:r>
          </a:p>
          <a:p>
            <a:endParaRPr lang="en-US" altLang="ja-JP" sz="1400" dirty="0"/>
          </a:p>
          <a:p>
            <a:r>
              <a:rPr kumimoji="1" lang="ja-JP" altLang="en-US" sz="1400" dirty="0"/>
              <a:t>パスワードは各クラブで変更をしてください。</a:t>
            </a:r>
            <a:endParaRPr kumimoji="1" lang="en-US" altLang="ja-JP" sz="1400" dirty="0"/>
          </a:p>
          <a:p>
            <a:r>
              <a:rPr lang="en-US" altLang="ja-JP" sz="1400" dirty="0">
                <a:solidFill>
                  <a:srgbClr val="FF0000"/>
                </a:solidFill>
              </a:rPr>
              <a:t>※</a:t>
            </a:r>
            <a:r>
              <a:rPr lang="ja-JP" altLang="en-US" sz="1400" dirty="0">
                <a:solidFill>
                  <a:srgbClr val="FF0000"/>
                </a:solidFill>
              </a:rPr>
              <a:t>変更したパスワードは</a:t>
            </a:r>
            <a:r>
              <a:rPr lang="ja-JP" altLang="en-US" sz="1400" u="sng" dirty="0">
                <a:solidFill>
                  <a:srgbClr val="FF0000"/>
                </a:solidFill>
              </a:rPr>
              <a:t>次年度に必ず引き継いで</a:t>
            </a:r>
            <a:r>
              <a:rPr lang="ja-JP" altLang="en-US" sz="1400" dirty="0">
                <a:solidFill>
                  <a:srgbClr val="FF0000"/>
                </a:solidFill>
              </a:rPr>
              <a:t>ください。</a:t>
            </a:r>
            <a:endParaRPr kumimoji="1" lang="ja-JP" altLang="en-US" sz="1400" dirty="0">
              <a:solidFill>
                <a:srgbClr val="FF0000"/>
              </a:solidFill>
            </a:endParaRPr>
          </a:p>
        </p:txBody>
      </p:sp>
      <p:sp>
        <p:nvSpPr>
          <p:cNvPr id="2" name="テキスト ボックス 1">
            <a:extLst>
              <a:ext uri="{FF2B5EF4-FFF2-40B4-BE49-F238E27FC236}">
                <a16:creationId xmlns:a16="http://schemas.microsoft.com/office/drawing/2014/main" xmlns="" id="{83A7DE2D-398D-48C8-8A6E-5853B6D0A3B0}"/>
              </a:ext>
            </a:extLst>
          </p:cNvPr>
          <p:cNvSpPr txBox="1"/>
          <p:nvPr/>
        </p:nvSpPr>
        <p:spPr bwMode="auto">
          <a:xfrm>
            <a:off x="595412" y="4249832"/>
            <a:ext cx="4617216" cy="1123384"/>
          </a:xfrm>
          <a:prstGeom prst="rect">
            <a:avLst/>
          </a:prstGeom>
          <a:noFill/>
          <a:ln w="12700" cmpd="sng">
            <a:noFill/>
            <a:miter lim="800000"/>
            <a:headEnd/>
            <a:tailEnd/>
          </a:ln>
        </p:spPr>
        <p:txBody>
          <a:bodyPr wrap="square" rtlCol="0">
            <a:spAutoFit/>
          </a:bodyPr>
          <a:lstStyle/>
          <a:p>
            <a:r>
              <a:rPr kumimoji="1" lang="en-US" altLang="ja-JP" b="1" dirty="0">
                <a:latin typeface="+mn-ea"/>
                <a:ea typeface="+mn-ea"/>
              </a:rPr>
              <a:t>※</a:t>
            </a:r>
            <a:r>
              <a:rPr kumimoji="1" lang="ja-JP" altLang="en-US" b="1" dirty="0">
                <a:latin typeface="+mn-ea"/>
                <a:ea typeface="+mn-ea"/>
              </a:rPr>
              <a:t>アクセス方法</a:t>
            </a:r>
            <a:endParaRPr kumimoji="1" lang="en-US" altLang="ja-JP" b="1" dirty="0">
              <a:latin typeface="+mn-ea"/>
              <a:ea typeface="+mn-ea"/>
            </a:endParaRPr>
          </a:p>
          <a:p>
            <a:r>
              <a:rPr lang="ja-JP" altLang="en-US" dirty="0">
                <a:latin typeface="+mn-ea"/>
                <a:ea typeface="+mn-ea"/>
              </a:rPr>
              <a:t>上記の</a:t>
            </a:r>
            <a:r>
              <a:rPr lang="en-US" altLang="ja-JP" dirty="0">
                <a:latin typeface="+mn-ea"/>
                <a:ea typeface="+mn-ea"/>
              </a:rPr>
              <a:t>URL</a:t>
            </a:r>
            <a:r>
              <a:rPr lang="ja-JP" altLang="en-US" dirty="0">
                <a:latin typeface="+mn-ea"/>
                <a:ea typeface="+mn-ea"/>
              </a:rPr>
              <a:t>をブラウザのアドレスバーに入力する。</a:t>
            </a:r>
            <a:endParaRPr lang="en-US" altLang="ja-JP" dirty="0">
              <a:latin typeface="+mn-ea"/>
              <a:ea typeface="+mn-ea"/>
            </a:endParaRPr>
          </a:p>
          <a:p>
            <a:endParaRPr kumimoji="1" lang="ja-JP" altLang="en-US" sz="1300" dirty="0"/>
          </a:p>
        </p:txBody>
      </p:sp>
      <p:sp>
        <p:nvSpPr>
          <p:cNvPr id="3" name="正方形/長方形 2">
            <a:extLst>
              <a:ext uri="{FF2B5EF4-FFF2-40B4-BE49-F238E27FC236}">
                <a16:creationId xmlns:a16="http://schemas.microsoft.com/office/drawing/2014/main" xmlns="" id="{670C5427-FED5-4E63-9563-07F53229D523}"/>
              </a:ext>
            </a:extLst>
          </p:cNvPr>
          <p:cNvSpPr/>
          <p:nvPr/>
        </p:nvSpPr>
        <p:spPr>
          <a:xfrm>
            <a:off x="605415" y="5617567"/>
            <a:ext cx="7867946" cy="646331"/>
          </a:xfrm>
          <a:prstGeom prst="rect">
            <a:avLst/>
          </a:prstGeom>
        </p:spPr>
        <p:txBody>
          <a:bodyPr wrap="square">
            <a:spAutoFit/>
          </a:bodyPr>
          <a:lstStyle/>
          <a:p>
            <a:endParaRPr lang="en-US" altLang="ja-JP" dirty="0"/>
          </a:p>
          <a:p>
            <a:r>
              <a:rPr lang="ja-JP" altLang="en-US" dirty="0"/>
              <a:t>どうしても、ログインできない場合は</a:t>
            </a:r>
            <a:r>
              <a:rPr lang="en-US" altLang="ja-JP" dirty="0"/>
              <a:t>YESS</a:t>
            </a:r>
            <a:r>
              <a:rPr lang="ja-JP" altLang="en-US" dirty="0"/>
              <a:t>ログインマニュアルをご覧ください。</a:t>
            </a:r>
            <a:endParaRPr lang="en-US" altLang="ja-JP" dirty="0"/>
          </a:p>
        </p:txBody>
      </p:sp>
      <p:sp>
        <p:nvSpPr>
          <p:cNvPr id="10" name="下矢印 9"/>
          <p:cNvSpPr/>
          <p:nvPr/>
        </p:nvSpPr>
        <p:spPr>
          <a:xfrm rot="3057399">
            <a:off x="6585789" y="1748518"/>
            <a:ext cx="576064" cy="7920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12" name="オーディオ 11">
            <a:hlinkClick r:id="" action="ppaction://media"/>
            <a:extLst>
              <a:ext uri="{FF2B5EF4-FFF2-40B4-BE49-F238E27FC236}">
                <a16:creationId xmlns:a16="http://schemas.microsoft.com/office/drawing/2014/main" xmlns="" id="{C077C17A-143C-4B84-8882-6FCED7E3C0D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7978388"/>
      </p:ext>
    </p:extLst>
  </p:cSld>
  <p:clrMapOvr>
    <a:masterClrMapping/>
  </p:clrMapOvr>
  <mc:AlternateContent xmlns:mc="http://schemas.openxmlformats.org/markup-compatibility/2006" xmlns:p14="http://schemas.microsoft.com/office/powerpoint/2010/main">
    <mc:Choice Requires="p14">
      <p:transition spd="slow" p14:dur="2000" advTm="60855"/>
    </mc:Choice>
    <mc:Fallback xmlns="">
      <p:transition spd="slow" advTm="60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repeatCount="5000" fill="hold" nodeType="clickEffect">
                                  <p:stCondLst>
                                    <p:cond delay="0"/>
                                  </p:stCondLst>
                                  <p:childTnLst>
                                    <p:animEffect transition="out" filter="fade">
                                      <p:cBhvr>
                                        <p:cTn id="10" dur="500" tmFilter="0, 0; .2, .5; .8, .5; 1, 0"/>
                                        <p:tgtEl>
                                          <p:spTgt spid="9">
                                            <p:txEl>
                                              <p:pRg st="1" end="1"/>
                                            </p:txEl>
                                          </p:spTgt>
                                        </p:tgtEl>
                                      </p:cBhvr>
                                    </p:animEffect>
                                    <p:animScale>
                                      <p:cBhvr>
                                        <p:cTn id="11" dur="250" autoRev="1" fill="hold"/>
                                        <p:tgtEl>
                                          <p:spTgt spid="9">
                                            <p:txEl>
                                              <p:pRg st="1" end="1"/>
                                            </p:txEl>
                                          </p:spTgt>
                                        </p:tgtEl>
                                      </p:cBhvr>
                                      <p:by x="105000" y="105000"/>
                                    </p:animScale>
                                  </p:childTnLst>
                                </p:cTn>
                              </p:par>
                              <p:par>
                                <p:cTn id="12" presetID="2" presetClass="entr" presetSubtype="2"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2"/>
                </p:tgtEl>
              </p:cMediaNode>
            </p:audio>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p:cNvGraphicFramePr>
            <a:graphicFrameLocks noChangeAspect="1"/>
          </p:cNvGraphicFramePr>
          <p:nvPr>
            <p:extLst>
              <p:ext uri="{D42A27DB-BD31-4B8C-83A1-F6EECF244321}">
                <p14:modId xmlns:p14="http://schemas.microsoft.com/office/powerpoint/2010/main" val="1849328428"/>
              </p:ext>
            </p:extLst>
          </p:nvPr>
        </p:nvGraphicFramePr>
        <p:xfrm>
          <a:off x="395536" y="1484784"/>
          <a:ext cx="5472608" cy="2059353"/>
        </p:xfrm>
        <a:graphic>
          <a:graphicData uri="http://schemas.openxmlformats.org/presentationml/2006/ole">
            <mc:AlternateContent xmlns:mc="http://schemas.openxmlformats.org/markup-compatibility/2006">
              <mc:Choice xmlns:v="urn:schemas-microsoft-com:vml" Requires="v">
                <p:oleObj spid="_x0000_s2054" r:id="rId7" imgW="15999840" imgH="6018840" progId="">
                  <p:embed/>
                </p:oleObj>
              </mc:Choice>
              <mc:Fallback>
                <p:oleObj r:id="rId7" imgW="15999840" imgH="6018840" progId="">
                  <p:embed/>
                  <p:pic>
                    <p:nvPicPr>
                      <p:cNvPr id="6" name="オブジェクト 5"/>
                      <p:cNvPicPr/>
                      <p:nvPr/>
                    </p:nvPicPr>
                    <p:blipFill>
                      <a:blip r:embed="rId8"/>
                      <a:stretch>
                        <a:fillRect/>
                      </a:stretch>
                    </p:blipFill>
                    <p:spPr>
                      <a:xfrm>
                        <a:off x="395536" y="1484784"/>
                        <a:ext cx="5472608" cy="2059353"/>
                      </a:xfrm>
                      <a:prstGeom prst="rect">
                        <a:avLst/>
                      </a:prstGeom>
                      <a:ln>
                        <a:solidFill>
                          <a:schemeClr val="tx1">
                            <a:lumMod val="65000"/>
                            <a:lumOff val="35000"/>
                          </a:schemeClr>
                        </a:solidFill>
                      </a:ln>
                    </p:spPr>
                  </p:pic>
                </p:oleObj>
              </mc:Fallback>
            </mc:AlternateContent>
          </a:graphicData>
        </a:graphic>
      </p:graphicFrame>
      <p:sp>
        <p:nvSpPr>
          <p:cNvPr id="2" name="タイトル 1"/>
          <p:cNvSpPr>
            <a:spLocks noGrp="1"/>
          </p:cNvSpPr>
          <p:nvPr>
            <p:ph type="title"/>
          </p:nvPr>
        </p:nvSpPr>
        <p:spPr>
          <a:xfrm>
            <a:off x="283488" y="832416"/>
            <a:ext cx="8001000" cy="436344"/>
          </a:xfrm>
        </p:spPr>
        <p:txBody>
          <a:bodyPr/>
          <a:lstStyle/>
          <a:p>
            <a:r>
              <a:rPr lang="en-US" altLang="ja-JP" sz="2800" dirty="0">
                <a:latin typeface="+mn-ea"/>
                <a:ea typeface="+mn-ea"/>
              </a:rPr>
              <a:t>STEP2</a:t>
            </a:r>
            <a:r>
              <a:rPr lang="ja-JP" altLang="en-US" sz="2800" dirty="0">
                <a:latin typeface="+mn-ea"/>
                <a:ea typeface="+mn-ea"/>
              </a:rPr>
              <a:t>：クラブ情報の入力方法</a:t>
            </a:r>
          </a:p>
        </p:txBody>
      </p:sp>
      <p:cxnSp>
        <p:nvCxnSpPr>
          <p:cNvPr id="4" name="直線コネクタ 3"/>
          <p:cNvCxnSpPr/>
          <p:nvPr/>
        </p:nvCxnSpPr>
        <p:spPr>
          <a:xfrm>
            <a:off x="224928" y="1340768"/>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520" y="188640"/>
            <a:ext cx="1512168" cy="568128"/>
          </a:xfrm>
          <a:prstGeom prst="rect">
            <a:avLst/>
          </a:prstGeom>
        </p:spPr>
      </p:pic>
      <p:sp>
        <p:nvSpPr>
          <p:cNvPr id="3" name="スライド番号プレースホルダー 2"/>
          <p:cNvSpPr>
            <a:spLocks noGrp="1"/>
          </p:cNvSpPr>
          <p:nvPr>
            <p:ph type="sldNum" sz="quarter" idx="12"/>
          </p:nvPr>
        </p:nvSpPr>
        <p:spPr>
          <a:xfrm>
            <a:off x="6813274" y="6431103"/>
            <a:ext cx="2133600" cy="457200"/>
          </a:xfrm>
        </p:spPr>
        <p:txBody>
          <a:bodyPr/>
          <a:lstStyle/>
          <a:p>
            <a:pPr>
              <a:defRPr/>
            </a:pPr>
            <a:fld id="{0331EEB5-871C-3C46-BA86-090CCFE8305C}" type="slidenum">
              <a:rPr lang="en-US" altLang="ja-JP" smtClean="0"/>
              <a:pPr>
                <a:defRPr/>
              </a:pPr>
              <a:t>7</a:t>
            </a:fld>
            <a:endParaRPr lang="en-US" altLang="ja-JP" dirty="0"/>
          </a:p>
        </p:txBody>
      </p:sp>
      <p:sp>
        <p:nvSpPr>
          <p:cNvPr id="9" name="テキスト ボックス 8"/>
          <p:cNvSpPr txBox="1"/>
          <p:nvPr/>
        </p:nvSpPr>
        <p:spPr bwMode="auto">
          <a:xfrm>
            <a:off x="6337767" y="1857766"/>
            <a:ext cx="2169173" cy="830997"/>
          </a:xfrm>
          <a:prstGeom prst="rect">
            <a:avLst/>
          </a:prstGeom>
          <a:solidFill>
            <a:schemeClr val="bg1"/>
          </a:solidFill>
          <a:ln w="9525" cmpd="sng">
            <a:solidFill>
              <a:schemeClr val="tx1"/>
            </a:solidFill>
            <a:miter lim="800000"/>
            <a:headEnd/>
            <a:tailEnd/>
          </a:ln>
        </p:spPr>
        <p:txBody>
          <a:bodyPr wrap="square" rtlCol="0">
            <a:spAutoFit/>
          </a:bodyPr>
          <a:lstStyle/>
          <a:p>
            <a:r>
              <a:rPr kumimoji="1" lang="ja-JP" altLang="en-US" sz="1200" dirty="0"/>
              <a:t>クラブの情報をこちらのボタンで編集できます。</a:t>
            </a:r>
            <a:endParaRPr kumimoji="1" lang="en-US" altLang="ja-JP" sz="1200" dirty="0"/>
          </a:p>
          <a:p>
            <a:r>
              <a:rPr lang="ja-JP" altLang="en-US" sz="1200" dirty="0"/>
              <a:t>クラブの住所や電話番号を編集しましょう。</a:t>
            </a:r>
            <a:endParaRPr kumimoji="1" lang="ja-JP" altLang="en-US" sz="1200" dirty="0"/>
          </a:p>
        </p:txBody>
      </p:sp>
      <p:cxnSp>
        <p:nvCxnSpPr>
          <p:cNvPr id="11" name="直線矢印コネクタ 10"/>
          <p:cNvCxnSpPr/>
          <p:nvPr/>
        </p:nvCxnSpPr>
        <p:spPr>
          <a:xfrm flipH="1" flipV="1">
            <a:off x="5760132" y="1807840"/>
            <a:ext cx="576064" cy="31476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円/楕円 12"/>
          <p:cNvSpPr/>
          <p:nvPr/>
        </p:nvSpPr>
        <p:spPr>
          <a:xfrm>
            <a:off x="611560" y="2664737"/>
            <a:ext cx="576064" cy="2880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0" name="オブジェクト 9"/>
          <p:cNvGraphicFramePr>
            <a:graphicFrameLocks noChangeAspect="1"/>
          </p:cNvGraphicFramePr>
          <p:nvPr>
            <p:extLst>
              <p:ext uri="{D42A27DB-BD31-4B8C-83A1-F6EECF244321}">
                <p14:modId xmlns:p14="http://schemas.microsoft.com/office/powerpoint/2010/main" val="530980333"/>
              </p:ext>
            </p:extLst>
          </p:nvPr>
        </p:nvGraphicFramePr>
        <p:xfrm>
          <a:off x="2639254" y="3314366"/>
          <a:ext cx="5056684" cy="2418890"/>
        </p:xfrm>
        <a:graphic>
          <a:graphicData uri="http://schemas.openxmlformats.org/presentationml/2006/ole">
            <mc:AlternateContent xmlns:mc="http://schemas.openxmlformats.org/markup-compatibility/2006">
              <mc:Choice xmlns:v="urn:schemas-microsoft-com:vml" Requires="v">
                <p:oleObj spid="_x0000_s2055" r:id="rId10" imgW="11733120" imgH="5612400" progId="">
                  <p:embed/>
                </p:oleObj>
              </mc:Choice>
              <mc:Fallback>
                <p:oleObj r:id="rId10" imgW="11733120" imgH="5612400" progId="">
                  <p:embed/>
                  <p:pic>
                    <p:nvPicPr>
                      <p:cNvPr id="10" name="オブジェクト 9"/>
                      <p:cNvPicPr/>
                      <p:nvPr/>
                    </p:nvPicPr>
                    <p:blipFill>
                      <a:blip r:embed="rId11"/>
                      <a:stretch>
                        <a:fillRect/>
                      </a:stretch>
                    </p:blipFill>
                    <p:spPr>
                      <a:xfrm>
                        <a:off x="2639254" y="3314366"/>
                        <a:ext cx="5056684" cy="2418890"/>
                      </a:xfrm>
                      <a:prstGeom prst="rect">
                        <a:avLst/>
                      </a:prstGeom>
                      <a:ln>
                        <a:solidFill>
                          <a:schemeClr val="tx1">
                            <a:lumMod val="65000"/>
                            <a:lumOff val="35000"/>
                          </a:schemeClr>
                        </a:solidFill>
                      </a:ln>
                    </p:spPr>
                  </p:pic>
                </p:oleObj>
              </mc:Fallback>
            </mc:AlternateContent>
          </a:graphicData>
        </a:graphic>
      </p:graphicFrame>
      <p:sp>
        <p:nvSpPr>
          <p:cNvPr id="18" name="下矢印 17"/>
          <p:cNvSpPr/>
          <p:nvPr/>
        </p:nvSpPr>
        <p:spPr>
          <a:xfrm rot="17696071">
            <a:off x="1747990" y="2433170"/>
            <a:ext cx="372968" cy="1458448"/>
          </a:xfrm>
          <a:prstGeom prst="downArrow">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0" name="直線矢印コネクタ 19"/>
          <p:cNvCxnSpPr/>
          <p:nvPr/>
        </p:nvCxnSpPr>
        <p:spPr>
          <a:xfrm flipH="1" flipV="1">
            <a:off x="4644008" y="3651770"/>
            <a:ext cx="288032" cy="3909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bwMode="auto">
          <a:xfrm>
            <a:off x="4773623" y="4042735"/>
            <a:ext cx="1728192" cy="738664"/>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400" dirty="0"/>
              <a:t>会長、幹事、担当委員長、カウンセラーの情報を入力</a:t>
            </a:r>
            <a:endParaRPr lang="en-US" altLang="ja-JP" sz="1400" dirty="0"/>
          </a:p>
        </p:txBody>
      </p:sp>
      <p:pic>
        <p:nvPicPr>
          <p:cNvPr id="8" name="オーディオ 7">
            <a:hlinkClick r:id="" action="ppaction://media"/>
            <a:extLst>
              <a:ext uri="{FF2B5EF4-FFF2-40B4-BE49-F238E27FC236}">
                <a16:creationId xmlns:a16="http://schemas.microsoft.com/office/drawing/2014/main" xmlns="" id="{E5C1EC17-BE54-468B-8EFE-5534FEFDBB2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1816903839"/>
      </p:ext>
    </p:extLst>
  </p:cSld>
  <p:clrMapOvr>
    <a:masterClrMapping/>
  </p:clrMapOvr>
  <mc:AlternateContent xmlns:mc="http://schemas.openxmlformats.org/markup-compatibility/2006" xmlns:p14="http://schemas.microsoft.com/office/powerpoint/2010/main">
    <mc:Choice Requires="p14">
      <p:transition spd="slow" p14:dur="2000" advTm="38993"/>
    </mc:Choice>
    <mc:Fallback xmlns="">
      <p:transition spd="slow" advTm="3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1"/>
                                        </p:tgtEl>
                                        <p:attrNameLst>
                                          <p:attrName>r</p:attrName>
                                        </p:attrNameLst>
                                      </p:cBhvr>
                                    </p:animRot>
                                  </p:childTnLst>
                                </p:cTn>
                              </p:par>
                              <p:par>
                                <p:cTn id="11" presetID="26" presetClass="emph" presetSubtype="0" repeatCount="5000" fill="hold" grpId="0"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par>
                          <p:cTn id="23" fill="hold">
                            <p:stCondLst>
                              <p:cond delay="500"/>
                            </p:stCondLst>
                            <p:childTnLst>
                              <p:par>
                                <p:cTn id="24" presetID="26" presetClass="emph" presetSubtype="0" repeatCount="5000" fill="hold" grpId="0" nodeType="afterEffect">
                                  <p:stCondLst>
                                    <p:cond delay="500"/>
                                  </p:stCondLst>
                                  <p:childTnLst>
                                    <p:animEffect transition="out" filter="fade">
                                      <p:cBhvr>
                                        <p:cTn id="25" dur="400" tmFilter="0, 0; .2, .5; .8, .5; 1, 0"/>
                                        <p:tgtEl>
                                          <p:spTgt spid="27"/>
                                        </p:tgtEl>
                                      </p:cBhvr>
                                    </p:animEffect>
                                    <p:animScale>
                                      <p:cBhvr>
                                        <p:cTn id="26" dur="200" autoRev="1" fill="hold"/>
                                        <p:tgtEl>
                                          <p:spTgt spid="27"/>
                                        </p:tgtEl>
                                      </p:cBhvr>
                                      <p:by x="105000" y="105000"/>
                                    </p:animScale>
                                  </p:childTnLst>
                                </p:cTn>
                              </p:par>
                              <p:par>
                                <p:cTn id="27" presetID="8" presetClass="emph" presetSubtype="0" fill="hold" nodeType="withEffect">
                                  <p:stCondLst>
                                    <p:cond delay="900"/>
                                  </p:stCondLst>
                                  <p:childTnLst>
                                    <p:animRot by="21600000">
                                      <p:cBhvr>
                                        <p:cTn id="28" dur="11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9" grpId="0" animBg="1"/>
      <p:bldP spid="13" grpId="0" animBg="1"/>
      <p:bldP spid="18"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p:cNvGraphicFramePr>
            <a:graphicFrameLocks noChangeAspect="1"/>
          </p:cNvGraphicFramePr>
          <p:nvPr/>
        </p:nvGraphicFramePr>
        <p:xfrm>
          <a:off x="532399" y="2195083"/>
          <a:ext cx="2730787" cy="1956359"/>
        </p:xfrm>
        <a:graphic>
          <a:graphicData uri="http://schemas.openxmlformats.org/presentationml/2006/ole">
            <mc:AlternateContent xmlns:mc="http://schemas.openxmlformats.org/markup-compatibility/2006">
              <mc:Choice xmlns:v="urn:schemas-microsoft-com:vml" Requires="v">
                <p:oleObj spid="_x0000_s3078" name="Image" r:id="rId7" imgW="7479360" imgH="5358600" progId="Photoshop.Image.13">
                  <p:embed/>
                </p:oleObj>
              </mc:Choice>
              <mc:Fallback>
                <p:oleObj name="Image" r:id="rId7" imgW="7479360" imgH="5358600" progId="Photoshop.Image.13">
                  <p:embed/>
                  <p:pic>
                    <p:nvPicPr>
                      <p:cNvPr id="3" name="オブジェクト 2"/>
                      <p:cNvPicPr/>
                      <p:nvPr/>
                    </p:nvPicPr>
                    <p:blipFill>
                      <a:blip r:embed="rId8"/>
                      <a:stretch>
                        <a:fillRect/>
                      </a:stretch>
                    </p:blipFill>
                    <p:spPr>
                      <a:xfrm>
                        <a:off x="532399" y="2195083"/>
                        <a:ext cx="2730787" cy="1956359"/>
                      </a:xfrm>
                      <a:prstGeom prst="rect">
                        <a:avLst/>
                      </a:prstGeom>
                      <a:ln w="12700">
                        <a:solidFill>
                          <a:schemeClr val="tx1"/>
                        </a:solidFill>
                      </a:ln>
                    </p:spPr>
                  </p:pic>
                </p:oleObj>
              </mc:Fallback>
            </mc:AlternateContent>
          </a:graphicData>
        </a:graphic>
      </p:graphicFrame>
      <p:sp>
        <p:nvSpPr>
          <p:cNvPr id="2" name="タイトル 1"/>
          <p:cNvSpPr>
            <a:spLocks noGrp="1"/>
          </p:cNvSpPr>
          <p:nvPr>
            <p:ph type="title"/>
          </p:nvPr>
        </p:nvSpPr>
        <p:spPr>
          <a:xfrm>
            <a:off x="283488" y="836711"/>
            <a:ext cx="8001000" cy="618117"/>
          </a:xfrm>
        </p:spPr>
        <p:txBody>
          <a:bodyPr/>
          <a:lstStyle/>
          <a:p>
            <a:r>
              <a:rPr lang="en-US" altLang="ja-JP" sz="2800" dirty="0">
                <a:latin typeface="+mn-ea"/>
                <a:ea typeface="+mn-ea"/>
              </a:rPr>
              <a:t>STEP3:</a:t>
            </a:r>
            <a:r>
              <a:rPr lang="ja-JP" altLang="en-US" sz="2800" dirty="0">
                <a:latin typeface="+mn-ea"/>
                <a:ea typeface="+mn-ea"/>
              </a:rPr>
              <a:t>クラブ担当者情報の入力</a:t>
            </a:r>
          </a:p>
        </p:txBody>
      </p:sp>
      <p:cxnSp>
        <p:nvCxnSpPr>
          <p:cNvPr id="4" name="直線コネクタ 3"/>
          <p:cNvCxnSpPr/>
          <p:nvPr/>
        </p:nvCxnSpPr>
        <p:spPr>
          <a:xfrm>
            <a:off x="179512" y="1484784"/>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bwMode="auto">
          <a:xfrm>
            <a:off x="251519" y="1599834"/>
            <a:ext cx="4248473" cy="400110"/>
          </a:xfrm>
          <a:prstGeom prst="rect">
            <a:avLst/>
          </a:prstGeom>
          <a:noFill/>
          <a:ln w="38100" cmpd="dbl">
            <a:noFill/>
            <a:miter lim="800000"/>
            <a:headEnd/>
            <a:tailEnd/>
          </a:ln>
        </p:spPr>
        <p:txBody>
          <a:bodyPr wrap="square" rtlCol="0">
            <a:spAutoFit/>
          </a:bodyPr>
          <a:lstStyle/>
          <a:p>
            <a:r>
              <a:rPr lang="ja-JP" altLang="en-US" sz="2000" kern="0" dirty="0"/>
              <a:t>受入（派遣）クラブが入力する</a:t>
            </a:r>
            <a:endParaRPr lang="en-US" altLang="ja-JP" sz="2000" kern="0" dirty="0"/>
          </a:p>
        </p:txBody>
      </p:sp>
      <p:pic>
        <p:nvPicPr>
          <p:cNvPr id="14" name="図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520" y="268584"/>
            <a:ext cx="1512168" cy="568128"/>
          </a:xfrm>
          <a:prstGeom prst="rect">
            <a:avLst/>
          </a:prstGeom>
        </p:spPr>
      </p:pic>
      <p:cxnSp>
        <p:nvCxnSpPr>
          <p:cNvPr id="19" name="直線矢印コネクタ 18"/>
          <p:cNvCxnSpPr/>
          <p:nvPr/>
        </p:nvCxnSpPr>
        <p:spPr>
          <a:xfrm flipH="1" flipV="1">
            <a:off x="2267744" y="2625300"/>
            <a:ext cx="59448" cy="5226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bwMode="auto">
          <a:xfrm>
            <a:off x="1967152" y="3147902"/>
            <a:ext cx="1541840" cy="492443"/>
          </a:xfrm>
          <a:prstGeom prst="rect">
            <a:avLst/>
          </a:prstGeom>
          <a:noFill/>
          <a:ln w="12700" cmpd="sng">
            <a:solidFill>
              <a:schemeClr val="tx1"/>
            </a:solidFill>
            <a:miter lim="800000"/>
            <a:headEnd/>
            <a:tailEnd/>
          </a:ln>
        </p:spPr>
        <p:txBody>
          <a:bodyPr wrap="square" rtlCol="0">
            <a:spAutoFit/>
          </a:bodyPr>
          <a:lstStyle/>
          <a:p>
            <a:r>
              <a:rPr lang="ja-JP" altLang="en-US" sz="1300" dirty="0"/>
              <a:t>「クラブ情報」を</a:t>
            </a:r>
            <a:r>
              <a:rPr kumimoji="1" lang="ja-JP" altLang="en-US" sz="1300" dirty="0"/>
              <a:t>クリックする。</a:t>
            </a:r>
          </a:p>
        </p:txBody>
      </p:sp>
      <p:graphicFrame>
        <p:nvGraphicFramePr>
          <p:cNvPr id="31" name="オブジェクト 30"/>
          <p:cNvGraphicFramePr>
            <a:graphicFrameLocks noChangeAspect="1"/>
          </p:cNvGraphicFramePr>
          <p:nvPr/>
        </p:nvGraphicFramePr>
        <p:xfrm>
          <a:off x="4001417" y="1813272"/>
          <a:ext cx="4976813" cy="4064000"/>
        </p:xfrm>
        <a:graphic>
          <a:graphicData uri="http://schemas.openxmlformats.org/presentationml/2006/ole">
            <mc:AlternateContent xmlns:mc="http://schemas.openxmlformats.org/markup-compatibility/2006">
              <mc:Choice xmlns:v="urn:schemas-microsoft-com:vml" Requires="v">
                <p:oleObj spid="_x0000_s3079" name="Image" r:id="rId10" imgW="12596760" imgH="10285560" progId="Photoshop.Image.13">
                  <p:embed/>
                </p:oleObj>
              </mc:Choice>
              <mc:Fallback>
                <p:oleObj name="Image" r:id="rId10" imgW="12596760" imgH="10285560" progId="Photoshop.Image.13">
                  <p:embed/>
                  <p:pic>
                    <p:nvPicPr>
                      <p:cNvPr id="31" name="オブジェクト 30"/>
                      <p:cNvPicPr/>
                      <p:nvPr/>
                    </p:nvPicPr>
                    <p:blipFill>
                      <a:blip r:embed="rId11"/>
                      <a:stretch>
                        <a:fillRect/>
                      </a:stretch>
                    </p:blipFill>
                    <p:spPr>
                      <a:xfrm>
                        <a:off x="4001417" y="1813272"/>
                        <a:ext cx="4976813" cy="4064000"/>
                      </a:xfrm>
                      <a:prstGeom prst="rect">
                        <a:avLst/>
                      </a:prstGeom>
                      <a:ln>
                        <a:solidFill>
                          <a:schemeClr val="tx1"/>
                        </a:solidFill>
                      </a:ln>
                    </p:spPr>
                  </p:pic>
                </p:oleObj>
              </mc:Fallback>
            </mc:AlternateContent>
          </a:graphicData>
        </a:graphic>
      </p:graphicFrame>
      <p:sp>
        <p:nvSpPr>
          <p:cNvPr id="32" name="右矢印 31"/>
          <p:cNvSpPr/>
          <p:nvPr/>
        </p:nvSpPr>
        <p:spPr>
          <a:xfrm>
            <a:off x="3419872" y="2551618"/>
            <a:ext cx="432048" cy="648072"/>
          </a:xfrm>
          <a:prstGeom prst="rightArrow">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bwMode="auto">
          <a:xfrm>
            <a:off x="532399" y="4416984"/>
            <a:ext cx="2976593" cy="1092607"/>
          </a:xfrm>
          <a:prstGeom prst="rect">
            <a:avLst/>
          </a:prstGeom>
          <a:noFill/>
          <a:ln w="12700" cmpd="sng">
            <a:solidFill>
              <a:schemeClr val="tx1"/>
            </a:solidFill>
            <a:miter lim="800000"/>
            <a:headEnd/>
            <a:tailEnd/>
          </a:ln>
        </p:spPr>
        <p:txBody>
          <a:bodyPr wrap="square" rtlCol="0">
            <a:spAutoFit/>
          </a:bodyPr>
          <a:lstStyle/>
          <a:p>
            <a:r>
              <a:rPr lang="ja-JP" altLang="en-US" sz="1300" dirty="0"/>
              <a:t>ロータリアンの情報を入力してください。</a:t>
            </a:r>
            <a:endParaRPr lang="en-US" altLang="ja-JP" sz="1300" dirty="0"/>
          </a:p>
          <a:p>
            <a:r>
              <a:rPr kumimoji="1" lang="ja-JP" altLang="en-US" sz="1300" dirty="0"/>
              <a:t>会長や幹事などの関係者を</a:t>
            </a:r>
            <a:r>
              <a:rPr kumimoji="1" lang="en-US" altLang="ja-JP" sz="1300" dirty="0"/>
              <a:t>2</a:t>
            </a:r>
            <a:r>
              <a:rPr kumimoji="1" lang="ja-JP" altLang="en-US" sz="1300" dirty="0"/>
              <a:t>年分入力します。</a:t>
            </a:r>
            <a:endParaRPr kumimoji="1" lang="en-US" altLang="ja-JP" sz="1300" dirty="0"/>
          </a:p>
          <a:p>
            <a:r>
              <a:rPr lang="ja-JP" altLang="en-US" sz="1300" dirty="0"/>
              <a:t>理由は翌年度に学生が来日するからです。</a:t>
            </a:r>
            <a:endParaRPr kumimoji="1" lang="ja-JP" altLang="en-US" sz="1300" dirty="0"/>
          </a:p>
        </p:txBody>
      </p:sp>
      <p:sp>
        <p:nvSpPr>
          <p:cNvPr id="5" name="スライド番号プレースホルダー 4"/>
          <p:cNvSpPr>
            <a:spLocks noGrp="1"/>
          </p:cNvSpPr>
          <p:nvPr>
            <p:ph type="sldNum" sz="quarter" idx="12"/>
          </p:nvPr>
        </p:nvSpPr>
        <p:spPr/>
        <p:txBody>
          <a:bodyPr/>
          <a:lstStyle/>
          <a:p>
            <a:pPr>
              <a:defRPr/>
            </a:pPr>
            <a:fld id="{0331EEB5-871C-3C46-BA86-090CCFE8305C}" type="slidenum">
              <a:rPr lang="en-US" altLang="ja-JP" smtClean="0"/>
              <a:pPr>
                <a:defRPr/>
              </a:pPr>
              <a:t>8</a:t>
            </a:fld>
            <a:endParaRPr lang="en-US" altLang="ja-JP" dirty="0"/>
          </a:p>
        </p:txBody>
      </p:sp>
      <p:sp>
        <p:nvSpPr>
          <p:cNvPr id="18" name="円/楕円 12">
            <a:extLst>
              <a:ext uri="{FF2B5EF4-FFF2-40B4-BE49-F238E27FC236}">
                <a16:creationId xmlns:a16="http://schemas.microsoft.com/office/drawing/2014/main" xmlns="" id="{467B5421-8C0B-4BE0-83D6-FC6EAA79CFD8}"/>
              </a:ext>
            </a:extLst>
          </p:cNvPr>
          <p:cNvSpPr/>
          <p:nvPr/>
        </p:nvSpPr>
        <p:spPr>
          <a:xfrm>
            <a:off x="8244408" y="3356992"/>
            <a:ext cx="576064" cy="2880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12">
            <a:extLst>
              <a:ext uri="{FF2B5EF4-FFF2-40B4-BE49-F238E27FC236}">
                <a16:creationId xmlns:a16="http://schemas.microsoft.com/office/drawing/2014/main" xmlns="" id="{992D483B-E386-4666-BB8F-E95557927603}"/>
              </a:ext>
            </a:extLst>
          </p:cNvPr>
          <p:cNvSpPr/>
          <p:nvPr/>
        </p:nvSpPr>
        <p:spPr>
          <a:xfrm>
            <a:off x="8397097" y="5373216"/>
            <a:ext cx="576064" cy="2880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五方向 6">
            <a:extLst>
              <a:ext uri="{FF2B5EF4-FFF2-40B4-BE49-F238E27FC236}">
                <a16:creationId xmlns:a16="http://schemas.microsoft.com/office/drawing/2014/main" xmlns="" id="{417E9090-FB6B-4761-AC95-868CA4EFAA3E}"/>
              </a:ext>
            </a:extLst>
          </p:cNvPr>
          <p:cNvSpPr/>
          <p:nvPr/>
        </p:nvSpPr>
        <p:spPr>
          <a:xfrm>
            <a:off x="3508992" y="4416984"/>
            <a:ext cx="576064" cy="40011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a:extLst>
              <a:ext uri="{FF2B5EF4-FFF2-40B4-BE49-F238E27FC236}">
                <a16:creationId xmlns:a16="http://schemas.microsoft.com/office/drawing/2014/main" xmlns="" id="{8ACFD52E-7743-4119-B56A-C648F781FEC5}"/>
              </a:ext>
            </a:extLst>
          </p:cNvPr>
          <p:cNvCxnSpPr/>
          <p:nvPr/>
        </p:nvCxnSpPr>
        <p:spPr>
          <a:xfrm flipV="1">
            <a:off x="7846781" y="3575869"/>
            <a:ext cx="389249" cy="1289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xmlns="" id="{81E9D273-47D7-4724-B548-88E7C416D09D}"/>
              </a:ext>
            </a:extLst>
          </p:cNvPr>
          <p:cNvCxnSpPr/>
          <p:nvPr/>
        </p:nvCxnSpPr>
        <p:spPr>
          <a:xfrm flipV="1">
            <a:off x="8007848" y="5532296"/>
            <a:ext cx="389249" cy="1289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矢印: 五方向 24">
            <a:extLst>
              <a:ext uri="{FF2B5EF4-FFF2-40B4-BE49-F238E27FC236}">
                <a16:creationId xmlns:a16="http://schemas.microsoft.com/office/drawing/2014/main" xmlns="" id="{9C9B9298-95AF-4AA9-9929-B95BBAAFB1A1}"/>
              </a:ext>
            </a:extLst>
          </p:cNvPr>
          <p:cNvSpPr/>
          <p:nvPr/>
        </p:nvSpPr>
        <p:spPr>
          <a:xfrm>
            <a:off x="7790511" y="2132857"/>
            <a:ext cx="576064" cy="40011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bwMode="auto">
          <a:xfrm>
            <a:off x="6080115" y="2132857"/>
            <a:ext cx="1728192" cy="492443"/>
          </a:xfrm>
          <a:prstGeom prst="rect">
            <a:avLst/>
          </a:prstGeom>
          <a:noFill/>
          <a:ln w="12700" cmpd="sng">
            <a:solidFill>
              <a:schemeClr val="tx1"/>
            </a:solidFill>
            <a:miter lim="800000"/>
            <a:headEnd/>
            <a:tailEnd/>
          </a:ln>
        </p:spPr>
        <p:txBody>
          <a:bodyPr wrap="square" rtlCol="0">
            <a:spAutoFit/>
          </a:bodyPr>
          <a:lstStyle/>
          <a:p>
            <a:r>
              <a:rPr lang="ja-JP" altLang="en-US" sz="1300" dirty="0"/>
              <a:t>クラブの情報を編集する場合はこちらから。</a:t>
            </a:r>
            <a:endParaRPr kumimoji="1" lang="ja-JP" altLang="en-US" sz="1300" dirty="0"/>
          </a:p>
        </p:txBody>
      </p:sp>
      <p:sp>
        <p:nvSpPr>
          <p:cNvPr id="8" name="円/楕円 7"/>
          <p:cNvSpPr/>
          <p:nvPr/>
        </p:nvSpPr>
        <p:spPr>
          <a:xfrm>
            <a:off x="1835695" y="2193252"/>
            <a:ext cx="1080120" cy="432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オーディオ 10">
            <a:hlinkClick r:id="" action="ppaction://media"/>
            <a:extLst>
              <a:ext uri="{FF2B5EF4-FFF2-40B4-BE49-F238E27FC236}">
                <a16:creationId xmlns:a16="http://schemas.microsoft.com/office/drawing/2014/main" xmlns="" id="{1571DD39-670E-423A-8669-EE145CAF10E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2169666789"/>
      </p:ext>
    </p:extLst>
  </p:cSld>
  <p:clrMapOvr>
    <a:masterClrMapping/>
  </p:clrMapOvr>
  <mc:AlternateContent xmlns:mc="http://schemas.openxmlformats.org/markup-compatibility/2006" xmlns:p14="http://schemas.microsoft.com/office/powerpoint/2010/main">
    <mc:Choice Requires="p14">
      <p:transition spd="slow" p14:dur="2000" advTm="46783"/>
    </mc:Choice>
    <mc:Fallback xmlns="">
      <p:transition spd="slow" advTm="46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0-#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par>
                                <p:cTn id="13" presetID="26" presetClass="emph" presetSubtype="0" repeatCount="5000" fill="hold" grpId="0" nodeType="withEffect">
                                  <p:stCondLst>
                                    <p:cond delay="0"/>
                                  </p:stCondLst>
                                  <p:childTnLst>
                                    <p:animEffect transition="out" filter="fade">
                                      <p:cBhvr>
                                        <p:cTn id="14" dur="500" tmFilter="0, 0; .2, .5; .8, .5; 1, 0"/>
                                        <p:tgtEl>
                                          <p:spTgt spid="20"/>
                                        </p:tgtEl>
                                      </p:cBhvr>
                                    </p:animEffect>
                                    <p:animScale>
                                      <p:cBhvr>
                                        <p:cTn id="15" dur="250" autoRev="1" fill="hold"/>
                                        <p:tgtEl>
                                          <p:spTgt spid="20"/>
                                        </p:tgtEl>
                                      </p:cBhvr>
                                      <p:by x="105000" y="105000"/>
                                    </p:animScale>
                                  </p:childTnLst>
                                </p:cTn>
                              </p:par>
                              <p:par>
                                <p:cTn id="16" presetID="16" presetClass="entr" presetSubtype="42"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out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16" presetClass="entr" presetSubtype="21"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
                </p:tgtEl>
              </p:cMediaNode>
            </p:audio>
          </p:childTnLst>
        </p:cTn>
      </p:par>
    </p:tnLst>
    <p:bldLst>
      <p:bldP spid="20" grpId="0" animBg="1"/>
      <p:bldP spid="18" grpId="0" animBg="1"/>
      <p:bldP spid="21"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nvGraphicFramePr>
        <p:xfrm>
          <a:off x="355497" y="1830754"/>
          <a:ext cx="6096000" cy="1193800"/>
        </p:xfrm>
        <a:graphic>
          <a:graphicData uri="http://schemas.openxmlformats.org/presentationml/2006/ole">
            <mc:AlternateContent xmlns:mc="http://schemas.openxmlformats.org/markup-compatibility/2006">
              <mc:Choice xmlns:v="urn:schemas-microsoft-com:vml" Requires="v">
                <p:oleObj spid="_x0000_s4102" name="Image" r:id="rId7" imgW="14526720" imgH="2844360" progId="Photoshop.Image.13">
                  <p:embed/>
                </p:oleObj>
              </mc:Choice>
              <mc:Fallback>
                <p:oleObj name="Image" r:id="rId7" imgW="14526720" imgH="2844360" progId="Photoshop.Image.13">
                  <p:embed/>
                  <p:pic>
                    <p:nvPicPr>
                      <p:cNvPr id="5" name="オブジェクト 4"/>
                      <p:cNvPicPr/>
                      <p:nvPr/>
                    </p:nvPicPr>
                    <p:blipFill>
                      <a:blip r:embed="rId8"/>
                      <a:stretch>
                        <a:fillRect/>
                      </a:stretch>
                    </p:blipFill>
                    <p:spPr>
                      <a:xfrm>
                        <a:off x="355497" y="1830754"/>
                        <a:ext cx="6096000" cy="1193800"/>
                      </a:xfrm>
                      <a:prstGeom prst="rect">
                        <a:avLst/>
                      </a:prstGeom>
                      <a:ln w="12700">
                        <a:solidFill>
                          <a:schemeClr val="tx1"/>
                        </a:solidFill>
                      </a:ln>
                    </p:spPr>
                  </p:pic>
                </p:oleObj>
              </mc:Fallback>
            </mc:AlternateContent>
          </a:graphicData>
        </a:graphic>
      </p:graphicFrame>
      <p:sp>
        <p:nvSpPr>
          <p:cNvPr id="2" name="タイトル 1"/>
          <p:cNvSpPr>
            <a:spLocks noGrp="1"/>
          </p:cNvSpPr>
          <p:nvPr>
            <p:ph type="title"/>
          </p:nvPr>
        </p:nvSpPr>
        <p:spPr>
          <a:xfrm>
            <a:off x="283488" y="768479"/>
            <a:ext cx="8001000" cy="542334"/>
          </a:xfrm>
        </p:spPr>
        <p:txBody>
          <a:bodyPr/>
          <a:lstStyle/>
          <a:p>
            <a:r>
              <a:rPr lang="en-US" altLang="ja-JP" sz="2800" dirty="0">
                <a:latin typeface="+mj-ea"/>
              </a:rPr>
              <a:t>STEP4:</a:t>
            </a:r>
            <a:r>
              <a:rPr lang="ja-JP" altLang="en-US" sz="2800" dirty="0">
                <a:latin typeface="+mj-ea"/>
              </a:rPr>
              <a:t>カウンセラー届など書類を送る</a:t>
            </a:r>
          </a:p>
        </p:txBody>
      </p:sp>
      <p:cxnSp>
        <p:nvCxnSpPr>
          <p:cNvPr id="4" name="直線コネクタ 3"/>
          <p:cNvCxnSpPr/>
          <p:nvPr/>
        </p:nvCxnSpPr>
        <p:spPr>
          <a:xfrm>
            <a:off x="179512" y="1340768"/>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bwMode="auto">
          <a:xfrm>
            <a:off x="323528" y="1371502"/>
            <a:ext cx="4248473" cy="707886"/>
          </a:xfrm>
          <a:prstGeom prst="rect">
            <a:avLst/>
          </a:prstGeom>
          <a:noFill/>
          <a:ln w="38100" cmpd="dbl">
            <a:noFill/>
            <a:miter lim="800000"/>
            <a:headEnd/>
            <a:tailEnd/>
          </a:ln>
        </p:spPr>
        <p:txBody>
          <a:bodyPr wrap="square" rtlCol="0">
            <a:spAutoFit/>
          </a:bodyPr>
          <a:lstStyle/>
          <a:p>
            <a:r>
              <a:rPr lang="ja-JP" altLang="en-US" sz="2000" kern="0" dirty="0"/>
              <a:t>受入（派遣）クラブがアップロードする。</a:t>
            </a:r>
            <a:endParaRPr lang="en-US" altLang="ja-JP" sz="2000" kern="0" dirty="0"/>
          </a:p>
        </p:txBody>
      </p:sp>
      <p:pic>
        <p:nvPicPr>
          <p:cNvPr id="14" name="図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520" y="268584"/>
            <a:ext cx="1512168" cy="568128"/>
          </a:xfrm>
          <a:prstGeom prst="rect">
            <a:avLst/>
          </a:prstGeom>
        </p:spPr>
      </p:pic>
      <p:cxnSp>
        <p:nvCxnSpPr>
          <p:cNvPr id="19" name="直線矢印コネクタ 18"/>
          <p:cNvCxnSpPr>
            <a:cxnSpLocks/>
          </p:cNvCxnSpPr>
          <p:nvPr/>
        </p:nvCxnSpPr>
        <p:spPr>
          <a:xfrm flipH="1">
            <a:off x="5076056" y="1989215"/>
            <a:ext cx="360042" cy="2156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bwMode="auto">
          <a:xfrm>
            <a:off x="5455150" y="1512386"/>
            <a:ext cx="1322911" cy="492443"/>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300" dirty="0"/>
              <a:t>「書類」を</a:t>
            </a:r>
            <a:r>
              <a:rPr kumimoji="1" lang="ja-JP" altLang="en-US" sz="1300" dirty="0"/>
              <a:t>クリックする。</a:t>
            </a:r>
          </a:p>
        </p:txBody>
      </p:sp>
      <p:sp>
        <p:nvSpPr>
          <p:cNvPr id="38" name="テキスト ボックス 37"/>
          <p:cNvSpPr txBox="1"/>
          <p:nvPr/>
        </p:nvSpPr>
        <p:spPr bwMode="auto">
          <a:xfrm>
            <a:off x="539552" y="4851694"/>
            <a:ext cx="2990608" cy="692497"/>
          </a:xfrm>
          <a:prstGeom prst="rect">
            <a:avLst/>
          </a:prstGeom>
          <a:noFill/>
          <a:ln w="12700" cmpd="sng">
            <a:solidFill>
              <a:schemeClr val="tx1"/>
            </a:solidFill>
            <a:miter lim="800000"/>
            <a:headEnd/>
            <a:tailEnd/>
          </a:ln>
        </p:spPr>
        <p:txBody>
          <a:bodyPr wrap="square" rtlCol="0">
            <a:spAutoFit/>
          </a:bodyPr>
          <a:lstStyle/>
          <a:p>
            <a:r>
              <a:rPr lang="ja-JP" altLang="en-US" sz="1300" dirty="0"/>
              <a:t>カウンセラー届けをこちらでアップロードして、地区委員会に送る。</a:t>
            </a:r>
            <a:endParaRPr lang="en-US" altLang="ja-JP" sz="1300" dirty="0"/>
          </a:p>
          <a:p>
            <a:r>
              <a:rPr lang="ja-JP" altLang="en-US" sz="1300" dirty="0"/>
              <a:t>送る方法は地区の指定による。</a:t>
            </a:r>
            <a:endParaRPr lang="en-US" altLang="ja-JP" sz="1300" dirty="0"/>
          </a:p>
        </p:txBody>
      </p:sp>
      <p:graphicFrame>
        <p:nvGraphicFramePr>
          <p:cNvPr id="8" name="オブジェクト 7"/>
          <p:cNvGraphicFramePr>
            <a:graphicFrameLocks noChangeAspect="1"/>
          </p:cNvGraphicFramePr>
          <p:nvPr/>
        </p:nvGraphicFramePr>
        <p:xfrm>
          <a:off x="4172164" y="2593870"/>
          <a:ext cx="4690018" cy="3746715"/>
        </p:xfrm>
        <a:graphic>
          <a:graphicData uri="http://schemas.openxmlformats.org/presentationml/2006/ole">
            <mc:AlternateContent xmlns:mc="http://schemas.openxmlformats.org/markup-compatibility/2006">
              <mc:Choice xmlns:v="urn:schemas-microsoft-com:vml" Requires="v">
                <p:oleObj spid="_x0000_s4103" name="Image" r:id="rId10" imgW="11237760" imgH="8977680" progId="Photoshop.Image.13">
                  <p:embed/>
                </p:oleObj>
              </mc:Choice>
              <mc:Fallback>
                <p:oleObj name="Image" r:id="rId10" imgW="11237760" imgH="8977680" progId="Photoshop.Image.13">
                  <p:embed/>
                  <p:pic>
                    <p:nvPicPr>
                      <p:cNvPr id="8" name="オブジェクト 7"/>
                      <p:cNvPicPr/>
                      <p:nvPr/>
                    </p:nvPicPr>
                    <p:blipFill>
                      <a:blip r:embed="rId11"/>
                      <a:stretch>
                        <a:fillRect/>
                      </a:stretch>
                    </p:blipFill>
                    <p:spPr>
                      <a:xfrm>
                        <a:off x="4172164" y="2593870"/>
                        <a:ext cx="4690018" cy="3746715"/>
                      </a:xfrm>
                      <a:prstGeom prst="rect">
                        <a:avLst/>
                      </a:prstGeom>
                      <a:ln w="12700">
                        <a:solidFill>
                          <a:schemeClr val="tx1"/>
                        </a:solidFill>
                      </a:ln>
                    </p:spPr>
                  </p:pic>
                </p:oleObj>
              </mc:Fallback>
            </mc:AlternateContent>
          </a:graphicData>
        </a:graphic>
      </p:graphicFrame>
      <p:cxnSp>
        <p:nvCxnSpPr>
          <p:cNvPr id="43" name="直線矢印コネクタ 42"/>
          <p:cNvCxnSpPr>
            <a:stCxn id="38" idx="3"/>
          </p:cNvCxnSpPr>
          <p:nvPr/>
        </p:nvCxnSpPr>
        <p:spPr>
          <a:xfrm flipV="1">
            <a:off x="3530160" y="4970136"/>
            <a:ext cx="969832" cy="2278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右矢印 31"/>
          <p:cNvSpPr/>
          <p:nvPr/>
        </p:nvSpPr>
        <p:spPr>
          <a:xfrm rot="3038103">
            <a:off x="5374738" y="2577415"/>
            <a:ext cx="432048" cy="648072"/>
          </a:xfrm>
          <a:prstGeom prst="rightArrow">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4211960" y="3356992"/>
            <a:ext cx="1440160" cy="1224136"/>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bwMode="auto">
          <a:xfrm>
            <a:off x="1431220" y="3508045"/>
            <a:ext cx="2033088" cy="507831"/>
          </a:xfrm>
          <a:prstGeom prst="rect">
            <a:avLst/>
          </a:prstGeom>
          <a:noFill/>
          <a:ln w="12700" cmpd="sng">
            <a:solidFill>
              <a:schemeClr val="tx1"/>
            </a:solidFill>
            <a:miter lim="800000"/>
            <a:headEnd/>
            <a:tailEnd/>
          </a:ln>
        </p:spPr>
        <p:txBody>
          <a:bodyPr wrap="square" rtlCol="0">
            <a:spAutoFit/>
          </a:bodyPr>
          <a:lstStyle/>
          <a:p>
            <a:endParaRPr kumimoji="1" lang="en-US" altLang="ja-JP" sz="900" dirty="0"/>
          </a:p>
          <a:p>
            <a:pPr algn="ctr"/>
            <a:r>
              <a:rPr kumimoji="1" lang="ja-JP" altLang="en-US" sz="900" dirty="0"/>
              <a:t>地区委員会がアップします。</a:t>
            </a:r>
            <a:endParaRPr kumimoji="1" lang="en-US" altLang="ja-JP" sz="900" dirty="0"/>
          </a:p>
          <a:p>
            <a:pPr algn="ctr"/>
            <a:endParaRPr kumimoji="1" lang="ja-JP" altLang="en-US" sz="900" dirty="0"/>
          </a:p>
        </p:txBody>
      </p:sp>
      <p:cxnSp>
        <p:nvCxnSpPr>
          <p:cNvPr id="18" name="直線矢印コネクタ 17"/>
          <p:cNvCxnSpPr>
            <a:stCxn id="16" idx="3"/>
          </p:cNvCxnSpPr>
          <p:nvPr/>
        </p:nvCxnSpPr>
        <p:spPr>
          <a:xfrm>
            <a:off x="3464308" y="3761961"/>
            <a:ext cx="747652" cy="2539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a:xfrm>
            <a:off x="6553200" y="6356176"/>
            <a:ext cx="2133600" cy="457200"/>
          </a:xfrm>
        </p:spPr>
        <p:txBody>
          <a:bodyPr/>
          <a:lstStyle/>
          <a:p>
            <a:pPr>
              <a:defRPr/>
            </a:pPr>
            <a:fld id="{0331EEB5-871C-3C46-BA86-090CCFE8305C}" type="slidenum">
              <a:rPr lang="en-US" altLang="ja-JP" smtClean="0"/>
              <a:pPr>
                <a:defRPr/>
              </a:pPr>
              <a:t>9</a:t>
            </a:fld>
            <a:endParaRPr lang="en-US" altLang="ja-JP" dirty="0"/>
          </a:p>
        </p:txBody>
      </p:sp>
      <p:sp>
        <p:nvSpPr>
          <p:cNvPr id="17" name="角丸四角形 16"/>
          <p:cNvSpPr/>
          <p:nvPr/>
        </p:nvSpPr>
        <p:spPr>
          <a:xfrm>
            <a:off x="4211960" y="4631339"/>
            <a:ext cx="1440160" cy="122413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xmlns="" id="{0F64C3B8-357C-4298-8C35-2D4AD1B6537C}"/>
              </a:ext>
            </a:extLst>
          </p:cNvPr>
          <p:cNvSpPr/>
          <p:nvPr/>
        </p:nvSpPr>
        <p:spPr>
          <a:xfrm>
            <a:off x="4572000" y="2269962"/>
            <a:ext cx="792088" cy="333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オーディオ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2934407431"/>
      </p:ext>
    </p:extLst>
  </p:cSld>
  <p:clrMapOvr>
    <a:masterClrMapping/>
  </p:clrMapOvr>
  <mc:AlternateContent xmlns:mc="http://schemas.openxmlformats.org/markup-compatibility/2006">
    <mc:Choice xmlns:p14="http://schemas.microsoft.com/office/powerpoint/2010/main" Requires="p14">
      <p:transition spd="slow" p14:dur="2000" advTm="69908"/>
    </mc:Choice>
    <mc:Fallback>
      <p:transition spd="slow" advTm="69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250"/>
                            </p:stCondLst>
                            <p:childTnLst>
                              <p:par>
                                <p:cTn id="14" presetID="8" presetClass="emph" presetSubtype="0" fill="hold" nodeType="afterEffect">
                                  <p:stCondLst>
                                    <p:cond delay="0"/>
                                  </p:stCondLst>
                                  <p:childTnLst>
                                    <p:animRot by="21600000">
                                      <p:cBhvr>
                                        <p:cTn id="15" dur="5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2"/>
                </p:tgtEl>
              </p:cMediaNode>
            </p:audio>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4"/>
</p:tagLst>
</file>

<file path=ppt/tags/tag10.xml><?xml version="1.0" encoding="utf-8"?>
<p:tagLst xmlns:a="http://schemas.openxmlformats.org/drawingml/2006/main" xmlns:r="http://schemas.openxmlformats.org/officeDocument/2006/relationships" xmlns:p="http://schemas.openxmlformats.org/presentationml/2006/main">
  <p:tag name="TIMING" val="|11.6|5.2"/>
</p:tagLst>
</file>

<file path=ppt/tags/tag11.xml><?xml version="1.0" encoding="utf-8"?>
<p:tagLst xmlns:a="http://schemas.openxmlformats.org/drawingml/2006/main" xmlns:r="http://schemas.openxmlformats.org/officeDocument/2006/relationships" xmlns:p="http://schemas.openxmlformats.org/presentationml/2006/main">
  <p:tag name="TIMING" val="|36.2"/>
</p:tagLst>
</file>

<file path=ppt/tags/tag12.xml><?xml version="1.0" encoding="utf-8"?>
<p:tagLst xmlns:a="http://schemas.openxmlformats.org/drawingml/2006/main" xmlns:r="http://schemas.openxmlformats.org/officeDocument/2006/relationships" xmlns:p="http://schemas.openxmlformats.org/presentationml/2006/main">
  <p:tag name="TIMING" val="|11.8"/>
</p:tagLst>
</file>

<file path=ppt/tags/tag13.xml><?xml version="1.0" encoding="utf-8"?>
<p:tagLst xmlns:a="http://schemas.openxmlformats.org/drawingml/2006/main" xmlns:r="http://schemas.openxmlformats.org/officeDocument/2006/relationships" xmlns:p="http://schemas.openxmlformats.org/presentationml/2006/main">
  <p:tag name="TIMING" val="|22.3|5|7.2"/>
</p:tagLst>
</file>

<file path=ppt/tags/tag2.xml><?xml version="1.0" encoding="utf-8"?>
<p:tagLst xmlns:a="http://schemas.openxmlformats.org/drawingml/2006/main" xmlns:r="http://schemas.openxmlformats.org/officeDocument/2006/relationships" xmlns:p="http://schemas.openxmlformats.org/presentationml/2006/main">
  <p:tag name="TIMING" val="|12.3|15.9"/>
</p:tagLst>
</file>

<file path=ppt/tags/tag3.xml><?xml version="1.0" encoding="utf-8"?>
<p:tagLst xmlns:a="http://schemas.openxmlformats.org/drawingml/2006/main" xmlns:r="http://schemas.openxmlformats.org/officeDocument/2006/relationships" xmlns:p="http://schemas.openxmlformats.org/presentationml/2006/main">
  <p:tag name="TIMING" val="|40.3"/>
</p:tagLst>
</file>

<file path=ppt/tags/tag4.xml><?xml version="1.0" encoding="utf-8"?>
<p:tagLst xmlns:a="http://schemas.openxmlformats.org/drawingml/2006/main" xmlns:r="http://schemas.openxmlformats.org/officeDocument/2006/relationships" xmlns:p="http://schemas.openxmlformats.org/presentationml/2006/main">
  <p:tag name="TIMING" val="|13.9|9.8"/>
</p:tagLst>
</file>

<file path=ppt/tags/tag5.xml><?xml version="1.0" encoding="utf-8"?>
<p:tagLst xmlns:a="http://schemas.openxmlformats.org/drawingml/2006/main" xmlns:r="http://schemas.openxmlformats.org/officeDocument/2006/relationships" xmlns:p="http://schemas.openxmlformats.org/presentationml/2006/main">
  <p:tag name="TIMING" val="|17.2|6.6|11.4"/>
</p:tagLst>
</file>

<file path=ppt/tags/tag6.xml><?xml version="1.0" encoding="utf-8"?>
<p:tagLst xmlns:a="http://schemas.openxmlformats.org/drawingml/2006/main" xmlns:r="http://schemas.openxmlformats.org/officeDocument/2006/relationships" xmlns:p="http://schemas.openxmlformats.org/presentationml/2006/main">
  <p:tag name="TIMING" val="|6.8"/>
</p:tagLst>
</file>

<file path=ppt/tags/tag7.xml><?xml version="1.0" encoding="utf-8"?>
<p:tagLst xmlns:a="http://schemas.openxmlformats.org/drawingml/2006/main" xmlns:r="http://schemas.openxmlformats.org/officeDocument/2006/relationships" xmlns:p="http://schemas.openxmlformats.org/presentationml/2006/main">
  <p:tag name="TIMING" val="|12.3|4.7|6.8"/>
</p:tagLst>
</file>

<file path=ppt/tags/tag8.xml><?xml version="1.0" encoding="utf-8"?>
<p:tagLst xmlns:a="http://schemas.openxmlformats.org/drawingml/2006/main" xmlns:r="http://schemas.openxmlformats.org/officeDocument/2006/relationships" xmlns:p="http://schemas.openxmlformats.org/presentationml/2006/main">
  <p:tag name="TIMING" val="|9.6"/>
</p:tagLst>
</file>

<file path=ppt/tags/tag9.xml><?xml version="1.0" encoding="utf-8"?>
<p:tagLst xmlns:a="http://schemas.openxmlformats.org/drawingml/2006/main" xmlns:r="http://schemas.openxmlformats.org/officeDocument/2006/relationships" xmlns:p="http://schemas.openxmlformats.org/presentationml/2006/main">
  <p:tag name="TIMING" val="|9.4"/>
</p:tagLst>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bwMode="auto">
        <a:noFill/>
        <a:ln w="12700" cmpd="sng">
          <a:solidFill>
            <a:schemeClr val="tx1"/>
          </a:solidFill>
          <a:miter lim="800000"/>
          <a:headEnd/>
          <a:tailEnd/>
        </a:ln>
      </a:spPr>
      <a:bodyPr wrap="square" rtlCol="0">
        <a:spAutoFit/>
      </a:bodyPr>
      <a:lstStyle>
        <a:defPPr>
          <a:defRPr kumimoji="1" sz="1300" dirty="0" smtClean="0"/>
        </a:defPPr>
      </a:lstStyle>
    </a:tx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Network</Template>
  <TotalTime>23207</TotalTime>
  <Words>2268</Words>
  <Application>Microsoft Office PowerPoint</Application>
  <PresentationFormat>画面に合わせる (4:3)</PresentationFormat>
  <Paragraphs>527</Paragraphs>
  <Slides>19</Slides>
  <Notes>19</Notes>
  <HiddenSlides>0</HiddenSlides>
  <MMClips>18</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2</vt:i4>
      </vt:variant>
      <vt:variant>
        <vt:lpstr>スライド タイトル</vt:lpstr>
      </vt:variant>
      <vt:variant>
        <vt:i4>19</vt:i4>
      </vt:variant>
    </vt:vector>
  </HeadingPairs>
  <TitlesOfParts>
    <vt:vector size="31" baseType="lpstr">
      <vt:lpstr>HG丸ｺﾞｼｯｸM-PRO</vt:lpstr>
      <vt:lpstr>Meiryo UI</vt:lpstr>
      <vt:lpstr>ＭＳ Ｐゴシック</vt:lpstr>
      <vt:lpstr>ＭＳ Ｐ明朝</vt:lpstr>
      <vt:lpstr>ＭＳ 明朝</vt:lpstr>
      <vt:lpstr>Arial</vt:lpstr>
      <vt:lpstr>Century</vt:lpstr>
      <vt:lpstr>Times New Roman</vt:lpstr>
      <vt:lpstr>Wingdings</vt:lpstr>
      <vt:lpstr>Network</vt:lpstr>
      <vt:lpstr>文書</vt:lpstr>
      <vt:lpstr>Image</vt:lpstr>
      <vt:lpstr>YESSマニュアル（クラブ用） 国際ロータリー　第＊＊＊＊地区青少年交換委員会</vt:lpstr>
      <vt:lpstr>YESS開発経緯</vt:lpstr>
      <vt:lpstr>以前の情報一覧表</vt:lpstr>
      <vt:lpstr>オリエンテーションとYESS入力工程</vt:lpstr>
      <vt:lpstr>OBS出発前RI通知事項について</vt:lpstr>
      <vt:lpstr>STEP１：受入派遣クラブのログイン情報</vt:lpstr>
      <vt:lpstr>STEP2：クラブ情報の入力方法</vt:lpstr>
      <vt:lpstr>STEP3:クラブ担当者情報の入力</vt:lpstr>
      <vt:lpstr>STEP4:カウンセラー届など書類を送る</vt:lpstr>
      <vt:lpstr>STEP5:　IBS、OBSのホストファミリー情報</vt:lpstr>
      <vt:lpstr>STEP6: IBSホスト高校情報</vt:lpstr>
      <vt:lpstr>STEP7: IBSと関わる人のボランティア誓約書</vt:lpstr>
      <vt:lpstr>STEP8：OBS、IBS自宅出発日の入力（学生又はクラブ）</vt:lpstr>
      <vt:lpstr>STEP8.1：OBS、IBS自宅出発日の解説</vt:lpstr>
      <vt:lpstr>STEP9：カウンセラー（HF）レポート</vt:lpstr>
      <vt:lpstr>STEP10：IBS地区外移動届</vt:lpstr>
      <vt:lpstr>STEP:11　7月-8月　交換学生帰国処理</vt:lpstr>
      <vt:lpstr>YESSマニュアル（クラブ用） 国際ロータリー　青少年交換委員会</vt:lpstr>
      <vt:lpstr>地区委員会の皆様へ このマニュアルの利用時期</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n.tsuchiya</dc:creator>
  <cp:lastModifiedBy>Nagata</cp:lastModifiedBy>
  <cp:revision>678</cp:revision>
  <cp:lastPrinted>2020-12-15T02:13:26Z</cp:lastPrinted>
  <dcterms:created xsi:type="dcterms:W3CDTF">2008-08-06T01:33:28Z</dcterms:created>
  <dcterms:modified xsi:type="dcterms:W3CDTF">2021-03-11T07:08:50Z</dcterms:modified>
</cp:coreProperties>
</file>