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0"/>
  </p:notesMasterIdLst>
  <p:handoutMasterIdLst>
    <p:handoutMasterId r:id="rId11"/>
  </p:handoutMasterIdLst>
  <p:sldIdLst>
    <p:sldId id="256" r:id="rId2"/>
    <p:sldId id="362" r:id="rId3"/>
    <p:sldId id="387" r:id="rId4"/>
    <p:sldId id="382" r:id="rId5"/>
    <p:sldId id="378" r:id="rId6"/>
    <p:sldId id="383" r:id="rId7"/>
    <p:sldId id="386" r:id="rId8"/>
    <p:sldId id="388" r:id="rId9"/>
  </p:sldIdLst>
  <p:sldSz cx="9144000" cy="6858000" type="screen4x3"/>
  <p:notesSz cx="6858000" cy="9945688"/>
  <p:defaultTextStyle>
    <a:defPPr>
      <a:defRPr lang="ja-JP"/>
    </a:defPPr>
    <a:lvl1pPr algn="l" rtl="0" eaLnBrk="0" fontAlgn="base" hangingPunct="0">
      <a:spcBef>
        <a:spcPct val="0"/>
      </a:spcBef>
      <a:spcAft>
        <a:spcPct val="0"/>
      </a:spcAft>
      <a:defRPr kumimoji="1"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0808"/>
    <a:srgbClr val="F9F9F9"/>
    <a:srgbClr val="0000CC"/>
    <a:srgbClr val="CC0000"/>
    <a:srgbClr val="323232"/>
    <a:srgbClr val="3154A5"/>
    <a:srgbClr val="CCECFF"/>
    <a:srgbClr val="5286E9"/>
    <a:srgbClr val="000066"/>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76" autoAdjust="0"/>
    <p:restoredTop sz="89219" autoAdjust="0"/>
  </p:normalViewPr>
  <p:slideViewPr>
    <p:cSldViewPr>
      <p:cViewPr>
        <p:scale>
          <a:sx n="124" d="100"/>
          <a:sy n="124" d="100"/>
        </p:scale>
        <p:origin x="-444" y="-13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71800" cy="498475"/>
          </a:xfrm>
          <a:prstGeom prst="rect">
            <a:avLst/>
          </a:prstGeom>
        </p:spPr>
        <p:txBody>
          <a:bodyPr vert="horz" lIns="91389" tIns="45694" rIns="91389" bIns="4569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7" y="1"/>
            <a:ext cx="2971800" cy="498475"/>
          </a:xfrm>
          <a:prstGeom prst="rect">
            <a:avLst/>
          </a:prstGeom>
        </p:spPr>
        <p:txBody>
          <a:bodyPr vert="horz" lIns="91389" tIns="45694" rIns="91389" bIns="45694" rtlCol="0"/>
          <a:lstStyle>
            <a:lvl1pPr algn="r">
              <a:defRPr sz="1200"/>
            </a:lvl1pPr>
          </a:lstStyle>
          <a:p>
            <a:fld id="{C186A8E6-3E7B-47C8-95C4-77A299325EA2}" type="datetimeFigureOut">
              <a:rPr kumimoji="1" lang="ja-JP" altLang="en-US" smtClean="0"/>
              <a:t>2023/8/18</a:t>
            </a:fld>
            <a:endParaRPr kumimoji="1" lang="ja-JP" altLang="en-US"/>
          </a:p>
        </p:txBody>
      </p:sp>
      <p:sp>
        <p:nvSpPr>
          <p:cNvPr id="4" name="フッター プレースホルダー 3"/>
          <p:cNvSpPr>
            <a:spLocks noGrp="1"/>
          </p:cNvSpPr>
          <p:nvPr>
            <p:ph type="ftr" sz="quarter" idx="2"/>
          </p:nvPr>
        </p:nvSpPr>
        <p:spPr>
          <a:xfrm>
            <a:off x="1" y="9447218"/>
            <a:ext cx="2971800" cy="498475"/>
          </a:xfrm>
          <a:prstGeom prst="rect">
            <a:avLst/>
          </a:prstGeom>
        </p:spPr>
        <p:txBody>
          <a:bodyPr vert="horz" lIns="91389" tIns="45694" rIns="91389" bIns="4569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7" y="9447218"/>
            <a:ext cx="2971800" cy="498475"/>
          </a:xfrm>
          <a:prstGeom prst="rect">
            <a:avLst/>
          </a:prstGeom>
        </p:spPr>
        <p:txBody>
          <a:bodyPr vert="horz" lIns="91389" tIns="45694" rIns="91389" bIns="45694" rtlCol="0" anchor="b"/>
          <a:lstStyle>
            <a:lvl1pPr algn="r">
              <a:defRPr sz="1200"/>
            </a:lvl1pPr>
          </a:lstStyle>
          <a:p>
            <a:fld id="{64CDEC1A-225D-45B0-957B-ADE57DAFB02E}" type="slidenum">
              <a:rPr kumimoji="1" lang="ja-JP" altLang="en-US" smtClean="0"/>
              <a:t>‹#›</a:t>
            </a:fld>
            <a:endParaRPr kumimoji="1" lang="ja-JP" altLang="en-US"/>
          </a:p>
        </p:txBody>
      </p:sp>
    </p:spTree>
    <p:extLst>
      <p:ext uri="{BB962C8B-B14F-4D97-AF65-F5344CB8AC3E}">
        <p14:creationId xmlns:p14="http://schemas.microsoft.com/office/powerpoint/2010/main" val="12000962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1"/>
            <a:ext cx="2971800" cy="498475"/>
          </a:xfrm>
          <a:prstGeom prst="rect">
            <a:avLst/>
          </a:prstGeom>
          <a:noFill/>
          <a:ln w="9525">
            <a:noFill/>
            <a:miter lim="800000"/>
            <a:headEnd/>
            <a:tailEnd/>
          </a:ln>
          <a:effectLst/>
        </p:spPr>
        <p:txBody>
          <a:bodyPr vert="horz" wrap="square" lIns="91798" tIns="45897" rIns="91798" bIns="45897" numCol="1" anchor="t" anchorCtr="0" compatLnSpc="1">
            <a:prstTxWarp prst="textNoShape">
              <a:avLst/>
            </a:prstTxWarp>
          </a:bodyPr>
          <a:lstStyle>
            <a:lvl1pPr eaLnBrk="1" hangingPunct="1">
              <a:buClrTx/>
              <a:buSzTx/>
              <a:buFontTx/>
              <a:buNone/>
              <a:defRPr sz="1200">
                <a:latin typeface="Arial" charset="0"/>
                <a:ea typeface="ＭＳ Ｐゴシック" panose="020B0600070205080204" pitchFamily="50" charset="-128"/>
              </a:defRPr>
            </a:lvl1pPr>
          </a:lstStyle>
          <a:p>
            <a:pPr>
              <a:defRPr/>
            </a:pPr>
            <a:endParaRPr lang="en-US" altLang="ja-JP"/>
          </a:p>
        </p:txBody>
      </p:sp>
      <p:sp>
        <p:nvSpPr>
          <p:cNvPr id="3075" name="Rectangle 3"/>
          <p:cNvSpPr>
            <a:spLocks noGrp="1" noChangeArrowheads="1"/>
          </p:cNvSpPr>
          <p:nvPr>
            <p:ph type="dt" idx="1"/>
          </p:nvPr>
        </p:nvSpPr>
        <p:spPr bwMode="auto">
          <a:xfrm>
            <a:off x="3884618" y="1"/>
            <a:ext cx="2971800" cy="498475"/>
          </a:xfrm>
          <a:prstGeom prst="rect">
            <a:avLst/>
          </a:prstGeom>
          <a:noFill/>
          <a:ln w="9525">
            <a:noFill/>
            <a:miter lim="800000"/>
            <a:headEnd/>
            <a:tailEnd/>
          </a:ln>
          <a:effectLst/>
        </p:spPr>
        <p:txBody>
          <a:bodyPr vert="horz" wrap="square" lIns="91798" tIns="45897" rIns="91798" bIns="45897" numCol="1" anchor="t" anchorCtr="0" compatLnSpc="1">
            <a:prstTxWarp prst="textNoShape">
              <a:avLst/>
            </a:prstTxWarp>
          </a:bodyPr>
          <a:lstStyle>
            <a:lvl1pPr algn="r" eaLnBrk="1" hangingPunct="1">
              <a:buClrTx/>
              <a:buSzTx/>
              <a:buFontTx/>
              <a:buNone/>
              <a:defRPr sz="1200">
                <a:latin typeface="Arial" charset="0"/>
                <a:ea typeface="ＭＳ Ｐゴシック" panose="020B0600070205080204" pitchFamily="50" charset="-128"/>
              </a:defRPr>
            </a:lvl1pPr>
          </a:lstStyle>
          <a:p>
            <a:pPr>
              <a:defRPr/>
            </a:pPr>
            <a:endParaRPr lang="en-US" altLang="ja-JP"/>
          </a:p>
        </p:txBody>
      </p:sp>
      <p:sp>
        <p:nvSpPr>
          <p:cNvPr id="3076" name="Rectangle 4"/>
          <p:cNvSpPr>
            <a:spLocks noGrp="1" noRot="1" noChangeAspect="1" noChangeArrowheads="1" noTextEdit="1"/>
          </p:cNvSpPr>
          <p:nvPr>
            <p:ph type="sldImg" idx="2"/>
          </p:nvPr>
        </p:nvSpPr>
        <p:spPr bwMode="auto">
          <a:xfrm>
            <a:off x="942975" y="746125"/>
            <a:ext cx="4972050" cy="3729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077" name="Rectangle 5"/>
          <p:cNvSpPr>
            <a:spLocks noGrp="1" noChangeArrowheads="1"/>
          </p:cNvSpPr>
          <p:nvPr>
            <p:ph type="body" sz="quarter" idx="3"/>
          </p:nvPr>
        </p:nvSpPr>
        <p:spPr bwMode="auto">
          <a:xfrm>
            <a:off x="685802" y="4724405"/>
            <a:ext cx="5486400" cy="4475164"/>
          </a:xfrm>
          <a:prstGeom prst="rect">
            <a:avLst/>
          </a:prstGeom>
          <a:noFill/>
          <a:ln w="9525">
            <a:noFill/>
            <a:miter lim="800000"/>
            <a:headEnd/>
            <a:tailEnd/>
          </a:ln>
          <a:effectLst/>
        </p:spPr>
        <p:txBody>
          <a:bodyPr vert="horz" wrap="square" lIns="91798" tIns="45897" rIns="91798" bIns="45897"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3078" name="Rectangle 6"/>
          <p:cNvSpPr>
            <a:spLocks noGrp="1" noChangeArrowheads="1"/>
          </p:cNvSpPr>
          <p:nvPr>
            <p:ph type="ftr" sz="quarter" idx="4"/>
          </p:nvPr>
        </p:nvSpPr>
        <p:spPr bwMode="auto">
          <a:xfrm>
            <a:off x="1" y="9445626"/>
            <a:ext cx="2971800" cy="498475"/>
          </a:xfrm>
          <a:prstGeom prst="rect">
            <a:avLst/>
          </a:prstGeom>
          <a:noFill/>
          <a:ln w="9525">
            <a:noFill/>
            <a:miter lim="800000"/>
            <a:headEnd/>
            <a:tailEnd/>
          </a:ln>
          <a:effectLst/>
        </p:spPr>
        <p:txBody>
          <a:bodyPr vert="horz" wrap="square" lIns="91798" tIns="45897" rIns="91798" bIns="45897" numCol="1" anchor="b" anchorCtr="0" compatLnSpc="1">
            <a:prstTxWarp prst="textNoShape">
              <a:avLst/>
            </a:prstTxWarp>
          </a:bodyPr>
          <a:lstStyle>
            <a:lvl1pPr eaLnBrk="1" hangingPunct="1">
              <a:buClrTx/>
              <a:buSzTx/>
              <a:buFontTx/>
              <a:buNone/>
              <a:defRPr sz="1200">
                <a:latin typeface="Arial" charset="0"/>
                <a:ea typeface="ＭＳ Ｐゴシック" panose="020B0600070205080204" pitchFamily="50" charset="-128"/>
              </a:defRPr>
            </a:lvl1pPr>
          </a:lstStyle>
          <a:p>
            <a:pPr>
              <a:defRPr/>
            </a:pPr>
            <a:endParaRPr lang="en-US" altLang="ja-JP"/>
          </a:p>
        </p:txBody>
      </p:sp>
      <p:sp>
        <p:nvSpPr>
          <p:cNvPr id="3079" name="Rectangle 7"/>
          <p:cNvSpPr>
            <a:spLocks noGrp="1" noChangeArrowheads="1"/>
          </p:cNvSpPr>
          <p:nvPr>
            <p:ph type="sldNum" sz="quarter" idx="5"/>
          </p:nvPr>
        </p:nvSpPr>
        <p:spPr bwMode="auto">
          <a:xfrm>
            <a:off x="3884618" y="9445626"/>
            <a:ext cx="2971800" cy="498475"/>
          </a:xfrm>
          <a:prstGeom prst="rect">
            <a:avLst/>
          </a:prstGeom>
          <a:noFill/>
          <a:ln w="9525">
            <a:noFill/>
            <a:miter lim="800000"/>
            <a:headEnd/>
            <a:tailEnd/>
          </a:ln>
          <a:effectLst/>
        </p:spPr>
        <p:txBody>
          <a:bodyPr vert="horz" wrap="square" lIns="91798" tIns="45897" rIns="91798" bIns="45897" numCol="1" anchor="b" anchorCtr="0" compatLnSpc="1">
            <a:prstTxWarp prst="textNoShape">
              <a:avLst/>
            </a:prstTxWarp>
          </a:bodyPr>
          <a:lstStyle>
            <a:lvl1pPr algn="r" eaLnBrk="1" hangingPunct="1">
              <a:buClrTx/>
              <a:buSzTx/>
              <a:buFontTx/>
              <a:buNone/>
              <a:defRPr sz="1200">
                <a:latin typeface="Arial" panose="020B0604020202020204" pitchFamily="34" charset="0"/>
                <a:ea typeface="ＭＳ Ｐゴシック" panose="020B0600070205080204" pitchFamily="50" charset="-128"/>
              </a:defRPr>
            </a:lvl1pPr>
          </a:lstStyle>
          <a:p>
            <a:pPr>
              <a:defRPr/>
            </a:pPr>
            <a:fld id="{4A158DC8-321B-9545-8C22-786D87300914}" type="slidenum">
              <a:rPr lang="en-US" altLang="ja-JP"/>
              <a:pPr>
                <a:defRPr/>
              </a:pPr>
              <a:t>‹#›</a:t>
            </a:fld>
            <a:endParaRPr lang="en-US" altLang="ja-JP"/>
          </a:p>
        </p:txBody>
      </p:sp>
    </p:spTree>
    <p:extLst>
      <p:ext uri="{BB962C8B-B14F-4D97-AF65-F5344CB8AC3E}">
        <p14:creationId xmlns:p14="http://schemas.microsoft.com/office/powerpoint/2010/main" val="18042893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ea typeface="ＭＳ Ｐ明朝" charset="-128"/>
              </a:defRPr>
            </a:lvl1pPr>
            <a:lvl2pPr marL="745623" indent="-285557">
              <a:spcBef>
                <a:spcPct val="30000"/>
              </a:spcBef>
              <a:defRPr kumimoji="1" sz="1200">
                <a:solidFill>
                  <a:schemeClr val="tx1"/>
                </a:solidFill>
                <a:latin typeface="Arial" charset="0"/>
                <a:ea typeface="ＭＳ Ｐ明朝" charset="-128"/>
              </a:defRPr>
            </a:lvl2pPr>
            <a:lvl3pPr marL="1146989" indent="-228446">
              <a:spcBef>
                <a:spcPct val="30000"/>
              </a:spcBef>
              <a:defRPr kumimoji="1" sz="1200">
                <a:solidFill>
                  <a:schemeClr val="tx1"/>
                </a:solidFill>
                <a:latin typeface="Arial" charset="0"/>
                <a:ea typeface="ＭＳ Ｐ明朝" charset="-128"/>
              </a:defRPr>
            </a:lvl3pPr>
            <a:lvl4pPr marL="1605464" indent="-228446">
              <a:spcBef>
                <a:spcPct val="30000"/>
              </a:spcBef>
              <a:defRPr kumimoji="1" sz="1200">
                <a:solidFill>
                  <a:schemeClr val="tx1"/>
                </a:solidFill>
                <a:latin typeface="Arial" charset="0"/>
                <a:ea typeface="ＭＳ Ｐ明朝" charset="-128"/>
              </a:defRPr>
            </a:lvl4pPr>
            <a:lvl5pPr marL="2063945" indent="-228446">
              <a:spcBef>
                <a:spcPct val="30000"/>
              </a:spcBef>
              <a:defRPr kumimoji="1" sz="1200">
                <a:solidFill>
                  <a:schemeClr val="tx1"/>
                </a:solidFill>
                <a:latin typeface="Arial" charset="0"/>
                <a:ea typeface="ＭＳ Ｐ明朝" charset="-128"/>
              </a:defRPr>
            </a:lvl5pPr>
            <a:lvl6pPr marL="2520839" indent="-228446" eaLnBrk="0" fontAlgn="base" hangingPunct="0">
              <a:spcBef>
                <a:spcPct val="30000"/>
              </a:spcBef>
              <a:spcAft>
                <a:spcPct val="0"/>
              </a:spcAft>
              <a:defRPr kumimoji="1" sz="1200">
                <a:solidFill>
                  <a:schemeClr val="tx1"/>
                </a:solidFill>
                <a:latin typeface="Arial" charset="0"/>
                <a:ea typeface="ＭＳ Ｐ明朝" charset="-128"/>
              </a:defRPr>
            </a:lvl6pPr>
            <a:lvl7pPr marL="2977728" indent="-228446" eaLnBrk="0" fontAlgn="base" hangingPunct="0">
              <a:spcBef>
                <a:spcPct val="30000"/>
              </a:spcBef>
              <a:spcAft>
                <a:spcPct val="0"/>
              </a:spcAft>
              <a:defRPr kumimoji="1" sz="1200">
                <a:solidFill>
                  <a:schemeClr val="tx1"/>
                </a:solidFill>
                <a:latin typeface="Arial" charset="0"/>
                <a:ea typeface="ＭＳ Ｐ明朝" charset="-128"/>
              </a:defRPr>
            </a:lvl7pPr>
            <a:lvl8pPr marL="3434620" indent="-228446" eaLnBrk="0" fontAlgn="base" hangingPunct="0">
              <a:spcBef>
                <a:spcPct val="30000"/>
              </a:spcBef>
              <a:spcAft>
                <a:spcPct val="0"/>
              </a:spcAft>
              <a:defRPr kumimoji="1" sz="1200">
                <a:solidFill>
                  <a:schemeClr val="tx1"/>
                </a:solidFill>
                <a:latin typeface="Arial" charset="0"/>
                <a:ea typeface="ＭＳ Ｐ明朝" charset="-128"/>
              </a:defRPr>
            </a:lvl8pPr>
            <a:lvl9pPr marL="3891514" indent="-228446" eaLnBrk="0" fontAlgn="base" hangingPunct="0">
              <a:spcBef>
                <a:spcPct val="30000"/>
              </a:spcBef>
              <a:spcAft>
                <a:spcPct val="0"/>
              </a:spcAft>
              <a:defRPr kumimoji="1" sz="1200">
                <a:solidFill>
                  <a:schemeClr val="tx1"/>
                </a:solidFill>
                <a:latin typeface="Arial" charset="0"/>
                <a:ea typeface="ＭＳ Ｐ明朝" charset="-128"/>
              </a:defRPr>
            </a:lvl9pPr>
          </a:lstStyle>
          <a:p>
            <a:pPr>
              <a:spcBef>
                <a:spcPct val="0"/>
              </a:spcBef>
            </a:pPr>
            <a:fld id="{525BC719-240E-6A46-A592-0E39DE79EBBC}" type="slidenum">
              <a:rPr lang="en-US" altLang="ja-JP">
                <a:ea typeface="ＭＳ Ｐゴシック" charset="-128"/>
              </a:rPr>
              <a:pPr>
                <a:spcBef>
                  <a:spcPct val="0"/>
                </a:spcBef>
              </a:pPr>
              <a:t>1</a:t>
            </a:fld>
            <a:endParaRPr lang="en-US" altLang="ja-JP">
              <a:ea typeface="ＭＳ Ｐゴシック" charset="-128"/>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ja-JP" altLang="en-US" dirty="0">
                <a:ea typeface="ＭＳ Ｐ明朝" charset="-128"/>
              </a:rPr>
              <a:t>学生サポートシステムの説明をいたします。</a:t>
            </a:r>
            <a:endParaRPr lang="en-US" altLang="ja-JP" dirty="0">
              <a:ea typeface="ＭＳ Ｐ明朝" charset="-128"/>
            </a:endParaRPr>
          </a:p>
          <a:p>
            <a:pPr eaLnBrk="1" hangingPunct="1"/>
            <a:endParaRPr lang="en-US" altLang="ja-JP" dirty="0">
              <a:ea typeface="ＭＳ Ｐ明朝" charset="-128"/>
            </a:endParaRPr>
          </a:p>
          <a:p>
            <a:pPr eaLnBrk="1" hangingPunct="1"/>
            <a:r>
              <a:rPr lang="ja-JP" altLang="en-US" dirty="0">
                <a:ea typeface="ＭＳ Ｐ明朝" charset="-128"/>
              </a:rPr>
              <a:t>このシステムの名前は</a:t>
            </a:r>
            <a:r>
              <a:rPr lang="en-US" altLang="ja-JP" dirty="0">
                <a:ea typeface="ＭＳ Ｐ明朝" charset="-128"/>
              </a:rPr>
              <a:t>YESS</a:t>
            </a:r>
            <a:r>
              <a:rPr lang="ja-JP" altLang="en-US" dirty="0">
                <a:ea typeface="ＭＳ Ｐ明朝" charset="-128"/>
              </a:rPr>
              <a:t>といいます。</a:t>
            </a:r>
            <a:endParaRPr lang="en-US" altLang="ja-JP" dirty="0">
              <a:ea typeface="ＭＳ Ｐ明朝" charset="-128"/>
            </a:endParaRPr>
          </a:p>
          <a:p>
            <a:pPr eaLnBrk="1" hangingPunct="1"/>
            <a:endParaRPr lang="en-US" altLang="ja-JP" dirty="0">
              <a:ea typeface="ＭＳ Ｐ明朝"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en-US" altLang="ja-JP" dirty="0"/>
              <a:t>Youth Exchange Support System</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a:t>の頭文字をとった略名となっています。</a:t>
            </a:r>
            <a:endParaRPr kumimoji="1" lang="en-US" altLang="ja-JP"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1" lang="en-US" altLang="ja-JP"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a:t>つまり、学生の皆さんをサポートする。または学生を守るためのシステムです。</a:t>
            </a:r>
          </a:p>
        </p:txBody>
      </p:sp>
    </p:spTree>
    <p:extLst>
      <p:ext uri="{BB962C8B-B14F-4D97-AF65-F5344CB8AC3E}">
        <p14:creationId xmlns:p14="http://schemas.microsoft.com/office/powerpoint/2010/main" val="846930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入力時期の目安はこの表のとおりとなっております。</a:t>
            </a:r>
            <a:endParaRPr kumimoji="1" lang="en-US" altLang="ja-JP" dirty="0"/>
          </a:p>
          <a:p>
            <a:endParaRPr kumimoji="1" lang="en-US" altLang="ja-JP" dirty="0"/>
          </a:p>
          <a:p>
            <a:r>
              <a:rPr kumimoji="1" lang="ja-JP" altLang="en-US" dirty="0"/>
              <a:t>マンスリーレポートは提出義務がありますので、毎月月初めに必ず提出してください。</a:t>
            </a:r>
            <a:endParaRPr kumimoji="1" lang="en-US" altLang="ja-JP" dirty="0"/>
          </a:p>
          <a:p>
            <a:endParaRPr kumimoji="1" lang="en-US" altLang="ja-JP" dirty="0"/>
          </a:p>
          <a:p>
            <a:r>
              <a:rPr kumimoji="1" lang="ja-JP" altLang="en-US" dirty="0"/>
              <a:t>ホストファミリーの住所などの連絡先も必ず入力をお願いします。</a:t>
            </a:r>
            <a:endParaRPr kumimoji="1" lang="en-US" altLang="ja-JP" dirty="0"/>
          </a:p>
          <a:p>
            <a:r>
              <a:rPr kumimoji="1" lang="ja-JP" altLang="en-US" dirty="0"/>
              <a:t>日本を含め世界では、いろいろな災害が起こっています。</a:t>
            </a:r>
            <a:endParaRPr kumimoji="1" lang="en-US" altLang="ja-JP" dirty="0"/>
          </a:p>
          <a:p>
            <a:endParaRPr kumimoji="1" lang="en-US" altLang="ja-JP" dirty="0"/>
          </a:p>
          <a:p>
            <a:r>
              <a:rPr kumimoji="1" lang="ja-JP" altLang="en-US" dirty="0"/>
              <a:t>地震や台風だけでなくテロや銃の乱射事件などもあります。</a:t>
            </a:r>
            <a:endParaRPr kumimoji="1" lang="en-US" altLang="ja-JP" dirty="0"/>
          </a:p>
          <a:p>
            <a:endParaRPr kumimoji="1" lang="en-US" altLang="ja-JP" dirty="0"/>
          </a:p>
          <a:p>
            <a:r>
              <a:rPr kumimoji="1" lang="ja-JP" altLang="en-US" dirty="0"/>
              <a:t>そのようなときに、皆さんの居場所を日本で特定する方法は唯一この</a:t>
            </a:r>
            <a:r>
              <a:rPr kumimoji="1" lang="en-US" altLang="ja-JP" dirty="0"/>
              <a:t>YESS</a:t>
            </a:r>
            <a:r>
              <a:rPr kumimoji="1" lang="ja-JP" altLang="en-US" dirty="0"/>
              <a:t>だけです。</a:t>
            </a:r>
            <a:endParaRPr kumimoji="1" lang="en-US" altLang="ja-JP" dirty="0"/>
          </a:p>
          <a:p>
            <a:r>
              <a:rPr kumimoji="1" lang="ja-JP" altLang="en-US" dirty="0"/>
              <a:t>事件や事故に巻き込まれていないかなど、住んでいるところがわかれば相当部分は想像できます。</a:t>
            </a:r>
            <a:endParaRPr kumimoji="1" lang="en-US" altLang="ja-JP" dirty="0"/>
          </a:p>
          <a:p>
            <a:endParaRPr kumimoji="1" lang="en-US" altLang="ja-JP" dirty="0"/>
          </a:p>
          <a:p>
            <a:r>
              <a:rPr kumimoji="1" lang="ja-JP" altLang="en-US" dirty="0"/>
              <a:t>東日本大震災では、ロータリーの青少年交換委員自身も被災してしまい学生に対して何もできない状態となりました。</a:t>
            </a:r>
            <a:endParaRPr kumimoji="1" lang="en-US" altLang="ja-JP" dirty="0"/>
          </a:p>
          <a:p>
            <a:r>
              <a:rPr kumimoji="1" lang="ja-JP" altLang="en-US" dirty="0"/>
              <a:t>日本の学生の皆さんがそのようなことに、ならないとは限りません。</a:t>
            </a:r>
            <a:endParaRPr kumimoji="1" lang="en-US" altLang="ja-JP" dirty="0"/>
          </a:p>
          <a:p>
            <a:endParaRPr kumimoji="1" lang="en-US" altLang="ja-JP" dirty="0"/>
          </a:p>
          <a:p>
            <a:r>
              <a:rPr kumimoji="1" lang="ja-JP" altLang="en-US" dirty="0"/>
              <a:t>必ず、入力をお願いします。</a:t>
            </a:r>
            <a:endParaRPr kumimoji="1" lang="en-US" altLang="ja-JP" dirty="0"/>
          </a:p>
          <a:p>
            <a:r>
              <a:rPr kumimoji="1" lang="ja-JP" altLang="en-US" dirty="0"/>
              <a:t>入力時期は、ホストファミリーが決まり次第すぐに入力してください。</a:t>
            </a:r>
            <a:endParaRPr kumimoji="1" lang="en-US" altLang="ja-JP" dirty="0"/>
          </a:p>
          <a:p>
            <a:r>
              <a:rPr kumimoji="1" lang="ja-JP" altLang="en-US" dirty="0"/>
              <a:t>これは義務になります</a:t>
            </a:r>
            <a:endParaRPr kumimoji="1" lang="en-US" altLang="ja-JP" dirty="0"/>
          </a:p>
          <a:p>
            <a:endParaRPr kumimoji="1" lang="en-US" altLang="ja-JP" dirty="0"/>
          </a:p>
          <a:p>
            <a:r>
              <a:rPr kumimoji="1" lang="ja-JP" altLang="en-US" dirty="0"/>
              <a:t>自宅出発日と帰国日も決まり次第入力してください。</a:t>
            </a:r>
            <a:endParaRPr kumimoji="1" lang="en-US" altLang="ja-JP" dirty="0"/>
          </a:p>
          <a:p>
            <a:endParaRPr kumimoji="1"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t>｛</a:t>
            </a:r>
            <a:r>
              <a:rPr kumimoji="1" lang="en-US" altLang="ja-JP" dirty="0"/>
              <a:t>NEXT</a:t>
            </a:r>
            <a:r>
              <a:rPr kumimoji="1" lang="ja-JP" altLang="en-US" dirty="0"/>
              <a:t>｝</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4A158DC8-321B-9545-8C22-786D87300914}" type="slidenum">
              <a:rPr lang="en-US" altLang="ja-JP" smtClean="0"/>
              <a:pPr>
                <a:defRPr/>
              </a:pPr>
              <a:t>2</a:t>
            </a:fld>
            <a:endParaRPr lang="en-US" altLang="ja-JP"/>
          </a:p>
        </p:txBody>
      </p:sp>
    </p:spTree>
    <p:extLst>
      <p:ext uri="{BB962C8B-B14F-4D97-AF65-F5344CB8AC3E}">
        <p14:creationId xmlns:p14="http://schemas.microsoft.com/office/powerpoint/2010/main" val="836989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では、最初にログインから説明いたします。</a:t>
            </a:r>
            <a:endParaRPr kumimoji="1" lang="en-US" altLang="ja-JP" dirty="0"/>
          </a:p>
          <a:p>
            <a:endParaRPr kumimoji="1" lang="en-US" altLang="ja-JP" dirty="0"/>
          </a:p>
          <a:p>
            <a:r>
              <a:rPr kumimoji="1" lang="ja-JP" altLang="en-US" dirty="0"/>
              <a:t>ログインができれば、そのあとは難しいところはほとんどありません。</a:t>
            </a:r>
            <a:endParaRPr kumimoji="1" lang="en-US" altLang="ja-JP" dirty="0"/>
          </a:p>
          <a:p>
            <a:endParaRPr kumimoji="1" lang="en-US" altLang="ja-JP" dirty="0"/>
          </a:p>
          <a:p>
            <a:r>
              <a:rPr kumimoji="1" lang="ja-JP" altLang="en-US" dirty="0"/>
              <a:t>マンスリーレポートを毎月書くことと次のホストファミリーが決まったときに情報を入力することは義務になります。</a:t>
            </a:r>
            <a:endParaRPr kumimoji="1" lang="en-US" altLang="ja-JP" dirty="0"/>
          </a:p>
          <a:p>
            <a:r>
              <a:rPr kumimoji="1" lang="ja-JP" altLang="en-US" dirty="0"/>
              <a:t>では、インターネットに接続できているか確認してください。</a:t>
            </a:r>
            <a:endParaRPr kumimoji="1" lang="en-US" altLang="ja-JP" dirty="0"/>
          </a:p>
          <a:p>
            <a:endParaRPr kumimoji="1" lang="en-US" altLang="ja-JP" dirty="0"/>
          </a:p>
          <a:p>
            <a:r>
              <a:rPr kumimoji="1" lang="ja-JP" altLang="en-US" dirty="0"/>
              <a:t>アクセス方法は二つご紹介します。</a:t>
            </a:r>
            <a:endParaRPr kumimoji="1" lang="en-US" altLang="ja-JP" dirty="0"/>
          </a:p>
          <a:p>
            <a:r>
              <a:rPr kumimoji="1" lang="ja-JP" altLang="en-US" sz="1200" dirty="0"/>
              <a:t>アクセス方法</a:t>
            </a:r>
            <a:r>
              <a:rPr lang="ja-JP" altLang="en-US" sz="1200" dirty="0"/>
              <a:t>１は</a:t>
            </a:r>
            <a:endParaRPr kumimoji="1" lang="en-US" altLang="ja-JP" sz="1200" dirty="0"/>
          </a:p>
          <a:p>
            <a:r>
              <a:rPr lang="en-US" altLang="ja-JP" sz="1200" dirty="0"/>
              <a:t>URL</a:t>
            </a:r>
            <a:r>
              <a:rPr lang="ja-JP" altLang="en-US" sz="1200" dirty="0"/>
              <a:t>（アニメ）をブラウザのアドレスバーに入力する。</a:t>
            </a:r>
            <a:endParaRPr lang="en-US" altLang="ja-JP" sz="1200" dirty="0"/>
          </a:p>
          <a:p>
            <a:endParaRPr kumimoji="1" lang="en-US" altLang="ja-JP" sz="1200" dirty="0"/>
          </a:p>
          <a:p>
            <a:r>
              <a:rPr lang="ja-JP" altLang="en-US" sz="1200" dirty="0"/>
              <a:t>アクセス方法２</a:t>
            </a:r>
            <a:endParaRPr lang="en-US" altLang="ja-JP" sz="1200" dirty="0"/>
          </a:p>
          <a:p>
            <a:r>
              <a:rPr lang="ja-JP" altLang="en-US" sz="1200" dirty="0"/>
              <a:t>ブラウザで「</a:t>
            </a:r>
            <a:r>
              <a:rPr lang="en-US" altLang="ja-JP" sz="1200" dirty="0"/>
              <a:t>RIJYEM</a:t>
            </a:r>
            <a:r>
              <a:rPr lang="ja-JP" altLang="en-US" sz="1200" dirty="0"/>
              <a:t>」を検索し、「</a:t>
            </a:r>
            <a:r>
              <a:rPr lang="en-US" altLang="ja-JP" sz="1200" u="sng" dirty="0"/>
              <a:t>YESS</a:t>
            </a:r>
            <a:r>
              <a:rPr lang="ja-JP" altLang="en-US" sz="1200" u="sng" dirty="0"/>
              <a:t>クラブ及び学生専用</a:t>
            </a:r>
            <a:r>
              <a:rPr lang="ja-JP" altLang="en-US" sz="1200" dirty="0"/>
              <a:t>」（アニメ）をクリックします。</a:t>
            </a:r>
            <a:endParaRPr lang="en-US" altLang="ja-JP" sz="1200" dirty="0"/>
          </a:p>
          <a:p>
            <a:endParaRPr kumimoji="1" lang="en-US" altLang="ja-JP" sz="1200" dirty="0"/>
          </a:p>
          <a:p>
            <a:r>
              <a:rPr kumimoji="1" lang="ja-JP" altLang="en-US" dirty="0"/>
              <a:t>では、ログインしてみましょう。</a:t>
            </a:r>
            <a:endParaRPr kumimoji="1" lang="en-US" altLang="ja-JP" dirty="0"/>
          </a:p>
          <a:p>
            <a:endParaRPr lang="en-US" altLang="ja-JP" dirty="0"/>
          </a:p>
          <a:p>
            <a:r>
              <a:rPr lang="ja-JP" altLang="en-US" dirty="0"/>
              <a:t>｛</a:t>
            </a:r>
            <a:r>
              <a:rPr lang="en-US" altLang="ja-JP" dirty="0"/>
              <a:t>10</a:t>
            </a:r>
            <a:r>
              <a:rPr lang="ja-JP" altLang="en-US" dirty="0"/>
              <a:t>秒待つ｝</a:t>
            </a:r>
            <a:endParaRPr lang="en-US" altLang="ja-JP" dirty="0"/>
          </a:p>
          <a:p>
            <a:endParaRPr lang="en-US" altLang="ja-JP" dirty="0"/>
          </a:p>
          <a:p>
            <a:r>
              <a:rPr lang="ja-JP" altLang="en-US" dirty="0"/>
              <a:t>｛</a:t>
            </a:r>
            <a:r>
              <a:rPr lang="en-US" altLang="ja-JP" dirty="0"/>
              <a:t>NEXT</a:t>
            </a:r>
            <a:r>
              <a:rPr lang="ja-JP" altLang="en-US" dirty="0"/>
              <a:t>｝</a:t>
            </a:r>
            <a:endParaRPr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4A158DC8-321B-9545-8C22-786D87300914}" type="slidenum">
              <a:rPr lang="en-US" altLang="ja-JP" smtClean="0"/>
              <a:pPr>
                <a:defRPr/>
              </a:pPr>
              <a:t>3</a:t>
            </a:fld>
            <a:endParaRPr lang="en-US" altLang="ja-JP"/>
          </a:p>
        </p:txBody>
      </p:sp>
    </p:spTree>
    <p:extLst>
      <p:ext uri="{BB962C8B-B14F-4D97-AF65-F5344CB8AC3E}">
        <p14:creationId xmlns:p14="http://schemas.microsoft.com/office/powerpoint/2010/main" val="559257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マンスリーレポートの入力方法を説明します。</a:t>
            </a:r>
            <a:endParaRPr kumimoji="1" lang="en-US" altLang="ja-JP" dirty="0"/>
          </a:p>
          <a:p>
            <a:r>
              <a:rPr kumimoji="1" lang="ja-JP" altLang="en-US" dirty="0"/>
              <a:t>マンスリーレポートの提出方法は</a:t>
            </a:r>
            <a:r>
              <a:rPr kumimoji="1" lang="en-US" altLang="ja-JP" dirty="0"/>
              <a:t>2</a:t>
            </a:r>
            <a:r>
              <a:rPr kumimoji="1" lang="ja-JP" altLang="en-US" dirty="0"/>
              <a:t>つあります。</a:t>
            </a:r>
            <a:endParaRPr kumimoji="1" lang="en-US" altLang="ja-JP" dirty="0"/>
          </a:p>
          <a:p>
            <a:endParaRPr kumimoji="1" lang="en-US" altLang="ja-JP" dirty="0"/>
          </a:p>
          <a:p>
            <a:r>
              <a:rPr kumimoji="1" lang="ja-JP" altLang="en-US" dirty="0"/>
              <a:t>これは、どちらでも自由に使えるというものではありません。</a:t>
            </a:r>
            <a:endParaRPr kumimoji="1" lang="en-US" altLang="ja-JP" dirty="0"/>
          </a:p>
          <a:p>
            <a:r>
              <a:rPr kumimoji="1" lang="ja-JP" altLang="en-US" dirty="0"/>
              <a:t>二つの方法のいずれかを、地区が決めておりますので地区委員会の指示に従ってください。</a:t>
            </a:r>
            <a:endParaRPr kumimoji="1" lang="en-US" altLang="ja-JP" dirty="0"/>
          </a:p>
          <a:p>
            <a:endParaRPr kumimoji="1" lang="en-US" altLang="ja-JP" dirty="0"/>
          </a:p>
          <a:p>
            <a:r>
              <a:rPr kumimoji="1" lang="ja-JP" altLang="en-US" dirty="0"/>
              <a:t>ログインしたら、「マンスリーＲ」のボタンを押します。</a:t>
            </a:r>
            <a:endParaRPr kumimoji="1" lang="en-US" altLang="ja-JP" dirty="0"/>
          </a:p>
          <a:p>
            <a:endParaRPr kumimoji="1" lang="en-US" altLang="ja-JP" dirty="0"/>
          </a:p>
          <a:p>
            <a:r>
              <a:rPr kumimoji="1" lang="ja-JP" altLang="en-US" dirty="0"/>
              <a:t>直接入力する場合はこちら（アニメ）をクリックします。</a:t>
            </a:r>
            <a:endParaRPr kumimoji="1" lang="en-US" altLang="ja-JP" dirty="0"/>
          </a:p>
          <a:p>
            <a:endParaRPr kumimoji="1"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dirty="0"/>
              <a:t>Word</a:t>
            </a:r>
            <a:r>
              <a:rPr kumimoji="1" lang="ja-JP" altLang="en-US" sz="1200" dirty="0"/>
              <a:t>でマンスリーレポートを提出する場合</a:t>
            </a:r>
            <a:r>
              <a:rPr lang="ja-JP" altLang="en-US" sz="1200" dirty="0"/>
              <a:t>はこちら（アニメ）から</a:t>
            </a:r>
            <a:r>
              <a:rPr kumimoji="1" lang="ja-JP" altLang="en-US" sz="1200" dirty="0"/>
              <a:t>アップロードしてください。</a:t>
            </a:r>
            <a:endParaRPr kumimoji="1" lang="en-US" altLang="ja-JP"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dirty="0"/>
              <a:t>コメントを書く場合には「表示」のボタンを押してレポートを表示しますとコメントできます。</a:t>
            </a:r>
            <a:endParaRPr kumimoji="1" lang="en-US" altLang="ja-JP"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dirty="0"/>
              <a:t>｛</a:t>
            </a:r>
            <a:r>
              <a:rPr kumimoji="1" lang="en-US" altLang="ja-JP" sz="1200" dirty="0"/>
              <a:t>NEXT}</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ja-JP" altLang="en-US" sz="1200"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4A158DC8-321B-9545-8C22-786D87300914}" type="slidenum">
              <a:rPr lang="en-US" altLang="ja-JP" smtClean="0"/>
              <a:pPr>
                <a:defRPr/>
              </a:pPr>
              <a:t>4</a:t>
            </a:fld>
            <a:endParaRPr lang="en-US" altLang="ja-JP"/>
          </a:p>
        </p:txBody>
      </p:sp>
    </p:spTree>
    <p:extLst>
      <p:ext uri="{BB962C8B-B14F-4D97-AF65-F5344CB8AC3E}">
        <p14:creationId xmlns:p14="http://schemas.microsoft.com/office/powerpoint/2010/main" val="1728654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マンスリーレポートの直接入力についてですが、画面に従って入力していくだけです。</a:t>
            </a:r>
            <a:endParaRPr kumimoji="1" lang="en-US" altLang="ja-JP" dirty="0"/>
          </a:p>
          <a:p>
            <a:r>
              <a:rPr kumimoji="1" lang="ja-JP" altLang="en-US" dirty="0"/>
              <a:t>まずは、出発前までに練習をかねて入力してみましょう。</a:t>
            </a:r>
            <a:endParaRPr kumimoji="1" lang="en-US" altLang="ja-JP" dirty="0"/>
          </a:p>
          <a:p>
            <a:endParaRPr kumimoji="1" lang="en-US" altLang="ja-JP" dirty="0"/>
          </a:p>
          <a:p>
            <a:r>
              <a:rPr kumimoji="1" lang="ja-JP" altLang="en-US" dirty="0"/>
              <a:t>地区委員会からのコメントも練習しましょう。</a:t>
            </a:r>
            <a:endParaRPr kumimoji="1" lang="en-US" altLang="ja-JP" dirty="0"/>
          </a:p>
          <a:p>
            <a:endParaRPr kumimoji="1" lang="en-US" altLang="ja-JP" dirty="0"/>
          </a:p>
          <a:p>
            <a:r>
              <a:rPr kumimoji="1" lang="ja-JP" altLang="en-US" dirty="0"/>
              <a:t>地区委員会の委員はオリエンテーションの中で練習する時間を設けるようにしましょう。</a:t>
            </a:r>
            <a:endParaRPr kumimoji="1" lang="en-US" altLang="ja-JP" dirty="0"/>
          </a:p>
          <a:p>
            <a:endParaRPr kumimoji="1" lang="en-US" altLang="ja-JP" dirty="0"/>
          </a:p>
          <a:p>
            <a:r>
              <a:rPr kumimoji="1" lang="ja-JP" altLang="en-US" dirty="0"/>
              <a:t>｛</a:t>
            </a:r>
            <a:r>
              <a:rPr kumimoji="1" lang="en-US" altLang="ja-JP" dirty="0"/>
              <a:t>NEXT</a:t>
            </a:r>
            <a:r>
              <a:rPr kumimoji="1" lang="ja-JP" altLang="en-US" dirty="0"/>
              <a:t>｝</a:t>
            </a:r>
          </a:p>
        </p:txBody>
      </p:sp>
      <p:sp>
        <p:nvSpPr>
          <p:cNvPr id="4" name="スライド番号プレースホルダー 3"/>
          <p:cNvSpPr>
            <a:spLocks noGrp="1"/>
          </p:cNvSpPr>
          <p:nvPr>
            <p:ph type="sldNum" sz="quarter" idx="5"/>
          </p:nvPr>
        </p:nvSpPr>
        <p:spPr/>
        <p:txBody>
          <a:bodyPr/>
          <a:lstStyle/>
          <a:p>
            <a:pPr>
              <a:defRPr/>
            </a:pPr>
            <a:fld id="{4A158DC8-321B-9545-8C22-786D87300914}" type="slidenum">
              <a:rPr lang="en-US" altLang="ja-JP" smtClean="0"/>
              <a:pPr>
                <a:defRPr/>
              </a:pPr>
              <a:t>5</a:t>
            </a:fld>
            <a:endParaRPr lang="en-US" altLang="ja-JP"/>
          </a:p>
        </p:txBody>
      </p:sp>
    </p:spTree>
    <p:extLst>
      <p:ext uri="{BB962C8B-B14F-4D97-AF65-F5344CB8AC3E}">
        <p14:creationId xmlns:p14="http://schemas.microsoft.com/office/powerpoint/2010/main" val="797741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ホスト不ファミリーの情報は最も重要な情報の一つです。</a:t>
            </a:r>
            <a:endParaRPr kumimoji="1" lang="en-US" altLang="ja-JP" dirty="0"/>
          </a:p>
          <a:p>
            <a:endParaRPr kumimoji="1" lang="en-US" altLang="ja-JP" dirty="0"/>
          </a:p>
          <a:p>
            <a:r>
              <a:rPr kumimoji="1" lang="ja-JP" altLang="en-US" dirty="0"/>
              <a:t>正確に入力しましょう。</a:t>
            </a:r>
            <a:endParaRPr kumimoji="1" lang="en-US" altLang="ja-JP" dirty="0"/>
          </a:p>
          <a:p>
            <a:endParaRPr kumimoji="1" lang="en-US" altLang="ja-JP" dirty="0"/>
          </a:p>
          <a:p>
            <a:r>
              <a:rPr kumimoji="1" lang="ja-JP" altLang="en-US" dirty="0"/>
              <a:t>ホストファミリーは、出発前の時点では一人目のホストファミリーしかわからないのが普通です。</a:t>
            </a:r>
            <a:endParaRPr kumimoji="1" lang="en-US" altLang="ja-JP" dirty="0"/>
          </a:p>
          <a:p>
            <a:r>
              <a:rPr kumimoji="1" lang="ja-JP" altLang="en-US" dirty="0"/>
              <a:t>まずは、そのホストファミリーを入力して地図に表示されるかテストしてください。</a:t>
            </a:r>
            <a:endParaRPr kumimoji="1" lang="en-US" altLang="ja-JP" dirty="0"/>
          </a:p>
          <a:p>
            <a:endParaRPr kumimoji="1" lang="en-US" altLang="ja-JP" dirty="0"/>
          </a:p>
          <a:p>
            <a:r>
              <a:rPr kumimoji="1" lang="ja-JP" altLang="en-US" dirty="0"/>
              <a:t>それから、渡航後に次のホストファミリーが決まったらすぐに入力してください。</a:t>
            </a:r>
            <a:endParaRPr kumimoji="1" lang="en-US" altLang="ja-JP" dirty="0"/>
          </a:p>
          <a:p>
            <a:endParaRPr kumimoji="1" lang="en-US" altLang="ja-JP" dirty="0"/>
          </a:p>
          <a:p>
            <a:r>
              <a:rPr kumimoji="1" lang="ja-JP" altLang="en-US" dirty="0"/>
              <a:t>もう一度いいますが、このホストファミリーの情報は最も重要な情報となります。</a:t>
            </a:r>
            <a:endParaRPr kumimoji="1" lang="en-US" altLang="ja-JP" dirty="0"/>
          </a:p>
          <a:p>
            <a:r>
              <a:rPr kumimoji="1" lang="ja-JP" altLang="en-US" dirty="0"/>
              <a:t>正確に入力してください。</a:t>
            </a:r>
            <a:endParaRPr kumimoji="1" lang="en-US" altLang="ja-JP" dirty="0"/>
          </a:p>
          <a:p>
            <a:endParaRPr kumimoji="1" lang="en-US" altLang="ja-JP" dirty="0"/>
          </a:p>
          <a:p>
            <a:r>
              <a:rPr kumimoji="1" lang="ja-JP" altLang="en-US" dirty="0"/>
              <a:t>｛</a:t>
            </a:r>
            <a:r>
              <a:rPr kumimoji="1" lang="en-US" altLang="ja-JP" dirty="0"/>
              <a:t>NEXT</a:t>
            </a:r>
            <a:r>
              <a:rPr kumimoji="1" lang="ja-JP" altLang="en-US" dirty="0"/>
              <a:t>｝</a:t>
            </a:r>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4A158DC8-321B-9545-8C22-786D87300914}" type="slidenum">
              <a:rPr lang="en-US" altLang="ja-JP" smtClean="0"/>
              <a:pPr>
                <a:defRPr/>
              </a:pPr>
              <a:t>6</a:t>
            </a:fld>
            <a:endParaRPr lang="en-US" altLang="ja-JP"/>
          </a:p>
        </p:txBody>
      </p:sp>
    </p:spTree>
    <p:extLst>
      <p:ext uri="{BB962C8B-B14F-4D97-AF65-F5344CB8AC3E}">
        <p14:creationId xmlns:p14="http://schemas.microsoft.com/office/powerpoint/2010/main" val="2623346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出発前</a:t>
            </a:r>
            <a:r>
              <a:rPr kumimoji="1" lang="en-US" altLang="ja-JP" dirty="0"/>
              <a:t>2</a:t>
            </a:r>
            <a:r>
              <a:rPr kumimoji="1" lang="ja-JP" altLang="en-US" dirty="0"/>
              <a:t>，</a:t>
            </a:r>
            <a:r>
              <a:rPr kumimoji="1" lang="en-US" altLang="ja-JP" dirty="0"/>
              <a:t>3</a:t>
            </a:r>
            <a:r>
              <a:rPr kumimoji="1" lang="ja-JP" altLang="en-US" dirty="0"/>
              <a:t>か月前</a:t>
            </a:r>
            <a:r>
              <a:rPr kumimoji="1" lang="ja-JP" altLang="en-US"/>
              <a:t>にはフライトの</a:t>
            </a:r>
            <a:r>
              <a:rPr kumimoji="1" lang="ja-JP" altLang="en-US" dirty="0"/>
              <a:t>予約も終わっていると思います。</a:t>
            </a:r>
            <a:endParaRPr kumimoji="1" lang="en-US" altLang="ja-JP" dirty="0"/>
          </a:p>
          <a:p>
            <a:endParaRPr kumimoji="1" lang="en-US" altLang="ja-JP" dirty="0"/>
          </a:p>
          <a:p>
            <a:r>
              <a:rPr kumimoji="1" lang="ja-JP" altLang="en-US" dirty="0"/>
              <a:t>「学生基本情報」から「編集」のボタンをおして、編集画面に移ります。</a:t>
            </a:r>
            <a:endParaRPr kumimoji="1" lang="en-US" altLang="ja-JP" dirty="0"/>
          </a:p>
          <a:p>
            <a:endParaRPr kumimoji="1" lang="en-US" altLang="ja-JP" dirty="0"/>
          </a:p>
          <a:p>
            <a:r>
              <a:rPr kumimoji="1" lang="ja-JP" altLang="en-US" dirty="0"/>
              <a:t>自宅出発日を入力してください。</a:t>
            </a:r>
            <a:endParaRPr kumimoji="1" lang="en-US" altLang="ja-JP" dirty="0"/>
          </a:p>
          <a:p>
            <a:endParaRPr kumimoji="1" lang="en-US" altLang="ja-JP" dirty="0"/>
          </a:p>
          <a:p>
            <a:r>
              <a:rPr kumimoji="1" lang="en-US" altLang="ja-JP" dirty="0"/>
              <a:t>RI</a:t>
            </a:r>
            <a:r>
              <a:rPr kumimoji="1" lang="ja-JP" altLang="en-US" dirty="0"/>
              <a:t>への報告事項にも入っておりますので必ず入力をお願いします。</a:t>
            </a:r>
            <a:endParaRPr kumimoji="1" lang="en-US" altLang="ja-JP" dirty="0"/>
          </a:p>
          <a:p>
            <a:endParaRPr kumimoji="1" lang="en-US" altLang="ja-JP" dirty="0"/>
          </a:p>
          <a:p>
            <a:r>
              <a:rPr kumimoji="1" lang="ja-JP" altLang="en-US" dirty="0"/>
              <a:t>受入学生については地区委員会で正確に入力してください。</a:t>
            </a:r>
            <a:endParaRPr kumimoji="1" lang="en-US" altLang="ja-JP" dirty="0"/>
          </a:p>
          <a:p>
            <a:r>
              <a:rPr kumimoji="1" lang="ja-JP" altLang="en-US" dirty="0"/>
              <a:t>受入学生の場合は、この情報により旅行保険がかかりますので確実に入力をお願いします。</a:t>
            </a:r>
            <a:endParaRPr kumimoji="1" lang="en-US" altLang="ja-JP" dirty="0"/>
          </a:p>
          <a:p>
            <a:endParaRPr kumimoji="1" lang="en-US" altLang="ja-JP" dirty="0"/>
          </a:p>
          <a:p>
            <a:r>
              <a:rPr kumimoji="1" lang="ja-JP" altLang="en-US" dirty="0"/>
              <a:t>｛</a:t>
            </a:r>
            <a:r>
              <a:rPr kumimoji="1" lang="en-US" altLang="ja-JP" dirty="0"/>
              <a:t>NEXT</a:t>
            </a:r>
            <a:r>
              <a:rPr kumimoji="1" lang="ja-JP" altLang="en-US" dirty="0"/>
              <a:t>｝</a:t>
            </a:r>
          </a:p>
        </p:txBody>
      </p:sp>
      <p:sp>
        <p:nvSpPr>
          <p:cNvPr id="4" name="スライド番号プレースホルダー 3"/>
          <p:cNvSpPr>
            <a:spLocks noGrp="1"/>
          </p:cNvSpPr>
          <p:nvPr>
            <p:ph type="sldNum" sz="quarter" idx="5"/>
          </p:nvPr>
        </p:nvSpPr>
        <p:spPr/>
        <p:txBody>
          <a:bodyPr/>
          <a:lstStyle/>
          <a:p>
            <a:pPr>
              <a:defRPr/>
            </a:pPr>
            <a:fld id="{4A158DC8-321B-9545-8C22-786D87300914}" type="slidenum">
              <a:rPr lang="en-US" altLang="ja-JP" smtClean="0"/>
              <a:pPr>
                <a:defRPr/>
              </a:pPr>
              <a:t>7</a:t>
            </a:fld>
            <a:endParaRPr lang="en-US" altLang="ja-JP"/>
          </a:p>
        </p:txBody>
      </p:sp>
    </p:spTree>
    <p:extLst>
      <p:ext uri="{BB962C8B-B14F-4D97-AF65-F5344CB8AC3E}">
        <p14:creationId xmlns:p14="http://schemas.microsoft.com/office/powerpoint/2010/main" val="3894644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en-US" altLang="ja-JP" dirty="0"/>
          </a:p>
          <a:p>
            <a:r>
              <a:rPr kumimoji="1" lang="ja-JP" altLang="en-US" dirty="0"/>
              <a:t>帰国前</a:t>
            </a:r>
            <a:r>
              <a:rPr kumimoji="1" lang="en-US" altLang="ja-JP" dirty="0"/>
              <a:t>2</a:t>
            </a:r>
            <a:r>
              <a:rPr kumimoji="1" lang="ja-JP" altLang="en-US" dirty="0"/>
              <a:t>，</a:t>
            </a:r>
            <a:r>
              <a:rPr kumimoji="1" lang="en-US" altLang="ja-JP" dirty="0"/>
              <a:t>3</a:t>
            </a:r>
            <a:r>
              <a:rPr kumimoji="1" lang="ja-JP" altLang="en-US" dirty="0"/>
              <a:t>か月前には飛行機の予約も終わっていると思います。</a:t>
            </a:r>
            <a:endParaRPr kumimoji="1" lang="en-US" altLang="ja-JP" dirty="0"/>
          </a:p>
          <a:p>
            <a:endParaRPr kumimoji="1" lang="en-US" altLang="ja-JP" dirty="0"/>
          </a:p>
          <a:p>
            <a:r>
              <a:rPr kumimoji="1" lang="ja-JP" altLang="en-US" dirty="0"/>
              <a:t>「学生基本情報」から「編集」のボタンをおして、編集画面に移ります。</a:t>
            </a:r>
            <a:endParaRPr kumimoji="1" lang="en-US" altLang="ja-JP" dirty="0"/>
          </a:p>
          <a:p>
            <a:endParaRPr kumimoji="1" lang="en-US" altLang="ja-JP" dirty="0"/>
          </a:p>
          <a:p>
            <a:r>
              <a:rPr kumimoji="1" lang="ja-JP" altLang="en-US" dirty="0"/>
              <a:t>帰国日を入力してください。</a:t>
            </a:r>
            <a:endParaRPr kumimoji="1" lang="en-US" altLang="ja-JP" dirty="0"/>
          </a:p>
          <a:p>
            <a:endParaRPr kumimoji="1" lang="en-US" altLang="ja-JP" dirty="0"/>
          </a:p>
          <a:p>
            <a:r>
              <a:rPr kumimoji="1" lang="ja-JP" altLang="en-US" dirty="0"/>
              <a:t>受入学生については地区委員会で正確に入力してください。</a:t>
            </a:r>
            <a:endParaRPr kumimoji="1" lang="en-US" altLang="ja-JP" dirty="0"/>
          </a:p>
          <a:p>
            <a:r>
              <a:rPr kumimoji="1" lang="ja-JP" altLang="en-US" dirty="0"/>
              <a:t>受入学生の場合は、この情報により旅行保険がかかりますので確実に入力をお願いします。</a:t>
            </a:r>
            <a:endParaRPr kumimoji="1" lang="en-US" altLang="ja-JP" dirty="0"/>
          </a:p>
          <a:p>
            <a:endParaRPr kumimoji="1" lang="en-US" altLang="ja-JP" dirty="0"/>
          </a:p>
          <a:p>
            <a:r>
              <a:rPr kumimoji="1" lang="ja-JP" altLang="en-US" dirty="0"/>
              <a:t>｛</a:t>
            </a:r>
            <a:r>
              <a:rPr kumimoji="1" lang="en-US" altLang="ja-JP" dirty="0"/>
              <a:t>NEXT</a:t>
            </a:r>
            <a:r>
              <a:rPr kumimoji="1" lang="ja-JP" altLang="en-US"/>
              <a:t>｝</a:t>
            </a:r>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4A158DC8-321B-9545-8C22-786D87300914}" type="slidenum">
              <a:rPr lang="en-US" altLang="ja-JP" smtClean="0"/>
              <a:pPr>
                <a:defRPr/>
              </a:pPr>
              <a:t>8</a:t>
            </a:fld>
            <a:endParaRPr lang="en-US" altLang="ja-JP"/>
          </a:p>
        </p:txBody>
      </p:sp>
    </p:spTree>
    <p:extLst>
      <p:ext uri="{BB962C8B-B14F-4D97-AF65-F5344CB8AC3E}">
        <p14:creationId xmlns:p14="http://schemas.microsoft.com/office/powerpoint/2010/main" val="3180743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7" name="Oval 10"/>
            <p:cNvSpPr>
              <a:spLocks noChangeArrowheads="1"/>
            </p:cNvSpPr>
            <p:nvPr/>
          </p:nvSpPr>
          <p:spPr bwMode="auto">
            <a:xfrm>
              <a:off x="4883" y="1885"/>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8" name="Oval 11"/>
            <p:cNvSpPr>
              <a:spLocks noChangeArrowheads="1"/>
            </p:cNvSpPr>
            <p:nvPr/>
          </p:nvSpPr>
          <p:spPr bwMode="auto">
            <a:xfrm>
              <a:off x="5062" y="1885"/>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9" name="Oval 12"/>
            <p:cNvSpPr>
              <a:spLocks noChangeArrowheads="1"/>
            </p:cNvSpPr>
            <p:nvPr/>
          </p:nvSpPr>
          <p:spPr bwMode="auto">
            <a:xfrm>
              <a:off x="4704" y="2064"/>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 name="Oval 13"/>
            <p:cNvSpPr>
              <a:spLocks noChangeArrowheads="1"/>
            </p:cNvSpPr>
            <p:nvPr/>
          </p:nvSpPr>
          <p:spPr bwMode="auto">
            <a:xfrm>
              <a:off x="4883" y="2064"/>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1" name="Oval 14"/>
            <p:cNvSpPr>
              <a:spLocks noChangeArrowheads="1"/>
            </p:cNvSpPr>
            <p:nvPr/>
          </p:nvSpPr>
          <p:spPr bwMode="auto">
            <a:xfrm>
              <a:off x="5062" y="2064"/>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2" name="Oval 15"/>
            <p:cNvSpPr>
              <a:spLocks noChangeArrowheads="1"/>
            </p:cNvSpPr>
            <p:nvPr/>
          </p:nvSpPr>
          <p:spPr bwMode="auto">
            <a:xfrm>
              <a:off x="5241" y="2064"/>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3" name="Oval 16"/>
            <p:cNvSpPr>
              <a:spLocks noChangeArrowheads="1"/>
            </p:cNvSpPr>
            <p:nvPr/>
          </p:nvSpPr>
          <p:spPr bwMode="auto">
            <a:xfrm>
              <a:off x="4704" y="2243"/>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4" name="Oval 17"/>
            <p:cNvSpPr>
              <a:spLocks noChangeArrowheads="1"/>
            </p:cNvSpPr>
            <p:nvPr/>
          </p:nvSpPr>
          <p:spPr bwMode="auto">
            <a:xfrm>
              <a:off x="4883" y="2243"/>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5" name="Oval 18"/>
            <p:cNvSpPr>
              <a:spLocks noChangeArrowheads="1"/>
            </p:cNvSpPr>
            <p:nvPr/>
          </p:nvSpPr>
          <p:spPr bwMode="auto">
            <a:xfrm>
              <a:off x="5062" y="2243"/>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6" name="Oval 19"/>
            <p:cNvSpPr>
              <a:spLocks noChangeArrowheads="1"/>
            </p:cNvSpPr>
            <p:nvPr/>
          </p:nvSpPr>
          <p:spPr bwMode="auto">
            <a:xfrm>
              <a:off x="5241" y="2243"/>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7" name="Oval 20"/>
            <p:cNvSpPr>
              <a:spLocks noChangeArrowheads="1"/>
            </p:cNvSpPr>
            <p:nvPr/>
          </p:nvSpPr>
          <p:spPr bwMode="auto">
            <a:xfrm>
              <a:off x="5420" y="2243"/>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8" name="Oval 21"/>
            <p:cNvSpPr>
              <a:spLocks noChangeArrowheads="1"/>
            </p:cNvSpPr>
            <p:nvPr/>
          </p:nvSpPr>
          <p:spPr bwMode="auto">
            <a:xfrm>
              <a:off x="4704" y="2421"/>
              <a:ext cx="127" cy="128"/>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9" name="Oval 22"/>
            <p:cNvSpPr>
              <a:spLocks noChangeArrowheads="1"/>
            </p:cNvSpPr>
            <p:nvPr/>
          </p:nvSpPr>
          <p:spPr bwMode="auto">
            <a:xfrm>
              <a:off x="4883" y="2421"/>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20" name="Oval 23"/>
            <p:cNvSpPr>
              <a:spLocks noChangeArrowheads="1"/>
            </p:cNvSpPr>
            <p:nvPr/>
          </p:nvSpPr>
          <p:spPr bwMode="auto">
            <a:xfrm>
              <a:off x="5062" y="2421"/>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21" name="Oval 24"/>
            <p:cNvSpPr>
              <a:spLocks noChangeArrowheads="1"/>
            </p:cNvSpPr>
            <p:nvPr/>
          </p:nvSpPr>
          <p:spPr bwMode="auto">
            <a:xfrm>
              <a:off x="5241" y="2421"/>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22" name="Oval 25"/>
            <p:cNvSpPr>
              <a:spLocks noChangeArrowheads="1"/>
            </p:cNvSpPr>
            <p:nvPr/>
          </p:nvSpPr>
          <p:spPr bwMode="auto">
            <a:xfrm>
              <a:off x="4704" y="2600"/>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23" name="Oval 26"/>
            <p:cNvSpPr>
              <a:spLocks noChangeArrowheads="1"/>
            </p:cNvSpPr>
            <p:nvPr/>
          </p:nvSpPr>
          <p:spPr bwMode="auto">
            <a:xfrm>
              <a:off x="4883" y="2600"/>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24" name="Oval 27"/>
            <p:cNvSpPr>
              <a:spLocks noChangeArrowheads="1"/>
            </p:cNvSpPr>
            <p:nvPr/>
          </p:nvSpPr>
          <p:spPr bwMode="auto">
            <a:xfrm>
              <a:off x="5062" y="2600"/>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25" name="Oval 28"/>
            <p:cNvSpPr>
              <a:spLocks noChangeArrowheads="1"/>
            </p:cNvSpPr>
            <p:nvPr/>
          </p:nvSpPr>
          <p:spPr bwMode="auto">
            <a:xfrm>
              <a:off x="5241" y="2600"/>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26" name="Oval 29"/>
            <p:cNvSpPr>
              <a:spLocks noChangeArrowheads="1"/>
            </p:cNvSpPr>
            <p:nvPr/>
          </p:nvSpPr>
          <p:spPr bwMode="auto">
            <a:xfrm>
              <a:off x="5420" y="2600"/>
              <a:ext cx="127" cy="128"/>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27" name="Oval 30"/>
            <p:cNvSpPr>
              <a:spLocks noChangeArrowheads="1"/>
            </p:cNvSpPr>
            <p:nvPr/>
          </p:nvSpPr>
          <p:spPr bwMode="auto">
            <a:xfrm>
              <a:off x="4704" y="2779"/>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28" name="Oval 31"/>
            <p:cNvSpPr>
              <a:spLocks noChangeArrowheads="1"/>
            </p:cNvSpPr>
            <p:nvPr/>
          </p:nvSpPr>
          <p:spPr bwMode="auto">
            <a:xfrm>
              <a:off x="4883" y="2779"/>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29" name="Oval 32"/>
            <p:cNvSpPr>
              <a:spLocks noChangeArrowheads="1"/>
            </p:cNvSpPr>
            <p:nvPr/>
          </p:nvSpPr>
          <p:spPr bwMode="auto">
            <a:xfrm>
              <a:off x="5062" y="2779"/>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30" name="Oval 33"/>
            <p:cNvSpPr>
              <a:spLocks noChangeArrowheads="1"/>
            </p:cNvSpPr>
            <p:nvPr/>
          </p:nvSpPr>
          <p:spPr bwMode="auto">
            <a:xfrm>
              <a:off x="5241" y="2779"/>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31" name="Oval 34"/>
            <p:cNvSpPr>
              <a:spLocks noChangeArrowheads="1"/>
            </p:cNvSpPr>
            <p:nvPr/>
          </p:nvSpPr>
          <p:spPr bwMode="auto">
            <a:xfrm>
              <a:off x="4704" y="2958"/>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32" name="Oval 35"/>
            <p:cNvSpPr>
              <a:spLocks noChangeArrowheads="1"/>
            </p:cNvSpPr>
            <p:nvPr/>
          </p:nvSpPr>
          <p:spPr bwMode="auto">
            <a:xfrm>
              <a:off x="4883" y="2958"/>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33" name="Oval 36"/>
            <p:cNvSpPr>
              <a:spLocks noChangeArrowheads="1"/>
            </p:cNvSpPr>
            <p:nvPr/>
          </p:nvSpPr>
          <p:spPr bwMode="auto">
            <a:xfrm>
              <a:off x="5062" y="2958"/>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34" name="Oval 37"/>
            <p:cNvSpPr>
              <a:spLocks noChangeArrowheads="1"/>
            </p:cNvSpPr>
            <p:nvPr/>
          </p:nvSpPr>
          <p:spPr bwMode="auto">
            <a:xfrm>
              <a:off x="5241" y="2958"/>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35" name="Oval 38"/>
            <p:cNvSpPr>
              <a:spLocks noChangeArrowheads="1"/>
            </p:cNvSpPr>
            <p:nvPr/>
          </p:nvSpPr>
          <p:spPr bwMode="auto">
            <a:xfrm>
              <a:off x="4883" y="3137"/>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36" name="Oval 39"/>
            <p:cNvSpPr>
              <a:spLocks noChangeArrowheads="1"/>
            </p:cNvSpPr>
            <p:nvPr/>
          </p:nvSpPr>
          <p:spPr bwMode="auto">
            <a:xfrm>
              <a:off x="5241" y="3137"/>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55" name="Rectangle 3"/>
          <p:cNvSpPr>
            <a:spLocks noGrp="1" noChangeArrowheads="1"/>
          </p:cNvSpPr>
          <p:nvPr>
            <p:ph type="ctrTitle"/>
          </p:nvPr>
        </p:nvSpPr>
        <p:spPr>
          <a:xfrm>
            <a:off x="315913" y="466725"/>
            <a:ext cx="6781800" cy="2133600"/>
          </a:xfrm>
        </p:spPr>
        <p:txBody>
          <a:bodyPr/>
          <a:lstStyle>
            <a:lvl1pPr algn="r">
              <a:defRPr sz="4800"/>
            </a:lvl1pPr>
          </a:lstStyle>
          <a:p>
            <a:r>
              <a:rPr lang="ja-JP" altLang="en-US"/>
              <a:t>マスタ タイトルの書式設定</a:t>
            </a:r>
          </a:p>
        </p:txBody>
      </p:sp>
      <p:sp>
        <p:nvSpPr>
          <p:cNvPr id="23556"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ja-JP" altLang="en-US"/>
              <a:t>マスタ サブタイトルの書式設定</a:t>
            </a:r>
          </a:p>
        </p:txBody>
      </p:sp>
      <p:sp>
        <p:nvSpPr>
          <p:cNvPr id="38" name="Rectangle 5"/>
          <p:cNvSpPr>
            <a:spLocks noGrp="1" noChangeArrowheads="1"/>
          </p:cNvSpPr>
          <p:nvPr>
            <p:ph type="dt" sz="half" idx="10"/>
          </p:nvPr>
        </p:nvSpPr>
        <p:spPr/>
        <p:txBody>
          <a:bodyPr/>
          <a:lstStyle>
            <a:lvl1pPr>
              <a:defRPr/>
            </a:lvl1pPr>
          </a:lstStyle>
          <a:p>
            <a:pPr>
              <a:defRPr/>
            </a:pPr>
            <a:endParaRPr lang="en-US" altLang="ja-JP"/>
          </a:p>
        </p:txBody>
      </p:sp>
      <p:sp>
        <p:nvSpPr>
          <p:cNvPr id="39" name="Rectangle 6"/>
          <p:cNvSpPr>
            <a:spLocks noGrp="1" noChangeArrowheads="1"/>
          </p:cNvSpPr>
          <p:nvPr>
            <p:ph type="ftr" sz="quarter" idx="11"/>
          </p:nvPr>
        </p:nvSpPr>
        <p:spPr/>
        <p:txBody>
          <a:bodyPr/>
          <a:lstStyle>
            <a:lvl1pPr>
              <a:defRPr/>
            </a:lvl1pPr>
          </a:lstStyle>
          <a:p>
            <a:pPr>
              <a:defRPr/>
            </a:pPr>
            <a:endParaRPr lang="en-US" altLang="ja-JP"/>
          </a:p>
        </p:txBody>
      </p:sp>
      <p:sp>
        <p:nvSpPr>
          <p:cNvPr id="40" name="Rectangle 7"/>
          <p:cNvSpPr>
            <a:spLocks noGrp="1" noChangeArrowheads="1"/>
          </p:cNvSpPr>
          <p:nvPr>
            <p:ph type="sldNum" sz="quarter" idx="12"/>
          </p:nvPr>
        </p:nvSpPr>
        <p:spPr/>
        <p:txBody>
          <a:bodyPr/>
          <a:lstStyle>
            <a:lvl1pPr>
              <a:defRPr sz="1800"/>
            </a:lvl1pPr>
          </a:lstStyle>
          <a:p>
            <a:pPr>
              <a:defRPr/>
            </a:pPr>
            <a:fld id="{22B6BEF2-F84F-8642-91FB-971031A0987D}" type="slidenum">
              <a:rPr lang="en-US" altLang="ja-JP" smtClean="0"/>
              <a:pPr>
                <a:defRPr/>
              </a:pPr>
              <a:t>‹#›</a:t>
            </a:fld>
            <a:endParaRPr lang="en-US" altLang="ja-JP" dirty="0"/>
          </a:p>
        </p:txBody>
      </p:sp>
    </p:spTree>
    <p:extLst>
      <p:ext uri="{BB962C8B-B14F-4D97-AF65-F5344CB8AC3E}">
        <p14:creationId xmlns:p14="http://schemas.microsoft.com/office/powerpoint/2010/main" val="1365180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p:cNvSpPr>
            <a:spLocks noGrp="1" noChangeArrowheads="1"/>
          </p:cNvSpPr>
          <p:nvPr>
            <p:ph type="sldNum" sz="quarter" idx="12"/>
          </p:nvPr>
        </p:nvSpPr>
        <p:spPr>
          <a:ln/>
        </p:spPr>
        <p:txBody>
          <a:bodyPr/>
          <a:lstStyle>
            <a:lvl1pPr>
              <a:defRPr/>
            </a:lvl1pPr>
          </a:lstStyle>
          <a:p>
            <a:pPr>
              <a:defRPr/>
            </a:pPr>
            <a:fld id="{B04571B4-A332-5641-8D9C-DA84AEE715A8}" type="slidenum">
              <a:rPr lang="en-US" altLang="ja-JP"/>
              <a:pPr>
                <a:defRPr/>
              </a:pPr>
              <a:t>‹#›</a:t>
            </a:fld>
            <a:endParaRPr lang="en-US" altLang="ja-JP"/>
          </a:p>
        </p:txBody>
      </p:sp>
    </p:spTree>
    <p:extLst>
      <p:ext uri="{BB962C8B-B14F-4D97-AF65-F5344CB8AC3E}">
        <p14:creationId xmlns:p14="http://schemas.microsoft.com/office/powerpoint/2010/main" val="1350490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122238"/>
            <a:ext cx="2057400" cy="6008687"/>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122238"/>
            <a:ext cx="6019800" cy="6008687"/>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p:cNvSpPr>
            <a:spLocks noGrp="1" noChangeArrowheads="1"/>
          </p:cNvSpPr>
          <p:nvPr>
            <p:ph type="sldNum" sz="quarter" idx="12"/>
          </p:nvPr>
        </p:nvSpPr>
        <p:spPr>
          <a:ln/>
        </p:spPr>
        <p:txBody>
          <a:bodyPr/>
          <a:lstStyle>
            <a:lvl1pPr>
              <a:defRPr/>
            </a:lvl1pPr>
          </a:lstStyle>
          <a:p>
            <a:pPr>
              <a:defRPr/>
            </a:pPr>
            <a:fld id="{AD1F4F71-508A-C94E-8243-6C9234CB0825}" type="slidenum">
              <a:rPr lang="en-US" altLang="ja-JP"/>
              <a:pPr>
                <a:defRPr/>
              </a:pPr>
              <a:t>‹#›</a:t>
            </a:fld>
            <a:endParaRPr lang="en-US" altLang="ja-JP"/>
          </a:p>
        </p:txBody>
      </p:sp>
    </p:spTree>
    <p:extLst>
      <p:ext uri="{BB962C8B-B14F-4D97-AF65-F5344CB8AC3E}">
        <p14:creationId xmlns:p14="http://schemas.microsoft.com/office/powerpoint/2010/main" val="783368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22238"/>
            <a:ext cx="7543800" cy="12954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457200" y="1719263"/>
            <a:ext cx="4038600" cy="4411662"/>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719263"/>
            <a:ext cx="4038600" cy="4411662"/>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
          <p:cNvSpPr>
            <a:spLocks noGrp="1" noChangeArrowheads="1"/>
          </p:cNvSpPr>
          <p:nvPr>
            <p:ph type="sldNum" sz="quarter" idx="12"/>
          </p:nvPr>
        </p:nvSpPr>
        <p:spPr>
          <a:ln/>
        </p:spPr>
        <p:txBody>
          <a:bodyPr/>
          <a:lstStyle>
            <a:lvl1pPr>
              <a:defRPr/>
            </a:lvl1pPr>
          </a:lstStyle>
          <a:p>
            <a:pPr>
              <a:defRPr/>
            </a:pPr>
            <a:fld id="{8B8E951B-9DFF-D246-ACE3-550F05F3A287}" type="slidenum">
              <a:rPr lang="en-US" altLang="ja-JP"/>
              <a:pPr>
                <a:defRPr/>
              </a:pPr>
              <a:t>‹#›</a:t>
            </a:fld>
            <a:endParaRPr lang="en-US" altLang="ja-JP"/>
          </a:p>
        </p:txBody>
      </p:sp>
    </p:spTree>
    <p:extLst>
      <p:ext uri="{BB962C8B-B14F-4D97-AF65-F5344CB8AC3E}">
        <p14:creationId xmlns:p14="http://schemas.microsoft.com/office/powerpoint/2010/main" val="1102520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reserve="1">
  <p:cSld name="タイトル、2 つのコンテンツ、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22238"/>
            <a:ext cx="7543800" cy="1295400"/>
          </a:xfrm>
        </p:spPr>
        <p:txBody>
          <a:bodyPr/>
          <a:lstStyle/>
          <a:p>
            <a:r>
              <a:rPr lang="ja-JP" altLang="en-US"/>
              <a:t>マスタ タイトルの書式設定</a:t>
            </a:r>
          </a:p>
        </p:txBody>
      </p:sp>
      <p:sp>
        <p:nvSpPr>
          <p:cNvPr id="3" name="コンテンツ プレースホルダ 2"/>
          <p:cNvSpPr>
            <a:spLocks noGrp="1"/>
          </p:cNvSpPr>
          <p:nvPr>
            <p:ph sz="quarter" idx="1"/>
          </p:nvPr>
        </p:nvSpPr>
        <p:spPr>
          <a:xfrm>
            <a:off x="457200" y="1719263"/>
            <a:ext cx="4038600" cy="2128837"/>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57200" y="4000500"/>
            <a:ext cx="4038600" cy="21304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half" idx="3"/>
          </p:nvPr>
        </p:nvSpPr>
        <p:spPr>
          <a:xfrm>
            <a:off x="4648200" y="1719263"/>
            <a:ext cx="4038600" cy="4411662"/>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7"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8" name="Rectangle 7"/>
          <p:cNvSpPr>
            <a:spLocks noGrp="1" noChangeArrowheads="1"/>
          </p:cNvSpPr>
          <p:nvPr>
            <p:ph type="sldNum" sz="quarter" idx="12"/>
          </p:nvPr>
        </p:nvSpPr>
        <p:spPr>
          <a:ln/>
        </p:spPr>
        <p:txBody>
          <a:bodyPr/>
          <a:lstStyle>
            <a:lvl1pPr>
              <a:defRPr/>
            </a:lvl1pPr>
          </a:lstStyle>
          <a:p>
            <a:pPr>
              <a:defRPr/>
            </a:pPr>
            <a:fld id="{0B4E3841-7781-684D-A5E1-A70B1C2BBDDB}" type="slidenum">
              <a:rPr lang="en-US" altLang="ja-JP"/>
              <a:pPr>
                <a:defRPr/>
              </a:pPr>
              <a:t>‹#›</a:t>
            </a:fld>
            <a:endParaRPr lang="en-US" altLang="ja-JP"/>
          </a:p>
        </p:txBody>
      </p:sp>
    </p:spTree>
    <p:extLst>
      <p:ext uri="{BB962C8B-B14F-4D97-AF65-F5344CB8AC3E}">
        <p14:creationId xmlns:p14="http://schemas.microsoft.com/office/powerpoint/2010/main" val="2044897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22238"/>
            <a:ext cx="7543800" cy="1295400"/>
          </a:xfrm>
        </p:spPr>
        <p:txBody>
          <a:bodyPr/>
          <a:lstStyle/>
          <a:p>
            <a:r>
              <a:rPr lang="ja-JP" altLang="en-US"/>
              <a:t>マスタ タイトルの書式設定</a:t>
            </a:r>
          </a:p>
        </p:txBody>
      </p:sp>
      <p:sp>
        <p:nvSpPr>
          <p:cNvPr id="3" name="表プレースホルダ 2"/>
          <p:cNvSpPr>
            <a:spLocks noGrp="1"/>
          </p:cNvSpPr>
          <p:nvPr>
            <p:ph type="tbl" idx="1"/>
          </p:nvPr>
        </p:nvSpPr>
        <p:spPr>
          <a:xfrm>
            <a:off x="457200" y="1719263"/>
            <a:ext cx="8229600" cy="4411662"/>
          </a:xfrm>
        </p:spPr>
        <p:txBody>
          <a:bodyPr/>
          <a:lstStyle/>
          <a:p>
            <a:pPr lvl="0"/>
            <a:endParaRPr lang="ja-JP" altLang="en-US" noProof="0"/>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p:cNvSpPr>
            <a:spLocks noGrp="1" noChangeArrowheads="1"/>
          </p:cNvSpPr>
          <p:nvPr>
            <p:ph type="sldNum" sz="quarter" idx="12"/>
          </p:nvPr>
        </p:nvSpPr>
        <p:spPr>
          <a:ln/>
        </p:spPr>
        <p:txBody>
          <a:bodyPr/>
          <a:lstStyle>
            <a:lvl1pPr>
              <a:defRPr/>
            </a:lvl1pPr>
          </a:lstStyle>
          <a:p>
            <a:pPr>
              <a:defRPr/>
            </a:pPr>
            <a:fld id="{910CC05E-EB3B-C844-BC2C-86C70D45AF3E}" type="slidenum">
              <a:rPr lang="en-US" altLang="ja-JP"/>
              <a:pPr>
                <a:defRPr/>
              </a:pPr>
              <a:t>‹#›</a:t>
            </a:fld>
            <a:endParaRPr lang="en-US" altLang="ja-JP"/>
          </a:p>
        </p:txBody>
      </p:sp>
    </p:spTree>
    <p:extLst>
      <p:ext uri="{BB962C8B-B14F-4D97-AF65-F5344CB8AC3E}">
        <p14:creationId xmlns:p14="http://schemas.microsoft.com/office/powerpoint/2010/main" val="1967513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p:cNvSpPr>
            <a:spLocks noGrp="1" noChangeArrowheads="1"/>
          </p:cNvSpPr>
          <p:nvPr>
            <p:ph type="sldNum" sz="quarter" idx="12"/>
          </p:nvPr>
        </p:nvSpPr>
        <p:spPr>
          <a:ln/>
        </p:spPr>
        <p:txBody>
          <a:bodyPr/>
          <a:lstStyle>
            <a:lvl1pPr>
              <a:defRPr sz="1800"/>
            </a:lvl1pPr>
          </a:lstStyle>
          <a:p>
            <a:pPr>
              <a:defRPr/>
            </a:pPr>
            <a:fld id="{0331EEB5-871C-3C46-BA86-090CCFE8305C}" type="slidenum">
              <a:rPr lang="en-US" altLang="ja-JP" smtClean="0"/>
              <a:pPr>
                <a:defRPr/>
              </a:pPr>
              <a:t>‹#›</a:t>
            </a:fld>
            <a:endParaRPr lang="en-US" altLang="ja-JP" dirty="0"/>
          </a:p>
        </p:txBody>
      </p:sp>
    </p:spTree>
    <p:extLst>
      <p:ext uri="{BB962C8B-B14F-4D97-AF65-F5344CB8AC3E}">
        <p14:creationId xmlns:p14="http://schemas.microsoft.com/office/powerpoint/2010/main" val="1714636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p:cNvSpPr>
            <a:spLocks noGrp="1" noChangeArrowheads="1"/>
          </p:cNvSpPr>
          <p:nvPr>
            <p:ph type="sldNum" sz="quarter" idx="12"/>
          </p:nvPr>
        </p:nvSpPr>
        <p:spPr>
          <a:ln/>
        </p:spPr>
        <p:txBody>
          <a:bodyPr/>
          <a:lstStyle>
            <a:lvl1pPr>
              <a:defRPr/>
            </a:lvl1pPr>
          </a:lstStyle>
          <a:p>
            <a:pPr>
              <a:defRPr/>
            </a:pPr>
            <a:fld id="{72806117-6349-4D4C-9ACF-09E6407ED3E1}" type="slidenum">
              <a:rPr lang="en-US" altLang="ja-JP"/>
              <a:pPr>
                <a:defRPr/>
              </a:pPr>
              <a:t>‹#›</a:t>
            </a:fld>
            <a:endParaRPr lang="en-US" altLang="ja-JP"/>
          </a:p>
        </p:txBody>
      </p:sp>
    </p:spTree>
    <p:extLst>
      <p:ext uri="{BB962C8B-B14F-4D97-AF65-F5344CB8AC3E}">
        <p14:creationId xmlns:p14="http://schemas.microsoft.com/office/powerpoint/2010/main" val="1957747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
          <p:cNvSpPr>
            <a:spLocks noGrp="1" noChangeArrowheads="1"/>
          </p:cNvSpPr>
          <p:nvPr>
            <p:ph type="sldNum" sz="quarter" idx="12"/>
          </p:nvPr>
        </p:nvSpPr>
        <p:spPr>
          <a:ln/>
        </p:spPr>
        <p:txBody>
          <a:bodyPr/>
          <a:lstStyle>
            <a:lvl1pPr>
              <a:defRPr/>
            </a:lvl1pPr>
          </a:lstStyle>
          <a:p>
            <a:pPr>
              <a:defRPr/>
            </a:pPr>
            <a:fld id="{ABAE56DC-09A3-544C-B1EE-1FD644BD2FF8}" type="slidenum">
              <a:rPr lang="en-US" altLang="ja-JP"/>
              <a:pPr>
                <a:defRPr/>
              </a:pPr>
              <a:t>‹#›</a:t>
            </a:fld>
            <a:endParaRPr lang="en-US" altLang="ja-JP"/>
          </a:p>
        </p:txBody>
      </p:sp>
    </p:spTree>
    <p:extLst>
      <p:ext uri="{BB962C8B-B14F-4D97-AF65-F5344CB8AC3E}">
        <p14:creationId xmlns:p14="http://schemas.microsoft.com/office/powerpoint/2010/main" val="424238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7"/>
          <p:cNvSpPr>
            <a:spLocks noGrp="1" noChangeArrowheads="1"/>
          </p:cNvSpPr>
          <p:nvPr>
            <p:ph type="sldNum" sz="quarter" idx="12"/>
          </p:nvPr>
        </p:nvSpPr>
        <p:spPr>
          <a:ln/>
        </p:spPr>
        <p:txBody>
          <a:bodyPr/>
          <a:lstStyle>
            <a:lvl1pPr>
              <a:defRPr/>
            </a:lvl1pPr>
          </a:lstStyle>
          <a:p>
            <a:pPr>
              <a:defRPr/>
            </a:pPr>
            <a:fld id="{91C59DCC-3C9C-E149-892F-A81DA5CF44C2}" type="slidenum">
              <a:rPr lang="en-US" altLang="ja-JP"/>
              <a:pPr>
                <a:defRPr/>
              </a:pPr>
              <a:t>‹#›</a:t>
            </a:fld>
            <a:endParaRPr lang="en-US" altLang="ja-JP"/>
          </a:p>
        </p:txBody>
      </p:sp>
    </p:spTree>
    <p:extLst>
      <p:ext uri="{BB962C8B-B14F-4D97-AF65-F5344CB8AC3E}">
        <p14:creationId xmlns:p14="http://schemas.microsoft.com/office/powerpoint/2010/main" val="719885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7"/>
          <p:cNvSpPr>
            <a:spLocks noGrp="1" noChangeArrowheads="1"/>
          </p:cNvSpPr>
          <p:nvPr>
            <p:ph type="sldNum" sz="quarter" idx="12"/>
          </p:nvPr>
        </p:nvSpPr>
        <p:spPr>
          <a:ln/>
        </p:spPr>
        <p:txBody>
          <a:bodyPr/>
          <a:lstStyle>
            <a:lvl1pPr>
              <a:defRPr/>
            </a:lvl1pPr>
          </a:lstStyle>
          <a:p>
            <a:pPr>
              <a:defRPr/>
            </a:pPr>
            <a:fld id="{71074A02-1F6F-5C41-B046-446AFDF83EAF}" type="slidenum">
              <a:rPr lang="en-US" altLang="ja-JP"/>
              <a:pPr>
                <a:defRPr/>
              </a:pPr>
              <a:t>‹#›</a:t>
            </a:fld>
            <a:endParaRPr lang="en-US" altLang="ja-JP"/>
          </a:p>
        </p:txBody>
      </p:sp>
    </p:spTree>
    <p:extLst>
      <p:ext uri="{BB962C8B-B14F-4D97-AF65-F5344CB8AC3E}">
        <p14:creationId xmlns:p14="http://schemas.microsoft.com/office/powerpoint/2010/main" val="1649760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7"/>
          <p:cNvSpPr>
            <a:spLocks noGrp="1" noChangeArrowheads="1"/>
          </p:cNvSpPr>
          <p:nvPr>
            <p:ph type="sldNum" sz="quarter" idx="12"/>
          </p:nvPr>
        </p:nvSpPr>
        <p:spPr>
          <a:ln/>
        </p:spPr>
        <p:txBody>
          <a:bodyPr/>
          <a:lstStyle>
            <a:lvl1pPr>
              <a:defRPr/>
            </a:lvl1pPr>
          </a:lstStyle>
          <a:p>
            <a:pPr>
              <a:defRPr/>
            </a:pPr>
            <a:fld id="{CDBE7094-8B00-A342-A305-DC062A60999A}" type="slidenum">
              <a:rPr lang="en-US" altLang="ja-JP"/>
              <a:pPr>
                <a:defRPr/>
              </a:pPr>
              <a:t>‹#›</a:t>
            </a:fld>
            <a:endParaRPr lang="en-US" altLang="ja-JP"/>
          </a:p>
        </p:txBody>
      </p:sp>
    </p:spTree>
    <p:extLst>
      <p:ext uri="{BB962C8B-B14F-4D97-AF65-F5344CB8AC3E}">
        <p14:creationId xmlns:p14="http://schemas.microsoft.com/office/powerpoint/2010/main" val="596516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
          <p:cNvSpPr>
            <a:spLocks noGrp="1" noChangeArrowheads="1"/>
          </p:cNvSpPr>
          <p:nvPr>
            <p:ph type="sldNum" sz="quarter" idx="12"/>
          </p:nvPr>
        </p:nvSpPr>
        <p:spPr>
          <a:ln/>
        </p:spPr>
        <p:txBody>
          <a:bodyPr/>
          <a:lstStyle>
            <a:lvl1pPr>
              <a:defRPr/>
            </a:lvl1pPr>
          </a:lstStyle>
          <a:p>
            <a:pPr>
              <a:defRPr/>
            </a:pPr>
            <a:fld id="{E6D10184-8E0C-134A-98BA-1CF102D34E54}" type="slidenum">
              <a:rPr lang="en-US" altLang="ja-JP"/>
              <a:pPr>
                <a:defRPr/>
              </a:pPr>
              <a:t>‹#›</a:t>
            </a:fld>
            <a:endParaRPr lang="en-US" altLang="ja-JP"/>
          </a:p>
        </p:txBody>
      </p:sp>
    </p:spTree>
    <p:extLst>
      <p:ext uri="{BB962C8B-B14F-4D97-AF65-F5344CB8AC3E}">
        <p14:creationId xmlns:p14="http://schemas.microsoft.com/office/powerpoint/2010/main" val="1189641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
          <p:cNvSpPr>
            <a:spLocks noGrp="1" noChangeArrowheads="1"/>
          </p:cNvSpPr>
          <p:nvPr>
            <p:ph type="sldNum" sz="quarter" idx="12"/>
          </p:nvPr>
        </p:nvSpPr>
        <p:spPr>
          <a:ln/>
        </p:spPr>
        <p:txBody>
          <a:bodyPr/>
          <a:lstStyle>
            <a:lvl1pPr>
              <a:defRPr/>
            </a:lvl1pPr>
          </a:lstStyle>
          <a:p>
            <a:pPr>
              <a:defRPr/>
            </a:pPr>
            <a:fld id="{52B0F0E7-A647-8B40-9CE0-E2A4B3E3D316}" type="slidenum">
              <a:rPr lang="en-US" altLang="ja-JP"/>
              <a:pPr>
                <a:defRPr/>
              </a:pPr>
              <a:t>‹#›</a:t>
            </a:fld>
            <a:endParaRPr lang="en-US" altLang="ja-JP"/>
          </a:p>
        </p:txBody>
      </p:sp>
    </p:spTree>
    <p:extLst>
      <p:ext uri="{BB962C8B-B14F-4D97-AF65-F5344CB8AC3E}">
        <p14:creationId xmlns:p14="http://schemas.microsoft.com/office/powerpoint/2010/main" val="1025202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2533"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buClrTx/>
              <a:buSzTx/>
              <a:buFontTx/>
              <a:buNone/>
              <a:defRPr kumimoji="0" sz="1000">
                <a:latin typeface="Arial" charset="0"/>
                <a:ea typeface="ＭＳ Ｐゴシック" panose="020B0600070205080204" pitchFamily="50" charset="-128"/>
              </a:defRPr>
            </a:lvl1pPr>
          </a:lstStyle>
          <a:p>
            <a:pPr>
              <a:defRPr/>
            </a:pPr>
            <a:endParaRPr lang="en-US" altLang="ja-JP"/>
          </a:p>
        </p:txBody>
      </p:sp>
      <p:sp>
        <p:nvSpPr>
          <p:cNvPr id="22534"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buClrTx/>
              <a:buSzTx/>
              <a:buFontTx/>
              <a:buNone/>
              <a:defRPr kumimoji="0" sz="1000">
                <a:latin typeface="Arial" charset="0"/>
                <a:ea typeface="ＭＳ Ｐゴシック" panose="020B0600070205080204" pitchFamily="50" charset="-128"/>
              </a:defRPr>
            </a:lvl1pPr>
          </a:lstStyle>
          <a:p>
            <a:pPr>
              <a:defRPr/>
            </a:pPr>
            <a:endParaRPr lang="en-US" altLang="ja-JP"/>
          </a:p>
        </p:txBody>
      </p:sp>
      <p:sp>
        <p:nvSpPr>
          <p:cNvPr id="22535"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buClrTx/>
              <a:buSzTx/>
              <a:buFontTx/>
              <a:buNone/>
              <a:defRPr kumimoji="0" sz="1000">
                <a:latin typeface="Arial" panose="020B0604020202020204" pitchFamily="34" charset="0"/>
                <a:ea typeface="ＭＳ Ｐゴシック" panose="020B0600070205080204" pitchFamily="50" charset="-128"/>
              </a:defRPr>
            </a:lvl1pPr>
          </a:lstStyle>
          <a:p>
            <a:pPr>
              <a:defRPr/>
            </a:pPr>
            <a:fld id="{D1DC27DD-9836-BD4B-970E-3D7C6761A97D}" type="slidenum">
              <a:rPr lang="en-US" altLang="ja-JP"/>
              <a:pPr>
                <a:defRPr/>
              </a:pPr>
              <a:t>‹#›</a:t>
            </a:fld>
            <a:endParaRPr lang="en-US" altLang="ja-JP"/>
          </a:p>
        </p:txBody>
      </p:sp>
      <p:grpSp>
        <p:nvGrpSpPr>
          <p:cNvPr id="1032" name="Group 8"/>
          <p:cNvGrpSpPr>
            <a:grpSpLocks/>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34" name="Oval 10"/>
            <p:cNvSpPr>
              <a:spLocks noChangeArrowheads="1"/>
            </p:cNvSpPr>
            <p:nvPr/>
          </p:nvSpPr>
          <p:spPr bwMode="auto">
            <a:xfrm>
              <a:off x="5248" y="960"/>
              <a:ext cx="79"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35" name="Oval 11"/>
            <p:cNvSpPr>
              <a:spLocks noChangeArrowheads="1"/>
            </p:cNvSpPr>
            <p:nvPr/>
          </p:nvSpPr>
          <p:spPr bwMode="auto">
            <a:xfrm>
              <a:off x="5360" y="960"/>
              <a:ext cx="76"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36" name="Oval 12"/>
            <p:cNvSpPr>
              <a:spLocks noChangeArrowheads="1"/>
            </p:cNvSpPr>
            <p:nvPr/>
          </p:nvSpPr>
          <p:spPr bwMode="auto">
            <a:xfrm>
              <a:off x="5136" y="1072"/>
              <a:ext cx="80"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37" name="Oval 13"/>
            <p:cNvSpPr>
              <a:spLocks noChangeArrowheads="1"/>
            </p:cNvSpPr>
            <p:nvPr/>
          </p:nvSpPr>
          <p:spPr bwMode="auto">
            <a:xfrm>
              <a:off x="5248" y="1072"/>
              <a:ext cx="79"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38" name="Oval 14"/>
            <p:cNvSpPr>
              <a:spLocks noChangeArrowheads="1"/>
            </p:cNvSpPr>
            <p:nvPr/>
          </p:nvSpPr>
          <p:spPr bwMode="auto">
            <a:xfrm>
              <a:off x="5360" y="1072"/>
              <a:ext cx="76"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39" name="Oval 15"/>
            <p:cNvSpPr>
              <a:spLocks noChangeArrowheads="1"/>
            </p:cNvSpPr>
            <p:nvPr/>
          </p:nvSpPr>
          <p:spPr bwMode="auto">
            <a:xfrm>
              <a:off x="5472" y="1072"/>
              <a:ext cx="76" cy="7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40" name="Oval 16"/>
            <p:cNvSpPr>
              <a:spLocks noChangeArrowheads="1"/>
            </p:cNvSpPr>
            <p:nvPr/>
          </p:nvSpPr>
          <p:spPr bwMode="auto">
            <a:xfrm>
              <a:off x="5136" y="1184"/>
              <a:ext cx="80" cy="76"/>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41" name="Oval 17"/>
            <p:cNvSpPr>
              <a:spLocks noChangeArrowheads="1"/>
            </p:cNvSpPr>
            <p:nvPr/>
          </p:nvSpPr>
          <p:spPr bwMode="auto">
            <a:xfrm>
              <a:off x="5248" y="1184"/>
              <a:ext cx="79" cy="76"/>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42" name="Oval 18"/>
            <p:cNvSpPr>
              <a:spLocks noChangeArrowheads="1"/>
            </p:cNvSpPr>
            <p:nvPr/>
          </p:nvSpPr>
          <p:spPr bwMode="auto">
            <a:xfrm>
              <a:off x="5360" y="1184"/>
              <a:ext cx="76" cy="76"/>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43" name="Oval 19"/>
            <p:cNvSpPr>
              <a:spLocks noChangeArrowheads="1"/>
            </p:cNvSpPr>
            <p:nvPr/>
          </p:nvSpPr>
          <p:spPr bwMode="auto">
            <a:xfrm>
              <a:off x="5472" y="1184"/>
              <a:ext cx="76" cy="76"/>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44" name="Oval 20"/>
            <p:cNvSpPr>
              <a:spLocks noChangeArrowheads="1"/>
            </p:cNvSpPr>
            <p:nvPr/>
          </p:nvSpPr>
          <p:spPr bwMode="auto">
            <a:xfrm>
              <a:off x="5584" y="1184"/>
              <a:ext cx="80" cy="76"/>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45" name="Oval 21"/>
            <p:cNvSpPr>
              <a:spLocks noChangeArrowheads="1"/>
            </p:cNvSpPr>
            <p:nvPr/>
          </p:nvSpPr>
          <p:spPr bwMode="auto">
            <a:xfrm>
              <a:off x="5136" y="1296"/>
              <a:ext cx="80"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46" name="Oval 22"/>
            <p:cNvSpPr>
              <a:spLocks noChangeArrowheads="1"/>
            </p:cNvSpPr>
            <p:nvPr/>
          </p:nvSpPr>
          <p:spPr bwMode="auto">
            <a:xfrm>
              <a:off x="5248" y="1296"/>
              <a:ext cx="79"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47" name="Oval 23"/>
            <p:cNvSpPr>
              <a:spLocks noChangeArrowheads="1"/>
            </p:cNvSpPr>
            <p:nvPr/>
          </p:nvSpPr>
          <p:spPr bwMode="auto">
            <a:xfrm>
              <a:off x="5360" y="1296"/>
              <a:ext cx="76"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48" name="Oval 24"/>
            <p:cNvSpPr>
              <a:spLocks noChangeArrowheads="1"/>
            </p:cNvSpPr>
            <p:nvPr/>
          </p:nvSpPr>
          <p:spPr bwMode="auto">
            <a:xfrm>
              <a:off x="5472" y="1296"/>
              <a:ext cx="76"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49" name="Oval 25"/>
            <p:cNvSpPr>
              <a:spLocks noChangeArrowheads="1"/>
            </p:cNvSpPr>
            <p:nvPr/>
          </p:nvSpPr>
          <p:spPr bwMode="auto">
            <a:xfrm>
              <a:off x="5136" y="1408"/>
              <a:ext cx="80"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50" name="Oval 26"/>
            <p:cNvSpPr>
              <a:spLocks noChangeArrowheads="1"/>
            </p:cNvSpPr>
            <p:nvPr/>
          </p:nvSpPr>
          <p:spPr bwMode="auto">
            <a:xfrm>
              <a:off x="5248" y="1408"/>
              <a:ext cx="79"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51" name="Oval 27"/>
            <p:cNvSpPr>
              <a:spLocks noChangeArrowheads="1"/>
            </p:cNvSpPr>
            <p:nvPr/>
          </p:nvSpPr>
          <p:spPr bwMode="auto">
            <a:xfrm>
              <a:off x="5360" y="1408"/>
              <a:ext cx="76"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52" name="Oval 28"/>
            <p:cNvSpPr>
              <a:spLocks noChangeArrowheads="1"/>
            </p:cNvSpPr>
            <p:nvPr/>
          </p:nvSpPr>
          <p:spPr bwMode="auto">
            <a:xfrm>
              <a:off x="5472" y="1408"/>
              <a:ext cx="76"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53" name="Oval 29"/>
            <p:cNvSpPr>
              <a:spLocks noChangeArrowheads="1"/>
            </p:cNvSpPr>
            <p:nvPr/>
          </p:nvSpPr>
          <p:spPr bwMode="auto">
            <a:xfrm>
              <a:off x="5584" y="1408"/>
              <a:ext cx="80"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54" name="Oval 30"/>
            <p:cNvSpPr>
              <a:spLocks noChangeArrowheads="1"/>
            </p:cNvSpPr>
            <p:nvPr/>
          </p:nvSpPr>
          <p:spPr bwMode="auto">
            <a:xfrm>
              <a:off x="5136" y="1520"/>
              <a:ext cx="80" cy="79"/>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55" name="Oval 31"/>
            <p:cNvSpPr>
              <a:spLocks noChangeArrowheads="1"/>
            </p:cNvSpPr>
            <p:nvPr/>
          </p:nvSpPr>
          <p:spPr bwMode="auto">
            <a:xfrm>
              <a:off x="5248" y="1520"/>
              <a:ext cx="79" cy="7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56" name="Oval 32"/>
            <p:cNvSpPr>
              <a:spLocks noChangeArrowheads="1"/>
            </p:cNvSpPr>
            <p:nvPr/>
          </p:nvSpPr>
          <p:spPr bwMode="auto">
            <a:xfrm>
              <a:off x="5360" y="1520"/>
              <a:ext cx="76" cy="7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57" name="Oval 33"/>
            <p:cNvSpPr>
              <a:spLocks noChangeArrowheads="1"/>
            </p:cNvSpPr>
            <p:nvPr/>
          </p:nvSpPr>
          <p:spPr bwMode="auto">
            <a:xfrm>
              <a:off x="5472" y="1520"/>
              <a:ext cx="76" cy="79"/>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58" name="Oval 34"/>
            <p:cNvSpPr>
              <a:spLocks noChangeArrowheads="1"/>
            </p:cNvSpPr>
            <p:nvPr/>
          </p:nvSpPr>
          <p:spPr bwMode="auto">
            <a:xfrm>
              <a:off x="5136" y="1632"/>
              <a:ext cx="80" cy="76"/>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59" name="Oval 35"/>
            <p:cNvSpPr>
              <a:spLocks noChangeArrowheads="1"/>
            </p:cNvSpPr>
            <p:nvPr/>
          </p:nvSpPr>
          <p:spPr bwMode="auto">
            <a:xfrm>
              <a:off x="5248" y="1632"/>
              <a:ext cx="79" cy="76"/>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60" name="Oval 36"/>
            <p:cNvSpPr>
              <a:spLocks noChangeArrowheads="1"/>
            </p:cNvSpPr>
            <p:nvPr/>
          </p:nvSpPr>
          <p:spPr bwMode="auto">
            <a:xfrm>
              <a:off x="5360" y="1632"/>
              <a:ext cx="76" cy="76"/>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61" name="Oval 37"/>
            <p:cNvSpPr>
              <a:spLocks noChangeArrowheads="1"/>
            </p:cNvSpPr>
            <p:nvPr/>
          </p:nvSpPr>
          <p:spPr bwMode="auto">
            <a:xfrm>
              <a:off x="5472" y="1632"/>
              <a:ext cx="76" cy="76"/>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62" name="Oval 38"/>
            <p:cNvSpPr>
              <a:spLocks noChangeArrowheads="1"/>
            </p:cNvSpPr>
            <p:nvPr/>
          </p:nvSpPr>
          <p:spPr bwMode="auto">
            <a:xfrm>
              <a:off x="5248" y="1744"/>
              <a:ext cx="79"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63" name="Oval 39"/>
            <p:cNvSpPr>
              <a:spLocks noChangeArrowheads="1"/>
            </p:cNvSpPr>
            <p:nvPr/>
          </p:nvSpPr>
          <p:spPr bwMode="auto">
            <a:xfrm>
              <a:off x="5472" y="1744"/>
              <a:ext cx="76"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grpSp>
    </p:spTree>
  </p:cSld>
  <p:clrMap bg1="lt1" tx1="dk1" bg2="lt2" tx2="dk2" accent1="accent1" accent2="accent2" accent3="accent3" accent4="accent4" accent5="accent5" accent6="accent6" hlink="hlink" folHlink="folHlink"/>
  <p:sldLayoutIdLst>
    <p:sldLayoutId id="2147483751"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Lst>
  <p:hf hdr="0" ftr="0" dt="0"/>
  <p:txStyles>
    <p:title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ＭＳ Ｐゴシック" pitchFamily="50" charset="-128"/>
        </a:defRPr>
      </a:lvl2pPr>
      <a:lvl3pPr algn="l" rtl="0" eaLnBrk="0" fontAlgn="base" hangingPunct="0">
        <a:spcBef>
          <a:spcPct val="0"/>
        </a:spcBef>
        <a:spcAft>
          <a:spcPct val="0"/>
        </a:spcAft>
        <a:defRPr kumimoji="1" sz="3900" b="1">
          <a:solidFill>
            <a:schemeClr val="tx2"/>
          </a:solidFill>
          <a:latin typeface="Arial" charset="0"/>
          <a:ea typeface="ＭＳ Ｐゴシック" pitchFamily="50" charset="-128"/>
        </a:defRPr>
      </a:lvl3pPr>
      <a:lvl4pPr algn="l" rtl="0" eaLnBrk="0" fontAlgn="base" hangingPunct="0">
        <a:spcBef>
          <a:spcPct val="0"/>
        </a:spcBef>
        <a:spcAft>
          <a:spcPct val="0"/>
        </a:spcAft>
        <a:defRPr kumimoji="1" sz="3900" b="1">
          <a:solidFill>
            <a:schemeClr val="tx2"/>
          </a:solidFill>
          <a:latin typeface="Arial" charset="0"/>
          <a:ea typeface="ＭＳ Ｐゴシック" pitchFamily="50" charset="-128"/>
        </a:defRPr>
      </a:lvl4pPr>
      <a:lvl5pPr algn="l" rtl="0" eaLnBrk="0" fontAlgn="base" hangingPunct="0">
        <a:spcBef>
          <a:spcPct val="0"/>
        </a:spcBef>
        <a:spcAft>
          <a:spcPct val="0"/>
        </a:spcAft>
        <a:defRPr kumimoji="1" sz="3900" b="1">
          <a:solidFill>
            <a:schemeClr val="tx2"/>
          </a:solidFill>
          <a:latin typeface="Arial" charset="0"/>
          <a:ea typeface="ＭＳ Ｐゴシック" pitchFamily="50" charset="-128"/>
        </a:defRPr>
      </a:lvl5pPr>
      <a:lvl6pPr marL="457200" algn="l" rtl="0" fontAlgn="base">
        <a:spcBef>
          <a:spcPct val="0"/>
        </a:spcBef>
        <a:spcAft>
          <a:spcPct val="0"/>
        </a:spcAft>
        <a:defRPr kumimoji="1" sz="3900" b="1">
          <a:solidFill>
            <a:schemeClr val="tx2"/>
          </a:solidFill>
          <a:latin typeface="Arial" charset="0"/>
          <a:ea typeface="ＭＳ Ｐゴシック" pitchFamily="50" charset="-128"/>
        </a:defRPr>
      </a:lvl6pPr>
      <a:lvl7pPr marL="914400" algn="l" rtl="0" fontAlgn="base">
        <a:spcBef>
          <a:spcPct val="0"/>
        </a:spcBef>
        <a:spcAft>
          <a:spcPct val="0"/>
        </a:spcAft>
        <a:defRPr kumimoji="1" sz="3900" b="1">
          <a:solidFill>
            <a:schemeClr val="tx2"/>
          </a:solidFill>
          <a:latin typeface="Arial" charset="0"/>
          <a:ea typeface="ＭＳ Ｐゴシック" pitchFamily="50" charset="-128"/>
        </a:defRPr>
      </a:lvl7pPr>
      <a:lvl8pPr marL="1371600" algn="l" rtl="0" fontAlgn="base">
        <a:spcBef>
          <a:spcPct val="0"/>
        </a:spcBef>
        <a:spcAft>
          <a:spcPct val="0"/>
        </a:spcAft>
        <a:defRPr kumimoji="1" sz="3900" b="1">
          <a:solidFill>
            <a:schemeClr val="tx2"/>
          </a:solidFill>
          <a:latin typeface="Arial" charset="0"/>
          <a:ea typeface="ＭＳ Ｐゴシック" pitchFamily="50" charset="-128"/>
        </a:defRPr>
      </a:lvl8pPr>
      <a:lvl9pPr marL="1828800" algn="l" rtl="0" fontAlgn="base">
        <a:spcBef>
          <a:spcPct val="0"/>
        </a:spcBef>
        <a:spcAft>
          <a:spcPct val="0"/>
        </a:spcAft>
        <a:defRPr kumimoji="1" sz="3900" b="1">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lr>
          <a:schemeClr val="tx2"/>
        </a:buClr>
        <a:buSzPct val="70000"/>
        <a:buFont typeface="Wingdings" charset="2"/>
        <a:buChar char="l"/>
        <a:defRPr kumimoji="1"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charset="2"/>
        <a:buChar char="l"/>
        <a:defRPr kumimoji="1" sz="2600">
          <a:solidFill>
            <a:schemeClr val="tx1"/>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charset="2"/>
        <a:buChar char="l"/>
        <a:defRPr kumimoji="1" sz="2300">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charset="2"/>
        <a:buChar char="§"/>
        <a:defRPr kumimoji="1" sz="2000">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charset="2"/>
        <a:buChar char="§"/>
        <a:defRPr kumimoji="1"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oleObject" Target="../embeddings/oleObject2.bin"/><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wmf"/><Relationship Id="rId5" Type="http://schemas.openxmlformats.org/officeDocument/2006/relationships/oleObject" Target="../embeddings/oleObject3.bin"/><Relationship Id="rId4" Type="http://schemas.openxmlformats.org/officeDocument/2006/relationships/image" Target="../media/image9.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wmf"/><Relationship Id="rId5" Type="http://schemas.openxmlformats.org/officeDocument/2006/relationships/oleObject" Target="../embeddings/oleObject3.bin"/><Relationship Id="rId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42252" y="2214156"/>
            <a:ext cx="7135936" cy="1142836"/>
          </a:xfrm>
        </p:spPr>
        <p:txBody>
          <a:bodyPr/>
          <a:lstStyle/>
          <a:p>
            <a:pPr eaLnBrk="1" hangingPunct="1">
              <a:lnSpc>
                <a:spcPct val="150000"/>
              </a:lnSpc>
            </a:pPr>
            <a:r>
              <a:rPr lang="en-US" altLang="ja-JP" sz="2800" dirty="0"/>
              <a:t>YESS</a:t>
            </a:r>
            <a:r>
              <a:rPr lang="ja-JP" altLang="en-US" sz="2800" dirty="0"/>
              <a:t>マニュアル（学生用）</a:t>
            </a:r>
            <a:br>
              <a:rPr lang="en-US" altLang="ja-JP" sz="4000" dirty="0"/>
            </a:br>
            <a:r>
              <a:rPr lang="ja-JP" altLang="en-US" sz="2000" dirty="0"/>
              <a:t>国際ロータリー　青少年交換委員会</a:t>
            </a:r>
            <a:endParaRPr lang="ja-JP" altLang="en-US" sz="4000" dirty="0"/>
          </a:p>
        </p:txBody>
      </p:sp>
      <p:sp>
        <p:nvSpPr>
          <p:cNvPr id="3" name="テキスト ボックス 2"/>
          <p:cNvSpPr txBox="1"/>
          <p:nvPr/>
        </p:nvSpPr>
        <p:spPr bwMode="auto">
          <a:xfrm>
            <a:off x="2123728" y="5755439"/>
            <a:ext cx="5191720" cy="338554"/>
          </a:xfrm>
          <a:prstGeom prst="rect">
            <a:avLst/>
          </a:prstGeom>
          <a:noFill/>
          <a:ln w="38100" cmpd="dbl">
            <a:noFill/>
            <a:miter lim="800000"/>
            <a:headEnd/>
            <a:tailEnd/>
          </a:ln>
        </p:spPr>
        <p:txBody>
          <a:bodyPr wrap="square" rtlCol="0">
            <a:spAutoFit/>
          </a:bodyPr>
          <a:lstStyle/>
          <a:p>
            <a:pPr algn="r"/>
            <a:r>
              <a:rPr lang="en-US" altLang="ja-JP" sz="1600" dirty="0"/>
              <a:t>RIJYEM YESS</a:t>
            </a:r>
            <a:r>
              <a:rPr lang="ja-JP" altLang="en-US" sz="1600" dirty="0"/>
              <a:t>委員会</a:t>
            </a:r>
            <a:endParaRPr lang="en-US" altLang="ja-JP" sz="1600" dirty="0"/>
          </a:p>
        </p:txBody>
      </p:sp>
      <p:sp>
        <p:nvSpPr>
          <p:cNvPr id="2" name="テキスト ボックス 1"/>
          <p:cNvSpPr txBox="1"/>
          <p:nvPr/>
        </p:nvSpPr>
        <p:spPr bwMode="auto">
          <a:xfrm>
            <a:off x="363663" y="1844824"/>
            <a:ext cx="4176464" cy="369332"/>
          </a:xfrm>
          <a:prstGeom prst="rect">
            <a:avLst/>
          </a:prstGeom>
          <a:noFill/>
          <a:ln w="38100" cmpd="dbl">
            <a:noFill/>
            <a:miter lim="800000"/>
            <a:headEnd/>
            <a:tailEnd/>
          </a:ln>
        </p:spPr>
        <p:txBody>
          <a:bodyPr wrap="square" rtlCol="0">
            <a:spAutoFit/>
          </a:bodyPr>
          <a:lstStyle/>
          <a:p>
            <a:r>
              <a:rPr kumimoji="1" lang="en-US" altLang="ja-JP" dirty="0"/>
              <a:t>Youth Exchange Support System</a:t>
            </a:r>
            <a:endParaRPr kumimoji="1" lang="ja-JP" altLang="en-US" dirty="0"/>
          </a:p>
        </p:txBody>
      </p:sp>
      <p:sp>
        <p:nvSpPr>
          <p:cNvPr id="6" name="正方形/長方形 5"/>
          <p:cNvSpPr/>
          <p:nvPr/>
        </p:nvSpPr>
        <p:spPr>
          <a:xfrm>
            <a:off x="3563888" y="6385798"/>
            <a:ext cx="3842783" cy="369332"/>
          </a:xfrm>
          <a:prstGeom prst="rect">
            <a:avLst/>
          </a:prstGeom>
        </p:spPr>
        <p:txBody>
          <a:bodyPr wrap="none">
            <a:spAutoFit/>
          </a:bodyPr>
          <a:lstStyle/>
          <a:p>
            <a:pPr algn="ctr"/>
            <a:r>
              <a:rPr lang="en-US" altLang="ja-JP" dirty="0"/>
              <a:t>©2017 RIJYEM. All rights reserved. </a:t>
            </a:r>
            <a:endParaRPr lang="ja-JP" altLang="en-US" dirty="0"/>
          </a:p>
        </p:txBody>
      </p:sp>
      <p:sp>
        <p:nvSpPr>
          <p:cNvPr id="5" name="スライド番号プレースホルダー 4"/>
          <p:cNvSpPr>
            <a:spLocks noGrp="1"/>
          </p:cNvSpPr>
          <p:nvPr>
            <p:ph type="sldNum" sz="quarter" idx="12"/>
          </p:nvPr>
        </p:nvSpPr>
        <p:spPr/>
        <p:txBody>
          <a:bodyPr/>
          <a:lstStyle/>
          <a:p>
            <a:pPr>
              <a:defRPr/>
            </a:pPr>
            <a:fld id="{22B6BEF2-F84F-8642-91FB-971031A0987D}" type="slidenum">
              <a:rPr lang="en-US" altLang="ja-JP" smtClean="0"/>
              <a:pPr>
                <a:defRPr/>
              </a:pPr>
              <a:t>1</a:t>
            </a:fld>
            <a:endParaRPr lang="en-US" altLang="ja-JP" dirty="0"/>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3501009"/>
            <a:ext cx="3104607" cy="880157"/>
          </a:xfrm>
          <a:prstGeom prst="rect">
            <a:avLst/>
          </a:prstGeom>
        </p:spPr>
      </p:pic>
      <p:sp>
        <p:nvSpPr>
          <p:cNvPr id="8" name="正方形/長方形 7"/>
          <p:cNvSpPr/>
          <p:nvPr/>
        </p:nvSpPr>
        <p:spPr>
          <a:xfrm>
            <a:off x="1985629" y="4782398"/>
            <a:ext cx="5108996"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ja-JP" altLang="en-US" dirty="0"/>
              <a:t>マニュアルダウンロード　　　https://rijyec.org/</a:t>
            </a:r>
            <a:endParaRPr lang="en-US" altLang="ja-JP" dirty="0"/>
          </a:p>
          <a:p>
            <a:r>
              <a:rPr lang="ja-JP" altLang="en-US" dirty="0"/>
              <a:t>各種資料→</a:t>
            </a:r>
            <a:r>
              <a:rPr lang="en-US" altLang="ja-JP" dirty="0"/>
              <a:t>YESS</a:t>
            </a:r>
            <a:r>
              <a:rPr lang="ja-JP" altLang="en-US" dirty="0"/>
              <a:t>マニュアル</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8924" y="238026"/>
            <a:ext cx="7265404" cy="642466"/>
          </a:xfrm>
        </p:spPr>
        <p:txBody>
          <a:bodyPr/>
          <a:lstStyle/>
          <a:p>
            <a:r>
              <a:rPr lang="ja-JP" altLang="en-US" sz="3200" dirty="0"/>
              <a:t>入力時期</a:t>
            </a:r>
            <a:endParaRPr kumimoji="1" lang="ja-JP" altLang="en-US" sz="3200" dirty="0"/>
          </a:p>
        </p:txBody>
      </p:sp>
      <p:cxnSp>
        <p:nvCxnSpPr>
          <p:cNvPr id="4" name="直線コネクタ 3"/>
          <p:cNvCxnSpPr>
            <a:cxnSpLocks/>
          </p:cNvCxnSpPr>
          <p:nvPr/>
        </p:nvCxnSpPr>
        <p:spPr>
          <a:xfrm>
            <a:off x="251520" y="908720"/>
            <a:ext cx="77048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 name="表 5"/>
          <p:cNvGraphicFramePr>
            <a:graphicFrameLocks noGrp="1"/>
          </p:cNvGraphicFramePr>
          <p:nvPr>
            <p:extLst>
              <p:ext uri="{D42A27DB-BD31-4B8C-83A1-F6EECF244321}">
                <p14:modId xmlns:p14="http://schemas.microsoft.com/office/powerpoint/2010/main" val="2292216575"/>
              </p:ext>
            </p:extLst>
          </p:nvPr>
        </p:nvGraphicFramePr>
        <p:xfrm>
          <a:off x="395536" y="1124745"/>
          <a:ext cx="8291264" cy="3101355"/>
        </p:xfrm>
        <a:graphic>
          <a:graphicData uri="http://schemas.openxmlformats.org/drawingml/2006/table">
            <a:tbl>
              <a:tblPr firstRow="1" bandRow="1">
                <a:tableStyleId>{5C22544A-7EE6-4342-B048-85BDC9FD1C3A}</a:tableStyleId>
              </a:tblPr>
              <a:tblGrid>
                <a:gridCol w="1486351">
                  <a:extLst>
                    <a:ext uri="{9D8B030D-6E8A-4147-A177-3AD203B41FA5}">
                      <a16:colId xmlns:a16="http://schemas.microsoft.com/office/drawing/2014/main" val="20000"/>
                    </a:ext>
                  </a:extLst>
                </a:gridCol>
                <a:gridCol w="2108976">
                  <a:extLst>
                    <a:ext uri="{9D8B030D-6E8A-4147-A177-3AD203B41FA5}">
                      <a16:colId xmlns:a16="http://schemas.microsoft.com/office/drawing/2014/main" val="20001"/>
                    </a:ext>
                  </a:extLst>
                </a:gridCol>
                <a:gridCol w="1013185">
                  <a:extLst>
                    <a:ext uri="{9D8B030D-6E8A-4147-A177-3AD203B41FA5}">
                      <a16:colId xmlns:a16="http://schemas.microsoft.com/office/drawing/2014/main" val="20002"/>
                    </a:ext>
                  </a:extLst>
                </a:gridCol>
                <a:gridCol w="3682752">
                  <a:extLst>
                    <a:ext uri="{9D8B030D-6E8A-4147-A177-3AD203B41FA5}">
                      <a16:colId xmlns:a16="http://schemas.microsoft.com/office/drawing/2014/main" val="20003"/>
                    </a:ext>
                  </a:extLst>
                </a:gridCol>
              </a:tblGrid>
              <a:tr h="777051">
                <a:tc>
                  <a:txBody>
                    <a:bodyPr/>
                    <a:lstStyle/>
                    <a:p>
                      <a:r>
                        <a:rPr kumimoji="1" lang="ja-JP" altLang="en-US" sz="1200" dirty="0">
                          <a:solidFill>
                            <a:schemeClr val="bg1"/>
                          </a:solidFill>
                        </a:rPr>
                        <a:t>オリエン時期</a:t>
                      </a:r>
                      <a:endParaRPr kumimoji="1" lang="en-US" altLang="ja-JP" sz="1200" dirty="0">
                        <a:solidFill>
                          <a:schemeClr val="bg1"/>
                        </a:solidFill>
                      </a:endParaRPr>
                    </a:p>
                    <a:p>
                      <a:r>
                        <a:rPr kumimoji="1" lang="ja-JP" altLang="en-US" sz="1200" dirty="0">
                          <a:solidFill>
                            <a:schemeClr val="bg1"/>
                          </a:solidFill>
                        </a:rPr>
                        <a:t>入力時期</a:t>
                      </a:r>
                      <a:endParaRPr kumimoji="1" lang="en-US" altLang="ja-JP" sz="1200" dirty="0">
                        <a:solidFill>
                          <a:schemeClr val="bg1"/>
                        </a:solidFill>
                      </a:endParaRPr>
                    </a:p>
                  </a:txBody>
                  <a:tcPr marT="28800" marB="28800" anchor="ctr"/>
                </a:tc>
                <a:tc>
                  <a:txBody>
                    <a:bodyPr/>
                    <a:lstStyle/>
                    <a:p>
                      <a:r>
                        <a:rPr kumimoji="1" lang="ja-JP" altLang="en-US" sz="1600" dirty="0"/>
                        <a:t>ページ名</a:t>
                      </a:r>
                      <a:endParaRPr kumimoji="1" lang="en-US" altLang="ja-JP" sz="1600" dirty="0">
                        <a:solidFill>
                          <a:schemeClr val="tx1"/>
                        </a:solidFill>
                      </a:endParaRPr>
                    </a:p>
                  </a:txBody>
                  <a:tcPr marT="28800" marB="28800" anchor="ctr"/>
                </a:tc>
                <a:tc>
                  <a:txBody>
                    <a:bodyPr/>
                    <a:lstStyle/>
                    <a:p>
                      <a:r>
                        <a:rPr kumimoji="1" lang="ja-JP" altLang="en-US" sz="1600" dirty="0"/>
                        <a:t>作業者</a:t>
                      </a:r>
                      <a:endParaRPr kumimoji="1" lang="ja-JP" altLang="en-US" sz="1600" dirty="0">
                        <a:solidFill>
                          <a:schemeClr val="tx1"/>
                        </a:solidFill>
                      </a:endParaRPr>
                    </a:p>
                  </a:txBody>
                  <a:tcPr marT="28800" marB="28800" anchor="ctr"/>
                </a:tc>
                <a:tc>
                  <a:txBody>
                    <a:bodyPr/>
                    <a:lstStyle/>
                    <a:p>
                      <a:r>
                        <a:rPr kumimoji="1" lang="ja-JP" altLang="en-US" sz="1600" dirty="0"/>
                        <a:t>説明内容</a:t>
                      </a:r>
                      <a:endParaRPr kumimoji="1" lang="ja-JP" altLang="en-US" sz="1600" dirty="0">
                        <a:solidFill>
                          <a:schemeClr val="tx1"/>
                        </a:solidFill>
                      </a:endParaRPr>
                    </a:p>
                  </a:txBody>
                  <a:tcPr marT="28800" marB="28800" anchor="ctr"/>
                </a:tc>
                <a:extLst>
                  <a:ext uri="{0D108BD9-81ED-4DB2-BD59-A6C34878D82A}">
                    <a16:rowId xmlns:a16="http://schemas.microsoft.com/office/drawing/2014/main" val="10000"/>
                  </a:ext>
                </a:extLst>
              </a:tr>
              <a:tr h="581076">
                <a:tc>
                  <a:txBody>
                    <a:bodyPr/>
                    <a:lstStyle/>
                    <a:p>
                      <a:r>
                        <a:rPr kumimoji="1" lang="en-US" altLang="ja-JP" sz="1400" dirty="0"/>
                        <a:t>6</a:t>
                      </a:r>
                      <a:r>
                        <a:rPr kumimoji="1" lang="ja-JP" altLang="en-US" sz="1400" dirty="0"/>
                        <a:t>月</a:t>
                      </a:r>
                      <a:r>
                        <a:rPr kumimoji="1" lang="en-US" altLang="ja-JP" sz="1400" dirty="0"/>
                        <a:t>-7</a:t>
                      </a:r>
                      <a:r>
                        <a:rPr kumimoji="1" lang="ja-JP" altLang="en-US" sz="1400" dirty="0"/>
                        <a:t>月</a:t>
                      </a:r>
                      <a:endParaRPr kumimoji="1" lang="ja-JP" altLang="en-US" sz="1400" dirty="0">
                        <a:latin typeface="ＭＳ Ｐ明朝" panose="02020600040205080304" pitchFamily="18" charset="-128"/>
                        <a:ea typeface="ＭＳ Ｐ明朝" panose="02020600040205080304" pitchFamily="18" charset="-128"/>
                      </a:endParaRPr>
                    </a:p>
                  </a:txBody>
                  <a:tcPr marT="28800" marB="28800" anchor="ctr"/>
                </a:tc>
                <a:tc>
                  <a:txBody>
                    <a:bodyPr/>
                    <a:lstStyle/>
                    <a:p>
                      <a:r>
                        <a:rPr kumimoji="1" lang="en-US" altLang="ja-JP" sz="1400" dirty="0"/>
                        <a:t>OBS</a:t>
                      </a:r>
                      <a:r>
                        <a:rPr kumimoji="1" lang="ja-JP" altLang="en-US" sz="1400" dirty="0"/>
                        <a:t>マンスリーレポート</a:t>
                      </a:r>
                      <a:endParaRPr kumimoji="1" lang="ja-JP" altLang="en-US" sz="1400" dirty="0">
                        <a:latin typeface="ＭＳ Ｐ明朝" panose="02020600040205080304" pitchFamily="18" charset="-128"/>
                        <a:ea typeface="ＭＳ Ｐ明朝" panose="02020600040205080304" pitchFamily="18" charset="-128"/>
                      </a:endParaRPr>
                    </a:p>
                  </a:txBody>
                  <a:tcPr marT="28800" marB="28800" anchor="ctr"/>
                </a:tc>
                <a:tc>
                  <a:txBody>
                    <a:bodyPr/>
                    <a:lstStyle/>
                    <a:p>
                      <a:r>
                        <a:rPr kumimoji="1" lang="en-US" altLang="ja-JP" sz="1400" dirty="0">
                          <a:latin typeface="+mn-lt"/>
                          <a:ea typeface="+mn-ea"/>
                        </a:rPr>
                        <a:t>OBS</a:t>
                      </a:r>
                      <a:endParaRPr kumimoji="1" lang="ja-JP" altLang="en-US" sz="1400" dirty="0">
                        <a:latin typeface="ＭＳ Ｐ明朝" panose="02020600040205080304" pitchFamily="18" charset="-128"/>
                        <a:ea typeface="ＭＳ Ｐ明朝" panose="02020600040205080304" pitchFamily="18" charset="-128"/>
                      </a:endParaRPr>
                    </a:p>
                  </a:txBody>
                  <a:tcPr marT="28800" marB="288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ＭＳ Ｐ明朝" panose="02020600040205080304" pitchFamily="18" charset="-128"/>
                          <a:ea typeface="ＭＳ Ｐ明朝" panose="02020600040205080304" pitchFamily="18" charset="-128"/>
                        </a:rPr>
                        <a:t>直接入力</a:t>
                      </a:r>
                    </a:p>
                  </a:txBody>
                  <a:tcPr marT="28800" marB="28800" anchor="ctr"/>
                </a:tc>
                <a:extLst>
                  <a:ext uri="{0D108BD9-81ED-4DB2-BD59-A6C34878D82A}">
                    <a16:rowId xmlns:a16="http://schemas.microsoft.com/office/drawing/2014/main" val="10007"/>
                  </a:ext>
                </a:extLst>
              </a:tr>
              <a:tr h="581076">
                <a:tc>
                  <a:txBody>
                    <a:bodyPr/>
                    <a:lstStyle/>
                    <a:p>
                      <a:r>
                        <a:rPr kumimoji="1" lang="en-US" altLang="ja-JP" sz="1400" dirty="0"/>
                        <a:t>7</a:t>
                      </a:r>
                      <a:r>
                        <a:rPr kumimoji="1" lang="ja-JP" altLang="en-US" sz="1400" dirty="0"/>
                        <a:t>月</a:t>
                      </a:r>
                      <a:r>
                        <a:rPr kumimoji="1" lang="en-US" altLang="ja-JP" sz="1400" dirty="0"/>
                        <a:t>-6</a:t>
                      </a:r>
                      <a:r>
                        <a:rPr kumimoji="1" lang="ja-JP" altLang="en-US" sz="1400" dirty="0"/>
                        <a:t>月</a:t>
                      </a:r>
                      <a:endParaRPr kumimoji="1" lang="ja-JP" altLang="en-US" sz="1400" dirty="0">
                        <a:latin typeface="ＭＳ Ｐ明朝" panose="02020600040205080304" pitchFamily="18" charset="-128"/>
                        <a:ea typeface="ＭＳ Ｐ明朝" panose="02020600040205080304" pitchFamily="18" charset="-128"/>
                      </a:endParaRPr>
                    </a:p>
                  </a:txBody>
                  <a:tcPr marT="28800" marB="28800" anchor="ctr"/>
                </a:tc>
                <a:tc>
                  <a:txBody>
                    <a:bodyPr/>
                    <a:lstStyle/>
                    <a:p>
                      <a:r>
                        <a:rPr kumimoji="1" lang="en-US" altLang="ja-JP" sz="1400" dirty="0"/>
                        <a:t>OBS</a:t>
                      </a:r>
                      <a:r>
                        <a:rPr kumimoji="1" lang="ja-JP" altLang="en-US" sz="1400" dirty="0"/>
                        <a:t>ホストファミリー情報</a:t>
                      </a:r>
                      <a:endParaRPr kumimoji="1" lang="ja-JP" altLang="en-US" sz="1400" dirty="0">
                        <a:latin typeface="ＭＳ Ｐ明朝" panose="02020600040205080304" pitchFamily="18" charset="-128"/>
                        <a:ea typeface="ＭＳ Ｐ明朝" panose="02020600040205080304" pitchFamily="18" charset="-128"/>
                      </a:endParaRPr>
                    </a:p>
                  </a:txBody>
                  <a:tcPr marT="28800" marB="28800" anchor="ctr"/>
                </a:tc>
                <a:tc>
                  <a:txBody>
                    <a:bodyPr/>
                    <a:lstStyle/>
                    <a:p>
                      <a:r>
                        <a:rPr kumimoji="1" lang="en-US" altLang="ja-JP" sz="1400" dirty="0">
                          <a:latin typeface="+mn-lt"/>
                          <a:ea typeface="+mn-ea"/>
                        </a:rPr>
                        <a:t>OBS</a:t>
                      </a:r>
                      <a:endParaRPr kumimoji="1" lang="ja-JP" altLang="en-US" sz="1400" dirty="0">
                        <a:latin typeface="ＭＳ Ｐ明朝" panose="02020600040205080304" pitchFamily="18" charset="-128"/>
                        <a:ea typeface="ＭＳ Ｐ明朝" panose="02020600040205080304" pitchFamily="18" charset="-128"/>
                      </a:endParaRPr>
                    </a:p>
                  </a:txBody>
                  <a:tcPr marT="28800" marB="288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ＭＳ Ｐ明朝" panose="02020600040205080304" pitchFamily="18" charset="-128"/>
                          <a:ea typeface="ＭＳ Ｐ明朝" panose="02020600040205080304" pitchFamily="18" charset="-128"/>
                        </a:rPr>
                        <a:t>GF</a:t>
                      </a:r>
                      <a:r>
                        <a:rPr kumimoji="1" lang="ja-JP" altLang="en-US" sz="1200" dirty="0">
                          <a:latin typeface="ＭＳ Ｐ明朝" panose="02020600040205080304" pitchFamily="18" charset="-128"/>
                          <a:ea typeface="ＭＳ Ｐ明朝" panose="02020600040205080304" pitchFamily="18" charset="-128"/>
                        </a:rPr>
                        <a:t>に記載のホストファミリーを入力します。</a:t>
                      </a:r>
                    </a:p>
                  </a:txBody>
                  <a:tcPr marT="28800" marB="28800" anchor="ctr"/>
                </a:tc>
                <a:extLst>
                  <a:ext uri="{0D108BD9-81ED-4DB2-BD59-A6C34878D82A}">
                    <a16:rowId xmlns:a16="http://schemas.microsoft.com/office/drawing/2014/main" val="10008"/>
                  </a:ext>
                </a:extLst>
              </a:tr>
              <a:tr h="581076">
                <a:tc>
                  <a:txBody>
                    <a:bodyPr/>
                    <a:lstStyle/>
                    <a:p>
                      <a:r>
                        <a:rPr kumimoji="1" lang="en-US" altLang="ja-JP" sz="1400" dirty="0"/>
                        <a:t>7</a:t>
                      </a:r>
                      <a:r>
                        <a:rPr kumimoji="1" lang="ja-JP" altLang="en-US" sz="1400" dirty="0"/>
                        <a:t>月</a:t>
                      </a:r>
                      <a:r>
                        <a:rPr kumimoji="1" lang="en-US" altLang="ja-JP" sz="1400" dirty="0"/>
                        <a:t>-8</a:t>
                      </a:r>
                      <a:r>
                        <a:rPr kumimoji="1" lang="ja-JP" altLang="en-US" sz="1400" dirty="0"/>
                        <a:t>月</a:t>
                      </a:r>
                      <a:endParaRPr kumimoji="1" lang="ja-JP" altLang="en-US" sz="1400" dirty="0">
                        <a:latin typeface="ＭＳ Ｐ明朝" panose="02020600040205080304" pitchFamily="18" charset="-128"/>
                        <a:ea typeface="ＭＳ Ｐ明朝" panose="02020600040205080304" pitchFamily="18" charset="-128"/>
                      </a:endParaRPr>
                    </a:p>
                  </a:txBody>
                  <a:tcPr marT="28800" marB="28800" anchor="ctr"/>
                </a:tc>
                <a:tc>
                  <a:txBody>
                    <a:bodyPr/>
                    <a:lstStyle/>
                    <a:p>
                      <a:r>
                        <a:rPr kumimoji="1" lang="ja-JP" altLang="en-US" sz="1400" dirty="0"/>
                        <a:t>自宅出発日の入力</a:t>
                      </a:r>
                      <a:endParaRPr kumimoji="1" lang="ja-JP" altLang="en-US" sz="1400" dirty="0">
                        <a:latin typeface="ＭＳ Ｐ明朝" panose="02020600040205080304" pitchFamily="18" charset="-128"/>
                        <a:ea typeface="ＭＳ Ｐ明朝" panose="02020600040205080304" pitchFamily="18" charset="-128"/>
                      </a:endParaRPr>
                    </a:p>
                  </a:txBody>
                  <a:tcPr marT="28800" marB="28800" anchor="ctr"/>
                </a:tc>
                <a:tc>
                  <a:txBody>
                    <a:bodyPr/>
                    <a:lstStyle/>
                    <a:p>
                      <a:r>
                        <a:rPr kumimoji="1" lang="en-US" altLang="ja-JP" sz="1400" dirty="0">
                          <a:latin typeface="+mn-lt"/>
                          <a:ea typeface="+mn-ea"/>
                        </a:rPr>
                        <a:t>OBS</a:t>
                      </a:r>
                      <a:r>
                        <a:rPr kumimoji="1" lang="ja-JP" altLang="en-US" sz="1400" dirty="0" err="1">
                          <a:latin typeface="+mn-lt"/>
                          <a:ea typeface="+mn-ea"/>
                        </a:rPr>
                        <a:t>、</a:t>
                      </a:r>
                      <a:r>
                        <a:rPr kumimoji="1" lang="en-US" altLang="ja-JP" sz="1400" dirty="0">
                          <a:latin typeface="+mn-lt"/>
                          <a:ea typeface="+mn-ea"/>
                        </a:rPr>
                        <a:t>IBS</a:t>
                      </a:r>
                      <a:endParaRPr kumimoji="1" lang="ja-JP" altLang="en-US" sz="1400" dirty="0">
                        <a:latin typeface="ＭＳ Ｐ明朝" panose="02020600040205080304" pitchFamily="18" charset="-128"/>
                        <a:ea typeface="ＭＳ Ｐ明朝" panose="02020600040205080304" pitchFamily="18" charset="-128"/>
                      </a:endParaRPr>
                    </a:p>
                  </a:txBody>
                  <a:tcPr marT="28800" marB="288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ＭＳ Ｐ明朝" panose="02020600040205080304" pitchFamily="18" charset="-128"/>
                          <a:ea typeface="ＭＳ Ｐ明朝" panose="02020600040205080304" pitchFamily="18" charset="-128"/>
                        </a:rPr>
                        <a:t>IBS</a:t>
                      </a:r>
                      <a:r>
                        <a:rPr kumimoji="1" lang="ja-JP" altLang="en-US" sz="1200" dirty="0">
                          <a:latin typeface="ＭＳ Ｐ明朝" panose="02020600040205080304" pitchFamily="18" charset="-128"/>
                          <a:ea typeface="ＭＳ Ｐ明朝" panose="02020600040205080304" pitchFamily="18" charset="-128"/>
                        </a:rPr>
                        <a:t>の分はクラブもしくは地区が入力をしてください。</a:t>
                      </a:r>
                    </a:p>
                  </a:txBody>
                  <a:tcPr marT="28800" marB="28800" anchor="ctr"/>
                </a:tc>
                <a:extLst>
                  <a:ext uri="{0D108BD9-81ED-4DB2-BD59-A6C34878D82A}">
                    <a16:rowId xmlns:a16="http://schemas.microsoft.com/office/drawing/2014/main" val="10009"/>
                  </a:ext>
                </a:extLst>
              </a:tr>
              <a:tr h="581076">
                <a:tc>
                  <a:txBody>
                    <a:bodyPr/>
                    <a:lstStyle/>
                    <a:p>
                      <a:r>
                        <a:rPr kumimoji="1" lang="en-US" altLang="ja-JP" sz="1400" dirty="0"/>
                        <a:t>5</a:t>
                      </a:r>
                      <a:r>
                        <a:rPr kumimoji="1" lang="ja-JP" altLang="en-US" sz="1400" dirty="0"/>
                        <a:t>月</a:t>
                      </a:r>
                      <a:r>
                        <a:rPr kumimoji="1" lang="en-US" altLang="ja-JP" sz="1400" dirty="0"/>
                        <a:t>-8</a:t>
                      </a:r>
                      <a:r>
                        <a:rPr kumimoji="1" lang="ja-JP" altLang="en-US" sz="1400" dirty="0"/>
                        <a:t>月</a:t>
                      </a:r>
                      <a:endParaRPr kumimoji="1" lang="ja-JP" altLang="en-US" sz="1400" dirty="0">
                        <a:latin typeface="ＭＳ Ｐ明朝" panose="02020600040205080304" pitchFamily="18" charset="-128"/>
                        <a:ea typeface="ＭＳ Ｐ明朝" panose="02020600040205080304" pitchFamily="18" charset="-128"/>
                      </a:endParaRPr>
                    </a:p>
                  </a:txBody>
                  <a:tcPr marT="28800" marB="28800" anchor="ctr"/>
                </a:tc>
                <a:tc>
                  <a:txBody>
                    <a:bodyPr/>
                    <a:lstStyle/>
                    <a:p>
                      <a:r>
                        <a:rPr kumimoji="1" lang="ja-JP" altLang="en-US" sz="1400" dirty="0"/>
                        <a:t>帰国日の入力</a:t>
                      </a:r>
                      <a:endParaRPr kumimoji="1" lang="ja-JP" altLang="en-US" sz="1400" dirty="0">
                        <a:latin typeface="ＭＳ Ｐ明朝" panose="02020600040205080304" pitchFamily="18" charset="-128"/>
                        <a:ea typeface="ＭＳ Ｐ明朝" panose="02020600040205080304" pitchFamily="18" charset="-128"/>
                      </a:endParaRPr>
                    </a:p>
                  </a:txBody>
                  <a:tcPr marT="28800" marB="28800" anchor="ctr"/>
                </a:tc>
                <a:tc>
                  <a:txBody>
                    <a:bodyPr/>
                    <a:lstStyle/>
                    <a:p>
                      <a:r>
                        <a:rPr kumimoji="1" lang="en-US" altLang="ja-JP" sz="1400" dirty="0">
                          <a:latin typeface="+mn-lt"/>
                          <a:ea typeface="+mn-ea"/>
                        </a:rPr>
                        <a:t>OBS</a:t>
                      </a:r>
                      <a:r>
                        <a:rPr kumimoji="1" lang="ja-JP" altLang="en-US" sz="1400" dirty="0" err="1">
                          <a:latin typeface="+mn-lt"/>
                          <a:ea typeface="+mn-ea"/>
                        </a:rPr>
                        <a:t>、</a:t>
                      </a:r>
                      <a:r>
                        <a:rPr kumimoji="1" lang="en-US" altLang="ja-JP" sz="1400" dirty="0">
                          <a:latin typeface="+mn-lt"/>
                          <a:ea typeface="+mn-ea"/>
                        </a:rPr>
                        <a:t>IBS</a:t>
                      </a:r>
                      <a:endParaRPr kumimoji="1" lang="ja-JP" altLang="en-US" sz="1400" dirty="0">
                        <a:latin typeface="ＭＳ Ｐ明朝" panose="02020600040205080304" pitchFamily="18" charset="-128"/>
                        <a:ea typeface="ＭＳ Ｐ明朝" panose="02020600040205080304" pitchFamily="18" charset="-128"/>
                      </a:endParaRPr>
                    </a:p>
                  </a:txBody>
                  <a:tcPr marT="28800" marB="288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ＭＳ Ｐ明朝" panose="02020600040205080304" pitchFamily="18" charset="-128"/>
                          <a:ea typeface="ＭＳ Ｐ明朝" panose="02020600040205080304" pitchFamily="18" charset="-128"/>
                        </a:rPr>
                        <a:t>IBS</a:t>
                      </a:r>
                      <a:r>
                        <a:rPr kumimoji="1" lang="ja-JP" altLang="en-US" sz="1200" dirty="0">
                          <a:latin typeface="ＭＳ Ｐ明朝" panose="02020600040205080304" pitchFamily="18" charset="-128"/>
                          <a:ea typeface="ＭＳ Ｐ明朝" panose="02020600040205080304" pitchFamily="18" charset="-128"/>
                        </a:rPr>
                        <a:t>の分はクラブもしくは地区が入力をしてください。</a:t>
                      </a:r>
                    </a:p>
                  </a:txBody>
                  <a:tcPr marT="28800" marB="28800" anchor="ctr"/>
                </a:tc>
                <a:extLst>
                  <a:ext uri="{0D108BD9-81ED-4DB2-BD59-A6C34878D82A}">
                    <a16:rowId xmlns:a16="http://schemas.microsoft.com/office/drawing/2014/main" val="10004"/>
                  </a:ext>
                </a:extLst>
              </a:tr>
            </a:tbl>
          </a:graphicData>
        </a:graphic>
      </p:graphicFrame>
      <p:sp>
        <p:nvSpPr>
          <p:cNvPr id="3" name="スライド番号プレースホルダー 2"/>
          <p:cNvSpPr>
            <a:spLocks noGrp="1"/>
          </p:cNvSpPr>
          <p:nvPr>
            <p:ph type="sldNum" sz="quarter" idx="12"/>
          </p:nvPr>
        </p:nvSpPr>
        <p:spPr/>
        <p:txBody>
          <a:bodyPr/>
          <a:lstStyle/>
          <a:p>
            <a:pPr>
              <a:defRPr/>
            </a:pPr>
            <a:fld id="{0331EEB5-871C-3C46-BA86-090CCFE8305C}" type="slidenum">
              <a:rPr lang="en-US" altLang="ja-JP" smtClean="0"/>
              <a:pPr>
                <a:defRPr/>
              </a:pPr>
              <a:t>2</a:t>
            </a:fld>
            <a:endParaRPr lang="en-US" altLang="ja-JP" dirty="0"/>
          </a:p>
        </p:txBody>
      </p:sp>
      <p:pic>
        <p:nvPicPr>
          <p:cNvPr id="7" name="図 6">
            <a:extLst>
              <a:ext uri="{FF2B5EF4-FFF2-40B4-BE49-F238E27FC236}">
                <a16:creationId xmlns:a16="http://schemas.microsoft.com/office/drawing/2014/main" id="{5032F94C-45B8-440D-8002-D173FE68FE0A}"/>
              </a:ext>
            </a:extLst>
          </p:cNvPr>
          <p:cNvPicPr>
            <a:picLocks noChangeAspect="1"/>
          </p:cNvPicPr>
          <p:nvPr/>
        </p:nvPicPr>
        <p:blipFill>
          <a:blip r:embed="rId3"/>
          <a:stretch>
            <a:fillRect/>
          </a:stretch>
        </p:blipFill>
        <p:spPr>
          <a:xfrm>
            <a:off x="5076056" y="4324822"/>
            <a:ext cx="2058349" cy="2230821"/>
          </a:xfrm>
          <a:prstGeom prst="rect">
            <a:avLst/>
          </a:prstGeom>
          <a:ln w="38100">
            <a:solidFill>
              <a:schemeClr val="bg1"/>
            </a:solidFill>
          </a:ln>
        </p:spPr>
      </p:pic>
      <p:cxnSp>
        <p:nvCxnSpPr>
          <p:cNvPr id="8" name="直線矢印コネクタ 7">
            <a:extLst>
              <a:ext uri="{FF2B5EF4-FFF2-40B4-BE49-F238E27FC236}">
                <a16:creationId xmlns:a16="http://schemas.microsoft.com/office/drawing/2014/main" id="{B2C15A30-975F-4E9C-865E-B3729B51D762}"/>
              </a:ext>
            </a:extLst>
          </p:cNvPr>
          <p:cNvCxnSpPr>
            <a:cxnSpLocks/>
          </p:cNvCxnSpPr>
          <p:nvPr/>
        </p:nvCxnSpPr>
        <p:spPr>
          <a:xfrm>
            <a:off x="3891626" y="4941168"/>
            <a:ext cx="968406" cy="36004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75A4EB2D-D6DD-4BDE-AEF2-F0B6C583C53F}"/>
              </a:ext>
            </a:extLst>
          </p:cNvPr>
          <p:cNvSpPr txBox="1"/>
          <p:nvPr/>
        </p:nvSpPr>
        <p:spPr bwMode="auto">
          <a:xfrm>
            <a:off x="1011306" y="4786950"/>
            <a:ext cx="2664296" cy="892552"/>
          </a:xfrm>
          <a:prstGeom prst="rect">
            <a:avLst/>
          </a:prstGeom>
          <a:noFill/>
          <a:ln w="12700" cmpd="sng">
            <a:solidFill>
              <a:schemeClr val="tx1"/>
            </a:solidFill>
            <a:miter lim="800000"/>
            <a:headEnd/>
            <a:tailEnd/>
          </a:ln>
        </p:spPr>
        <p:txBody>
          <a:bodyPr wrap="square" rtlCol="0">
            <a:spAutoFit/>
          </a:bodyPr>
          <a:lstStyle/>
          <a:p>
            <a:r>
              <a:rPr kumimoji="1" lang="ja-JP" altLang="en-US" sz="1300" dirty="0"/>
              <a:t>ホストファミリーの情報からこのような地図を作成することができます。</a:t>
            </a:r>
            <a:endParaRPr kumimoji="1" lang="en-US" altLang="ja-JP" sz="1300" dirty="0"/>
          </a:p>
          <a:p>
            <a:endParaRPr lang="en-US" altLang="ja-JP" sz="1300" dirty="0"/>
          </a:p>
          <a:p>
            <a:r>
              <a:rPr kumimoji="1" lang="ja-JP" altLang="en-US" sz="1300" dirty="0"/>
              <a:t>災害や事件の時に役立ちます。</a:t>
            </a:r>
          </a:p>
        </p:txBody>
      </p:sp>
    </p:spTree>
    <p:extLst>
      <p:ext uri="{BB962C8B-B14F-4D97-AF65-F5344CB8AC3E}">
        <p14:creationId xmlns:p14="http://schemas.microsoft.com/office/powerpoint/2010/main" val="3559140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E298BA-2415-48DE-AA09-959710B53B2C}"/>
              </a:ext>
            </a:extLst>
          </p:cNvPr>
          <p:cNvSpPr>
            <a:spLocks noGrp="1"/>
          </p:cNvSpPr>
          <p:nvPr>
            <p:ph type="title"/>
          </p:nvPr>
        </p:nvSpPr>
        <p:spPr/>
        <p:txBody>
          <a:bodyPr/>
          <a:lstStyle/>
          <a:p>
            <a:r>
              <a:rPr kumimoji="1" lang="ja-JP" altLang="en-US" dirty="0"/>
              <a:t>ログイン</a:t>
            </a:r>
          </a:p>
        </p:txBody>
      </p:sp>
      <p:sp>
        <p:nvSpPr>
          <p:cNvPr id="4" name="スライド番号プレースホルダー 3">
            <a:extLst>
              <a:ext uri="{FF2B5EF4-FFF2-40B4-BE49-F238E27FC236}">
                <a16:creationId xmlns:a16="http://schemas.microsoft.com/office/drawing/2014/main" id="{00B29699-4354-4ED3-99D5-9E2735C11785}"/>
              </a:ext>
            </a:extLst>
          </p:cNvPr>
          <p:cNvSpPr>
            <a:spLocks noGrp="1"/>
          </p:cNvSpPr>
          <p:nvPr>
            <p:ph type="sldNum" sz="quarter" idx="12"/>
          </p:nvPr>
        </p:nvSpPr>
        <p:spPr/>
        <p:txBody>
          <a:bodyPr/>
          <a:lstStyle/>
          <a:p>
            <a:pPr>
              <a:defRPr/>
            </a:pPr>
            <a:fld id="{0331EEB5-871C-3C46-BA86-090CCFE8305C}" type="slidenum">
              <a:rPr lang="en-US" altLang="ja-JP" smtClean="0"/>
              <a:pPr>
                <a:defRPr/>
              </a:pPr>
              <a:t>3</a:t>
            </a:fld>
            <a:endParaRPr lang="en-US" altLang="ja-JP" dirty="0"/>
          </a:p>
        </p:txBody>
      </p:sp>
      <p:cxnSp>
        <p:nvCxnSpPr>
          <p:cNvPr id="5" name="直線コネクタ 4">
            <a:extLst>
              <a:ext uri="{FF2B5EF4-FFF2-40B4-BE49-F238E27FC236}">
                <a16:creationId xmlns:a16="http://schemas.microsoft.com/office/drawing/2014/main" id="{FA0B9733-0420-4C44-B46C-C44A1EB2D8FC}"/>
              </a:ext>
            </a:extLst>
          </p:cNvPr>
          <p:cNvCxnSpPr>
            <a:cxnSpLocks/>
          </p:cNvCxnSpPr>
          <p:nvPr/>
        </p:nvCxnSpPr>
        <p:spPr>
          <a:xfrm>
            <a:off x="296144" y="1417638"/>
            <a:ext cx="77048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1830A017-D98D-41F2-8871-EB5D75117000}"/>
              </a:ext>
            </a:extLst>
          </p:cNvPr>
          <p:cNvSpPr txBox="1"/>
          <p:nvPr/>
        </p:nvSpPr>
        <p:spPr bwMode="auto">
          <a:xfrm>
            <a:off x="727993" y="2420888"/>
            <a:ext cx="7012359" cy="1446550"/>
          </a:xfrm>
          <a:prstGeom prst="rect">
            <a:avLst/>
          </a:prstGeom>
          <a:solidFill>
            <a:schemeClr val="bg1"/>
          </a:solidFill>
          <a:ln w="12700" cmpd="sng">
            <a:noFill/>
            <a:miter lim="800000"/>
            <a:headEnd/>
            <a:tailEnd/>
          </a:ln>
        </p:spPr>
        <p:txBody>
          <a:bodyPr wrap="square" rtlCol="0">
            <a:spAutoFit/>
          </a:bodyPr>
          <a:lstStyle/>
          <a:p>
            <a:r>
              <a:rPr lang="ja-JP" altLang="en-US" sz="2000" dirty="0">
                <a:latin typeface="ＭＳ ゴシック" panose="020B0609070205080204" pitchFamily="49" charset="-128"/>
                <a:ea typeface="ＭＳ ゴシック" panose="020B0609070205080204" pitchFamily="49" charset="-128"/>
              </a:rPr>
              <a:t>ログイン</a:t>
            </a:r>
            <a:r>
              <a:rPr lang="en-US" altLang="ja-JP" sz="2000" dirty="0">
                <a:latin typeface="ＭＳ ゴシック" panose="020B0609070205080204" pitchFamily="49" charset="-128"/>
                <a:ea typeface="ＭＳ ゴシック" panose="020B0609070205080204" pitchFamily="49" charset="-128"/>
              </a:rPr>
              <a:t>ID</a:t>
            </a:r>
            <a:r>
              <a:rPr lang="ja-JP" altLang="en-US" sz="2000" dirty="0">
                <a:latin typeface="ＭＳ ゴシック" panose="020B0609070205080204" pitchFamily="49" charset="-128"/>
                <a:ea typeface="ＭＳ ゴシック" panose="020B0609070205080204" pitchFamily="49" charset="-128"/>
              </a:rPr>
              <a:t>：</a:t>
            </a:r>
            <a:r>
              <a:rPr lang="ja-JP" altLang="en-US" sz="1400" dirty="0">
                <a:latin typeface="ＭＳ ゴシック" panose="020B0609070205080204" pitchFamily="49" charset="-128"/>
                <a:ea typeface="ＭＳ ゴシック" panose="020B0609070205080204" pitchFamily="49" charset="-128"/>
              </a:rPr>
              <a:t>（学生基本情報の学生名の下部に表示）</a:t>
            </a:r>
            <a:endParaRPr lang="en-US" altLang="ja-JP" sz="1400" dirty="0">
              <a:latin typeface="ＭＳ ゴシック" panose="020B0609070205080204" pitchFamily="49" charset="-128"/>
              <a:ea typeface="ＭＳ ゴシック" panose="020B0609070205080204" pitchFamily="49" charset="-128"/>
            </a:endParaRPr>
          </a:p>
          <a:p>
            <a:r>
              <a:rPr kumimoji="1" lang="ja-JP" altLang="en-US" sz="2000" dirty="0">
                <a:latin typeface="ＭＳ ゴシック" panose="020B0609070205080204" pitchFamily="49" charset="-128"/>
                <a:ea typeface="ＭＳ ゴシック" panose="020B0609070205080204" pitchFamily="49" charset="-128"/>
              </a:rPr>
              <a:t>パスワード：電話番号（</a:t>
            </a:r>
            <a:r>
              <a:rPr lang="ja-JP" altLang="en-US" sz="2000" dirty="0">
                <a:latin typeface="ＭＳ ゴシック" panose="020B0609070205080204" pitchFamily="49" charset="-128"/>
                <a:ea typeface="ＭＳ ゴシック" panose="020B0609070205080204" pitchFamily="49" charset="-128"/>
              </a:rPr>
              <a:t>家電話、</a:t>
            </a:r>
            <a:r>
              <a:rPr kumimoji="1" lang="ja-JP" altLang="en-US" sz="2000" dirty="0">
                <a:latin typeface="ＭＳ ゴシック" panose="020B0609070205080204" pitchFamily="49" charset="-128"/>
                <a:ea typeface="ＭＳ ゴシック" panose="020B0609070205080204" pitchFamily="49" charset="-128"/>
              </a:rPr>
              <a:t>ハイフン無し）</a:t>
            </a:r>
            <a:endParaRPr kumimoji="1" lang="en-US" altLang="ja-JP" sz="2000" dirty="0"/>
          </a:p>
          <a:p>
            <a:pPr marL="360363" indent="-360363"/>
            <a:endParaRPr kumimoji="1" lang="en-US" altLang="ja-JP" sz="1600" b="1" dirty="0">
              <a:solidFill>
                <a:srgbClr val="FF0000"/>
              </a:solidFill>
            </a:endParaRPr>
          </a:p>
          <a:p>
            <a:pPr marL="360363" indent="-360363"/>
            <a:r>
              <a:rPr kumimoji="1" lang="en-US" altLang="ja-JP" sz="1600" b="1" dirty="0">
                <a:solidFill>
                  <a:srgbClr val="FF0000"/>
                </a:solidFill>
              </a:rPr>
              <a:t>※</a:t>
            </a:r>
            <a:r>
              <a:rPr kumimoji="1" lang="ja-JP" altLang="en-US" sz="1600" b="1" dirty="0">
                <a:solidFill>
                  <a:srgbClr val="FF0000"/>
                </a:solidFill>
              </a:rPr>
              <a:t>パスワードは必ず変更してください。</a:t>
            </a:r>
            <a:endParaRPr kumimoji="1" lang="en-US" altLang="ja-JP" sz="1600" b="1" dirty="0">
              <a:solidFill>
                <a:srgbClr val="FF0000"/>
              </a:solidFill>
            </a:endParaRPr>
          </a:p>
          <a:p>
            <a:pPr marL="360363" indent="-360363"/>
            <a:r>
              <a:rPr lang="en-US" altLang="ja-JP" sz="1600" b="1" dirty="0">
                <a:solidFill>
                  <a:srgbClr val="FF0000"/>
                </a:solidFill>
              </a:rPr>
              <a:t>※</a:t>
            </a:r>
            <a:r>
              <a:rPr lang="ja-JP" altLang="en-US" sz="1600" b="1" dirty="0">
                <a:solidFill>
                  <a:srgbClr val="FF0000"/>
                </a:solidFill>
              </a:rPr>
              <a:t>パスワードは必ずメモしてください。</a:t>
            </a:r>
            <a:endParaRPr lang="en-US" altLang="ja-JP" sz="1600" b="1" dirty="0">
              <a:solidFill>
                <a:srgbClr val="FF0000"/>
              </a:solidFill>
            </a:endParaRPr>
          </a:p>
        </p:txBody>
      </p:sp>
      <p:sp>
        <p:nvSpPr>
          <p:cNvPr id="3" name="正方形/長方形 2">
            <a:extLst>
              <a:ext uri="{FF2B5EF4-FFF2-40B4-BE49-F238E27FC236}">
                <a16:creationId xmlns:a16="http://schemas.microsoft.com/office/drawing/2014/main" id="{61ECA96A-43B1-4FCE-9E84-7E4C59250159}"/>
              </a:ext>
            </a:extLst>
          </p:cNvPr>
          <p:cNvSpPr/>
          <p:nvPr/>
        </p:nvSpPr>
        <p:spPr>
          <a:xfrm>
            <a:off x="457201" y="1580227"/>
            <a:ext cx="6491064" cy="830997"/>
          </a:xfrm>
          <a:prstGeom prst="rect">
            <a:avLst/>
          </a:prstGeom>
        </p:spPr>
        <p:txBody>
          <a:bodyPr wrap="square">
            <a:spAutoFit/>
          </a:bodyPr>
          <a:lstStyle/>
          <a:p>
            <a:r>
              <a:rPr lang="en-US" altLang="ja-JP" sz="2400" dirty="0"/>
              <a:t>URL</a:t>
            </a:r>
            <a:r>
              <a:rPr lang="ja-JP" altLang="en-US" sz="2400" dirty="0"/>
              <a:t>　</a:t>
            </a:r>
            <a:endParaRPr lang="en-US" altLang="ja-JP" sz="2400" dirty="0"/>
          </a:p>
          <a:p>
            <a:r>
              <a:rPr lang="ja-JP" altLang="en-US" sz="2400" dirty="0"/>
              <a:t>　</a:t>
            </a:r>
            <a:r>
              <a:rPr lang="en-US" altLang="ja-JP" sz="2400" dirty="0"/>
              <a:t>https://yess.rijyec.org/mp/rijyec/mypage.php</a:t>
            </a:r>
          </a:p>
        </p:txBody>
      </p:sp>
      <p:sp>
        <p:nvSpPr>
          <p:cNvPr id="8" name="テキスト ボックス 7">
            <a:extLst>
              <a:ext uri="{FF2B5EF4-FFF2-40B4-BE49-F238E27FC236}">
                <a16:creationId xmlns:a16="http://schemas.microsoft.com/office/drawing/2014/main" id="{DA7F4E68-DC00-4308-AB53-4CE247C4BD87}"/>
              </a:ext>
            </a:extLst>
          </p:cNvPr>
          <p:cNvSpPr txBox="1"/>
          <p:nvPr/>
        </p:nvSpPr>
        <p:spPr bwMode="auto">
          <a:xfrm>
            <a:off x="605415" y="4079612"/>
            <a:ext cx="4617216" cy="1692771"/>
          </a:xfrm>
          <a:prstGeom prst="rect">
            <a:avLst/>
          </a:prstGeom>
          <a:noFill/>
          <a:ln w="12700" cmpd="sng">
            <a:noFill/>
            <a:miter lim="800000"/>
            <a:headEnd/>
            <a:tailEnd/>
          </a:ln>
        </p:spPr>
        <p:txBody>
          <a:bodyPr wrap="square" rtlCol="0">
            <a:spAutoFit/>
          </a:bodyPr>
          <a:lstStyle/>
          <a:p>
            <a:r>
              <a:rPr kumimoji="1" lang="en-US" altLang="ja-JP" sz="1300" b="1" dirty="0"/>
              <a:t>※</a:t>
            </a:r>
            <a:r>
              <a:rPr kumimoji="1" lang="ja-JP" altLang="en-US" sz="1300" b="1" dirty="0"/>
              <a:t>アクセス方法</a:t>
            </a:r>
            <a:r>
              <a:rPr lang="ja-JP" altLang="en-US" sz="1300" b="1" dirty="0"/>
              <a:t>１</a:t>
            </a:r>
            <a:endParaRPr kumimoji="1" lang="en-US" altLang="ja-JP" sz="1300" b="1" dirty="0"/>
          </a:p>
          <a:p>
            <a:r>
              <a:rPr lang="ja-JP" altLang="en-US" sz="1300" dirty="0"/>
              <a:t>　上記の</a:t>
            </a:r>
            <a:r>
              <a:rPr lang="en-US" altLang="ja-JP" sz="1300" dirty="0"/>
              <a:t>URL</a:t>
            </a:r>
            <a:r>
              <a:rPr lang="ja-JP" altLang="en-US" sz="1300" dirty="0"/>
              <a:t>をブラウザのアドレスバーに入力する。</a:t>
            </a:r>
            <a:endParaRPr lang="en-US" altLang="ja-JP" sz="1300" dirty="0"/>
          </a:p>
          <a:p>
            <a:endParaRPr kumimoji="1" lang="en-US" altLang="ja-JP" sz="1300" b="1" dirty="0"/>
          </a:p>
          <a:p>
            <a:r>
              <a:rPr lang="en-US" altLang="ja-JP" sz="1300" b="1" dirty="0"/>
              <a:t>※</a:t>
            </a:r>
            <a:r>
              <a:rPr lang="ja-JP" altLang="en-US" sz="1300" b="1" dirty="0"/>
              <a:t>アクセス方法２</a:t>
            </a:r>
            <a:endParaRPr lang="en-US" altLang="ja-JP" sz="1300" b="1" dirty="0"/>
          </a:p>
          <a:p>
            <a:r>
              <a:rPr lang="ja-JP" altLang="en-US" sz="1300" dirty="0"/>
              <a:t>　ブラウザで「</a:t>
            </a:r>
            <a:r>
              <a:rPr lang="en-US" altLang="ja-JP" sz="1300" dirty="0"/>
              <a:t>RIJYEM</a:t>
            </a:r>
            <a:r>
              <a:rPr lang="ja-JP" altLang="en-US" sz="1300" dirty="0"/>
              <a:t>」を検索し、「</a:t>
            </a:r>
            <a:r>
              <a:rPr lang="en-US" altLang="ja-JP" sz="1300" u="sng" dirty="0"/>
              <a:t>YESS</a:t>
            </a:r>
            <a:r>
              <a:rPr lang="ja-JP" altLang="en-US" sz="1300" u="sng" dirty="0"/>
              <a:t>クラブ及び学生専用</a:t>
            </a:r>
            <a:r>
              <a:rPr lang="ja-JP" altLang="en-US" sz="1300" dirty="0"/>
              <a:t>」</a:t>
            </a:r>
            <a:endParaRPr lang="en-US" altLang="ja-JP" sz="1300" dirty="0"/>
          </a:p>
          <a:p>
            <a:r>
              <a:rPr lang="ja-JP" altLang="en-US" sz="1300" dirty="0"/>
              <a:t>　をクリックします。</a:t>
            </a:r>
            <a:endParaRPr lang="en-US" altLang="ja-JP" sz="1300" dirty="0"/>
          </a:p>
          <a:p>
            <a:endParaRPr kumimoji="1" lang="en-US" altLang="ja-JP" sz="1300" dirty="0"/>
          </a:p>
          <a:p>
            <a:r>
              <a:rPr lang="ja-JP" altLang="en-US" sz="1300" dirty="0"/>
              <a:t>では、実際にログインしてみましょう。</a:t>
            </a:r>
            <a:endParaRPr kumimoji="1" lang="ja-JP" altLang="en-US" sz="1300" dirty="0"/>
          </a:p>
        </p:txBody>
      </p:sp>
      <p:pic>
        <p:nvPicPr>
          <p:cNvPr id="9" name="図 8">
            <a:extLst>
              <a:ext uri="{FF2B5EF4-FFF2-40B4-BE49-F238E27FC236}">
                <a16:creationId xmlns:a16="http://schemas.microsoft.com/office/drawing/2014/main" id="{681234C3-0C4E-429C-B74F-870DACF279A1}"/>
              </a:ext>
            </a:extLst>
          </p:cNvPr>
          <p:cNvPicPr>
            <a:picLocks noChangeAspect="1"/>
          </p:cNvPicPr>
          <p:nvPr/>
        </p:nvPicPr>
        <p:blipFill>
          <a:blip r:embed="rId3"/>
          <a:stretch>
            <a:fillRect/>
          </a:stretch>
        </p:blipFill>
        <p:spPr>
          <a:xfrm>
            <a:off x="5222631" y="3356992"/>
            <a:ext cx="3430141" cy="2411041"/>
          </a:xfrm>
          <a:prstGeom prst="rect">
            <a:avLst/>
          </a:prstGeom>
          <a:ln>
            <a:solidFill>
              <a:schemeClr val="tx1"/>
            </a:solidFill>
          </a:ln>
        </p:spPr>
      </p:pic>
      <p:cxnSp>
        <p:nvCxnSpPr>
          <p:cNvPr id="10" name="直線矢印コネクタ 9">
            <a:extLst>
              <a:ext uri="{FF2B5EF4-FFF2-40B4-BE49-F238E27FC236}">
                <a16:creationId xmlns:a16="http://schemas.microsoft.com/office/drawing/2014/main" id="{6CCEB50F-9E8D-40E2-8696-A2C9B284D01A}"/>
              </a:ext>
            </a:extLst>
          </p:cNvPr>
          <p:cNvCxnSpPr/>
          <p:nvPr/>
        </p:nvCxnSpPr>
        <p:spPr>
          <a:xfrm>
            <a:off x="4572000" y="5125705"/>
            <a:ext cx="1728192" cy="36004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B7933783-7003-4156-978E-F4968FAE76C6}"/>
              </a:ext>
            </a:extLst>
          </p:cNvPr>
          <p:cNvSpPr/>
          <p:nvPr/>
        </p:nvSpPr>
        <p:spPr>
          <a:xfrm>
            <a:off x="605415" y="5734917"/>
            <a:ext cx="7867946" cy="646331"/>
          </a:xfrm>
          <a:prstGeom prst="rect">
            <a:avLst/>
          </a:prstGeom>
        </p:spPr>
        <p:txBody>
          <a:bodyPr wrap="square">
            <a:spAutoFit/>
          </a:bodyPr>
          <a:lstStyle/>
          <a:p>
            <a:endParaRPr lang="en-US" altLang="ja-JP" dirty="0"/>
          </a:p>
          <a:p>
            <a:r>
              <a:rPr lang="ja-JP" altLang="en-US" dirty="0"/>
              <a:t>どうしても、ログインできない場合は</a:t>
            </a:r>
            <a:r>
              <a:rPr lang="en-US" altLang="ja-JP" dirty="0"/>
              <a:t>YESS</a:t>
            </a:r>
            <a:r>
              <a:rPr lang="ja-JP" altLang="en-US" dirty="0"/>
              <a:t>ログインマニュアルをご覧ください。</a:t>
            </a:r>
            <a:endParaRPr lang="en-US" altLang="ja-JP" dirty="0"/>
          </a:p>
        </p:txBody>
      </p:sp>
      <p:sp>
        <p:nvSpPr>
          <p:cNvPr id="12" name="円/楕円 22">
            <a:extLst>
              <a:ext uri="{FF2B5EF4-FFF2-40B4-BE49-F238E27FC236}">
                <a16:creationId xmlns:a16="http://schemas.microsoft.com/office/drawing/2014/main" id="{2BCF8E55-70AB-43EA-8745-F2A0097ECFF7}"/>
              </a:ext>
            </a:extLst>
          </p:cNvPr>
          <p:cNvSpPr/>
          <p:nvPr/>
        </p:nvSpPr>
        <p:spPr>
          <a:xfrm>
            <a:off x="6300192" y="5376189"/>
            <a:ext cx="1249884" cy="285060"/>
          </a:xfrm>
          <a:prstGeom prst="ellipse">
            <a:avLst/>
          </a:prstGeom>
          <a:noFill/>
          <a:ln w="15875">
            <a:solidFill>
              <a:srgbClr val="D4080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237843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5000" fill="hold" grpId="0"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repeatCount="5000" fill="hold" nodeType="clickEffect">
                                  <p:stCondLst>
                                    <p:cond delay="0"/>
                                  </p:stCondLst>
                                  <p:childTnLst>
                                    <p:animEffect transition="out" filter="fade">
                                      <p:cBhvr>
                                        <p:cTn id="11" dur="500" tmFilter="0, 0; .2, .5; .8, .5; 1, 0"/>
                                        <p:tgtEl>
                                          <p:spTgt spid="10"/>
                                        </p:tgtEl>
                                      </p:cBhvr>
                                    </p:animEffect>
                                    <p:animScale>
                                      <p:cBhvr>
                                        <p:cTn id="12" dur="250" autoRev="1" fill="hold"/>
                                        <p:tgtEl>
                                          <p:spTgt spid="10"/>
                                        </p:tgtEl>
                                      </p:cBhvr>
                                      <p:by x="105000" y="105000"/>
                                    </p:animScale>
                                  </p:childTnLst>
                                </p:cTn>
                              </p:par>
                              <p:par>
                                <p:cTn id="13" presetID="26" presetClass="emph" presetSubtype="0" repeatCount="5000" fill="hold" grpId="0" nodeType="withEffect">
                                  <p:stCondLst>
                                    <p:cond delay="0"/>
                                  </p:stCondLst>
                                  <p:childTnLst>
                                    <p:animEffect transition="out" filter="fade">
                                      <p:cBhvr>
                                        <p:cTn id="14" dur="500" tmFilter="0, 0; .2, .5; .8, .5; 1, 0"/>
                                        <p:tgtEl>
                                          <p:spTgt spid="12"/>
                                        </p:tgtEl>
                                      </p:cBhvr>
                                    </p:animEffect>
                                    <p:animScale>
                                      <p:cBhvr>
                                        <p:cTn id="15"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421235"/>
            <a:ext cx="6173780" cy="4344339"/>
          </a:xfrm>
          <a:prstGeom prst="rect">
            <a:avLst/>
          </a:prstGeom>
          <a:effectLst>
            <a:outerShdw blurRad="50800" dist="50800" dir="5400000" algn="ctr" rotWithShape="0">
              <a:schemeClr val="tx1"/>
            </a:outerShdw>
          </a:effectLst>
        </p:spPr>
      </p:pic>
      <p:sp>
        <p:nvSpPr>
          <p:cNvPr id="2" name="タイトル 1"/>
          <p:cNvSpPr>
            <a:spLocks noGrp="1"/>
          </p:cNvSpPr>
          <p:nvPr>
            <p:ph type="title"/>
          </p:nvPr>
        </p:nvSpPr>
        <p:spPr>
          <a:xfrm>
            <a:off x="251520" y="646044"/>
            <a:ext cx="8001000" cy="622716"/>
          </a:xfrm>
        </p:spPr>
        <p:txBody>
          <a:bodyPr/>
          <a:lstStyle/>
          <a:p>
            <a:r>
              <a:rPr lang="en-US" altLang="ja-JP" sz="2800" dirty="0"/>
              <a:t>OBS</a:t>
            </a:r>
            <a:r>
              <a:rPr lang="ja-JP" altLang="en-US" sz="2800" dirty="0"/>
              <a:t>マンスリーレポート／直接入力（学生）</a:t>
            </a:r>
          </a:p>
        </p:txBody>
      </p:sp>
      <p:cxnSp>
        <p:nvCxnSpPr>
          <p:cNvPr id="4" name="直線コネクタ 3"/>
          <p:cNvCxnSpPr/>
          <p:nvPr/>
        </p:nvCxnSpPr>
        <p:spPr>
          <a:xfrm>
            <a:off x="166213" y="1268760"/>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図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259061"/>
            <a:ext cx="1512168" cy="568128"/>
          </a:xfrm>
          <a:prstGeom prst="rect">
            <a:avLst/>
          </a:prstGeom>
        </p:spPr>
      </p:pic>
      <p:sp>
        <p:nvSpPr>
          <p:cNvPr id="3" name="スライド番号プレースホルダー 2"/>
          <p:cNvSpPr>
            <a:spLocks noGrp="1"/>
          </p:cNvSpPr>
          <p:nvPr>
            <p:ph type="sldNum" sz="quarter" idx="12"/>
          </p:nvPr>
        </p:nvSpPr>
        <p:spPr>
          <a:xfrm>
            <a:off x="6509116" y="5986181"/>
            <a:ext cx="2133600" cy="457200"/>
          </a:xfrm>
        </p:spPr>
        <p:txBody>
          <a:bodyPr/>
          <a:lstStyle/>
          <a:p>
            <a:pPr>
              <a:defRPr/>
            </a:pPr>
            <a:fld id="{0331EEB5-871C-3C46-BA86-090CCFE8305C}" type="slidenum">
              <a:rPr lang="en-US" altLang="ja-JP" smtClean="0"/>
              <a:pPr>
                <a:defRPr/>
              </a:pPr>
              <a:t>4</a:t>
            </a:fld>
            <a:endParaRPr lang="en-US" altLang="ja-JP" dirty="0"/>
          </a:p>
        </p:txBody>
      </p:sp>
      <p:sp>
        <p:nvSpPr>
          <p:cNvPr id="13" name="円/楕円 12"/>
          <p:cNvSpPr/>
          <p:nvPr/>
        </p:nvSpPr>
        <p:spPr>
          <a:xfrm>
            <a:off x="5653117" y="3519622"/>
            <a:ext cx="539218" cy="212917"/>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 name="テキスト ボックス 4"/>
          <p:cNvSpPr txBox="1"/>
          <p:nvPr/>
        </p:nvSpPr>
        <p:spPr bwMode="auto">
          <a:xfrm>
            <a:off x="1887316" y="3846855"/>
            <a:ext cx="1784090" cy="553998"/>
          </a:xfrm>
          <a:prstGeom prst="rect">
            <a:avLst/>
          </a:prstGeom>
          <a:noFill/>
          <a:ln w="12700" cmpd="sng">
            <a:solidFill>
              <a:schemeClr val="tx1"/>
            </a:solidFill>
            <a:miter lim="800000"/>
            <a:headEnd/>
            <a:tailEnd/>
          </a:ln>
        </p:spPr>
        <p:txBody>
          <a:bodyPr wrap="square" rtlCol="0">
            <a:spAutoFit/>
          </a:bodyPr>
          <a:lstStyle/>
          <a:p>
            <a:r>
              <a:rPr kumimoji="1" lang="en-US" altLang="ja-JP" sz="1000" dirty="0"/>
              <a:t>Word</a:t>
            </a:r>
            <a:r>
              <a:rPr kumimoji="1" lang="ja-JP" altLang="en-US" sz="1000" dirty="0"/>
              <a:t>でマンスリーレポートを提出する場合</a:t>
            </a:r>
            <a:r>
              <a:rPr lang="ja-JP" altLang="en-US" sz="1000" dirty="0"/>
              <a:t>はこちらから</a:t>
            </a:r>
            <a:r>
              <a:rPr kumimoji="1" lang="ja-JP" altLang="en-US" sz="1000" dirty="0"/>
              <a:t>アップロードしてください。</a:t>
            </a:r>
          </a:p>
        </p:txBody>
      </p:sp>
      <p:sp>
        <p:nvSpPr>
          <p:cNvPr id="18" name="円/楕円 17"/>
          <p:cNvSpPr/>
          <p:nvPr/>
        </p:nvSpPr>
        <p:spPr>
          <a:xfrm>
            <a:off x="4584174" y="3563581"/>
            <a:ext cx="789728" cy="283274"/>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9" name="直線矢印コネクタ 8"/>
          <p:cNvCxnSpPr/>
          <p:nvPr/>
        </p:nvCxnSpPr>
        <p:spPr>
          <a:xfrm flipV="1">
            <a:off x="3671406" y="3846855"/>
            <a:ext cx="834729" cy="28161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bwMode="auto">
          <a:xfrm>
            <a:off x="6825897" y="3593404"/>
            <a:ext cx="1784090" cy="692497"/>
          </a:xfrm>
          <a:prstGeom prst="rect">
            <a:avLst/>
          </a:prstGeom>
          <a:noFill/>
          <a:ln w="12700" cmpd="sng">
            <a:solidFill>
              <a:schemeClr val="tx1"/>
            </a:solidFill>
            <a:miter lim="800000"/>
            <a:headEnd/>
            <a:tailEnd/>
          </a:ln>
        </p:spPr>
        <p:txBody>
          <a:bodyPr wrap="square" rtlCol="0">
            <a:spAutoFit/>
          </a:bodyPr>
          <a:lstStyle/>
          <a:p>
            <a:r>
              <a:rPr kumimoji="1" lang="en-US" altLang="ja-JP" sz="1300" dirty="0"/>
              <a:t>YESS</a:t>
            </a:r>
            <a:r>
              <a:rPr kumimoji="1" lang="ja-JP" altLang="en-US" sz="1300" dirty="0"/>
              <a:t>へ直接入力します。入力後コメントなどの機能が使えます</a:t>
            </a:r>
          </a:p>
        </p:txBody>
      </p:sp>
      <p:cxnSp>
        <p:nvCxnSpPr>
          <p:cNvPr id="11" name="直線矢印コネクタ 10"/>
          <p:cNvCxnSpPr>
            <a:stCxn id="19" idx="1"/>
            <a:endCxn id="13" idx="6"/>
          </p:cNvCxnSpPr>
          <p:nvPr/>
        </p:nvCxnSpPr>
        <p:spPr>
          <a:xfrm flipH="1" flipV="1">
            <a:off x="6192335" y="3626081"/>
            <a:ext cx="633562" cy="31357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円/楕円 25"/>
          <p:cNvSpPr/>
          <p:nvPr/>
        </p:nvSpPr>
        <p:spPr>
          <a:xfrm>
            <a:off x="5722162" y="3181249"/>
            <a:ext cx="666633" cy="192858"/>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 name="テキスト ボックス 26"/>
          <p:cNvSpPr txBox="1"/>
          <p:nvPr/>
        </p:nvSpPr>
        <p:spPr bwMode="auto">
          <a:xfrm>
            <a:off x="6825897" y="2972687"/>
            <a:ext cx="1784090" cy="400110"/>
          </a:xfrm>
          <a:prstGeom prst="rect">
            <a:avLst/>
          </a:prstGeom>
          <a:noFill/>
          <a:ln w="12700" cmpd="sng">
            <a:solidFill>
              <a:schemeClr val="tx1"/>
            </a:solidFill>
            <a:miter lim="800000"/>
            <a:headEnd/>
            <a:tailEnd/>
          </a:ln>
        </p:spPr>
        <p:txBody>
          <a:bodyPr wrap="square" rtlCol="0">
            <a:spAutoFit/>
          </a:bodyPr>
          <a:lstStyle/>
          <a:p>
            <a:r>
              <a:rPr kumimoji="1" lang="ja-JP" altLang="en-US" sz="1000" dirty="0"/>
              <a:t>編集や削除は学生本人しかできません。</a:t>
            </a:r>
          </a:p>
        </p:txBody>
      </p:sp>
      <p:cxnSp>
        <p:nvCxnSpPr>
          <p:cNvPr id="28" name="直線矢印コネクタ 27"/>
          <p:cNvCxnSpPr>
            <a:stCxn id="27" idx="1"/>
            <a:endCxn id="26" idx="6"/>
          </p:cNvCxnSpPr>
          <p:nvPr/>
        </p:nvCxnSpPr>
        <p:spPr>
          <a:xfrm flipH="1">
            <a:off x="6388795" y="3172742"/>
            <a:ext cx="437102" cy="10493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円/楕円 33"/>
          <p:cNvSpPr/>
          <p:nvPr/>
        </p:nvSpPr>
        <p:spPr>
          <a:xfrm>
            <a:off x="1023220" y="3104837"/>
            <a:ext cx="3035821" cy="332622"/>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5" name="テキスト ボックス 34"/>
          <p:cNvSpPr txBox="1"/>
          <p:nvPr/>
        </p:nvSpPr>
        <p:spPr bwMode="auto">
          <a:xfrm>
            <a:off x="5099727" y="2424229"/>
            <a:ext cx="1784090" cy="400110"/>
          </a:xfrm>
          <a:prstGeom prst="rect">
            <a:avLst/>
          </a:prstGeom>
          <a:solidFill>
            <a:schemeClr val="bg1"/>
          </a:solidFill>
          <a:ln w="12700" cmpd="sng">
            <a:solidFill>
              <a:schemeClr val="tx1"/>
            </a:solidFill>
            <a:miter lim="800000"/>
            <a:headEnd/>
            <a:tailEnd/>
          </a:ln>
        </p:spPr>
        <p:txBody>
          <a:bodyPr wrap="square" rtlCol="0">
            <a:spAutoFit/>
          </a:bodyPr>
          <a:lstStyle/>
          <a:p>
            <a:r>
              <a:rPr kumimoji="1" lang="ja-JP" altLang="en-US" sz="1000" dirty="0"/>
              <a:t>直接入力の場合は、大まかな情報を表示できます</a:t>
            </a:r>
          </a:p>
        </p:txBody>
      </p:sp>
      <p:cxnSp>
        <p:nvCxnSpPr>
          <p:cNvPr id="36" name="直線矢印コネクタ 35"/>
          <p:cNvCxnSpPr>
            <a:stCxn id="35" idx="1"/>
            <a:endCxn id="34" idx="6"/>
          </p:cNvCxnSpPr>
          <p:nvPr/>
        </p:nvCxnSpPr>
        <p:spPr>
          <a:xfrm flipH="1">
            <a:off x="4059041" y="2624284"/>
            <a:ext cx="1040686" cy="6468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円/楕円 17">
            <a:extLst>
              <a:ext uri="{FF2B5EF4-FFF2-40B4-BE49-F238E27FC236}">
                <a16:creationId xmlns:a16="http://schemas.microsoft.com/office/drawing/2014/main" id="{3394C490-4623-45CC-B848-C9E67F117BD1}"/>
              </a:ext>
            </a:extLst>
          </p:cNvPr>
          <p:cNvSpPr/>
          <p:nvPr/>
        </p:nvSpPr>
        <p:spPr>
          <a:xfrm>
            <a:off x="2123728" y="1772816"/>
            <a:ext cx="1057582" cy="467389"/>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206849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5000" fill="hold" grpId="0" nodeType="clickEffect">
                                  <p:stCondLst>
                                    <p:cond delay="0"/>
                                  </p:stCondLst>
                                  <p:childTnLst>
                                    <p:animEffect transition="out" filter="fade">
                                      <p:cBhvr>
                                        <p:cTn id="6" dur="500" tmFilter="0, 0; .2, .5; .8, .5; 1, 0"/>
                                        <p:tgtEl>
                                          <p:spTgt spid="19"/>
                                        </p:tgtEl>
                                      </p:cBhvr>
                                    </p:animEffect>
                                    <p:animScale>
                                      <p:cBhvr>
                                        <p:cTn id="7" dur="250" autoRev="1" fill="hold"/>
                                        <p:tgtEl>
                                          <p:spTgt spid="19"/>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repeatCount="5000" fill="hold" grpId="0" nodeType="clickEffect">
                                  <p:stCondLst>
                                    <p:cond delay="0"/>
                                  </p:stCondLst>
                                  <p:childTnLst>
                                    <p:animEffect transition="out" filter="fade">
                                      <p:cBhvr>
                                        <p:cTn id="11" dur="500" tmFilter="0, 0; .2, .5; .8, .5; 1, 0"/>
                                        <p:tgtEl>
                                          <p:spTgt spid="5"/>
                                        </p:tgtEl>
                                      </p:cBhvr>
                                    </p:animEffect>
                                    <p:animScale>
                                      <p:cBhvr>
                                        <p:cTn id="12"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646044"/>
            <a:ext cx="8435280" cy="622716"/>
          </a:xfrm>
        </p:spPr>
        <p:txBody>
          <a:bodyPr/>
          <a:lstStyle/>
          <a:p>
            <a:r>
              <a:rPr lang="en-US" altLang="ja-JP" sz="2800" dirty="0"/>
              <a:t>OBS</a:t>
            </a:r>
            <a:r>
              <a:rPr lang="ja-JP" altLang="en-US" sz="2800" dirty="0"/>
              <a:t>マンスリーレポート／直接入力（学生）</a:t>
            </a:r>
          </a:p>
        </p:txBody>
      </p:sp>
      <p:cxnSp>
        <p:nvCxnSpPr>
          <p:cNvPr id="4" name="直線コネクタ 3"/>
          <p:cNvCxnSpPr/>
          <p:nvPr/>
        </p:nvCxnSpPr>
        <p:spPr>
          <a:xfrm>
            <a:off x="166213" y="1268760"/>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259061"/>
            <a:ext cx="1512168" cy="568128"/>
          </a:xfrm>
          <a:prstGeom prst="rect">
            <a:avLst/>
          </a:prstGeom>
        </p:spPr>
      </p:pic>
      <p:sp>
        <p:nvSpPr>
          <p:cNvPr id="3" name="スライド番号プレースホルダー 2"/>
          <p:cNvSpPr>
            <a:spLocks noGrp="1"/>
          </p:cNvSpPr>
          <p:nvPr>
            <p:ph type="sldNum" sz="quarter" idx="12"/>
          </p:nvPr>
        </p:nvSpPr>
        <p:spPr/>
        <p:txBody>
          <a:bodyPr/>
          <a:lstStyle/>
          <a:p>
            <a:pPr>
              <a:defRPr/>
            </a:pPr>
            <a:fld id="{0331EEB5-871C-3C46-BA86-090CCFE8305C}" type="slidenum">
              <a:rPr lang="en-US" altLang="ja-JP" smtClean="0"/>
              <a:pPr>
                <a:defRPr/>
              </a:pPr>
              <a:t>5</a:t>
            </a:fld>
            <a:endParaRPr lang="en-US" altLang="ja-JP" dirty="0"/>
          </a:p>
        </p:txBody>
      </p:sp>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210" y="1760051"/>
            <a:ext cx="6192688" cy="8627585"/>
          </a:xfrm>
          <a:prstGeom prst="rect">
            <a:avLst/>
          </a:prstGeom>
          <a:ln>
            <a:solidFill>
              <a:schemeClr val="tx1"/>
            </a:solidFill>
          </a:ln>
        </p:spPr>
      </p:pic>
      <p:sp>
        <p:nvSpPr>
          <p:cNvPr id="6" name="テキスト ボックス 5"/>
          <p:cNvSpPr txBox="1"/>
          <p:nvPr/>
        </p:nvSpPr>
        <p:spPr bwMode="auto">
          <a:xfrm>
            <a:off x="395536" y="1368722"/>
            <a:ext cx="4392488" cy="292388"/>
          </a:xfrm>
          <a:prstGeom prst="rect">
            <a:avLst/>
          </a:prstGeom>
          <a:noFill/>
          <a:ln w="12700" cmpd="sng">
            <a:solidFill>
              <a:schemeClr val="tx1"/>
            </a:solidFill>
            <a:miter lim="800000"/>
            <a:headEnd/>
            <a:tailEnd/>
          </a:ln>
        </p:spPr>
        <p:txBody>
          <a:bodyPr wrap="square" rtlCol="0">
            <a:spAutoFit/>
          </a:bodyPr>
          <a:lstStyle/>
          <a:p>
            <a:r>
              <a:rPr kumimoji="1" lang="ja-JP" altLang="en-US" sz="1300" dirty="0"/>
              <a:t>マンスリー</a:t>
            </a:r>
            <a:r>
              <a:rPr lang="ja-JP" altLang="en-US" sz="1300" dirty="0"/>
              <a:t>（学生）</a:t>
            </a:r>
            <a:r>
              <a:rPr kumimoji="1" lang="ja-JP" altLang="en-US" sz="1300" dirty="0"/>
              <a:t>レポートを</a:t>
            </a:r>
            <a:r>
              <a:rPr kumimoji="1" lang="en-US" altLang="ja-JP" sz="1300" dirty="0"/>
              <a:t>YESS</a:t>
            </a:r>
            <a:r>
              <a:rPr kumimoji="1" lang="ja-JP" altLang="en-US" sz="1300" dirty="0"/>
              <a:t>へ直接入力</a:t>
            </a:r>
            <a:r>
              <a:rPr lang="ja-JP" altLang="en-US" sz="1300" dirty="0"/>
              <a:t>できます。</a:t>
            </a:r>
            <a:endParaRPr kumimoji="1" lang="en-US" altLang="ja-JP" sz="1300" dirty="0"/>
          </a:p>
        </p:txBody>
      </p:sp>
      <p:sp>
        <p:nvSpPr>
          <p:cNvPr id="8" name="テキスト ボックス 7"/>
          <p:cNvSpPr txBox="1"/>
          <p:nvPr/>
        </p:nvSpPr>
        <p:spPr bwMode="auto">
          <a:xfrm>
            <a:off x="4524776" y="4581128"/>
            <a:ext cx="4162024" cy="89255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ja-JP" altLang="en-US" sz="1300" dirty="0"/>
              <a:t>マンスリーレポートが入力されると地区にメールが送信されます。</a:t>
            </a:r>
            <a:endParaRPr lang="en-US" altLang="ja-JP" sz="1300" dirty="0"/>
          </a:p>
          <a:p>
            <a:r>
              <a:rPr kumimoji="1" lang="ja-JP" altLang="en-US" sz="1300" dirty="0"/>
              <a:t>委員会と学生本人相互にコメントを書くことができます。</a:t>
            </a:r>
            <a:endParaRPr kumimoji="1" lang="en-US" altLang="ja-JP" sz="1300" dirty="0"/>
          </a:p>
          <a:p>
            <a:r>
              <a:rPr lang="ja-JP" altLang="en-US" sz="1300" dirty="0"/>
              <a:t>写真を</a:t>
            </a:r>
            <a:r>
              <a:rPr lang="en-US" altLang="ja-JP" sz="1300" dirty="0"/>
              <a:t>2</a:t>
            </a:r>
            <a:r>
              <a:rPr lang="ja-JP" altLang="en-US" sz="1300" dirty="0"/>
              <a:t>枚登録できます。</a:t>
            </a:r>
            <a:endParaRPr lang="en-US" altLang="ja-JP" sz="1300" dirty="0"/>
          </a:p>
        </p:txBody>
      </p:sp>
    </p:spTree>
    <p:extLst>
      <p:ext uri="{BB962C8B-B14F-4D97-AF65-F5344CB8AC3E}">
        <p14:creationId xmlns:p14="http://schemas.microsoft.com/office/powerpoint/2010/main" val="2927828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646044"/>
            <a:ext cx="8001000" cy="622716"/>
          </a:xfrm>
        </p:spPr>
        <p:txBody>
          <a:bodyPr/>
          <a:lstStyle/>
          <a:p>
            <a:r>
              <a:rPr lang="en-US" altLang="ja-JP" sz="2800" dirty="0"/>
              <a:t>OBS</a:t>
            </a:r>
            <a:r>
              <a:rPr lang="ja-JP" altLang="en-US" sz="2800" dirty="0"/>
              <a:t>ホストファミリー情報更新（学生）</a:t>
            </a:r>
          </a:p>
        </p:txBody>
      </p:sp>
      <p:cxnSp>
        <p:nvCxnSpPr>
          <p:cNvPr id="4" name="直線コネクタ 3"/>
          <p:cNvCxnSpPr/>
          <p:nvPr/>
        </p:nvCxnSpPr>
        <p:spPr>
          <a:xfrm>
            <a:off x="166213" y="1268760"/>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259061"/>
            <a:ext cx="1512168" cy="568128"/>
          </a:xfrm>
          <a:prstGeom prst="rect">
            <a:avLst/>
          </a:prstGeom>
        </p:spPr>
      </p:pic>
      <p:sp>
        <p:nvSpPr>
          <p:cNvPr id="3" name="スライド番号プレースホルダー 2"/>
          <p:cNvSpPr>
            <a:spLocks noGrp="1"/>
          </p:cNvSpPr>
          <p:nvPr>
            <p:ph type="sldNum" sz="quarter" idx="12"/>
          </p:nvPr>
        </p:nvSpPr>
        <p:spPr/>
        <p:txBody>
          <a:bodyPr/>
          <a:lstStyle/>
          <a:p>
            <a:pPr>
              <a:defRPr/>
            </a:pPr>
            <a:fld id="{0331EEB5-871C-3C46-BA86-090CCFE8305C}" type="slidenum">
              <a:rPr lang="en-US" altLang="ja-JP" smtClean="0"/>
              <a:pPr>
                <a:defRPr/>
              </a:pPr>
              <a:t>6</a:t>
            </a:fld>
            <a:endParaRPr lang="en-US" altLang="ja-JP" dirty="0"/>
          </a:p>
        </p:txBody>
      </p:sp>
      <p:sp>
        <p:nvSpPr>
          <p:cNvPr id="18" name="テキスト ボックス 17"/>
          <p:cNvSpPr txBox="1"/>
          <p:nvPr/>
        </p:nvSpPr>
        <p:spPr bwMode="auto">
          <a:xfrm>
            <a:off x="411646" y="2698624"/>
            <a:ext cx="6332255" cy="369332"/>
          </a:xfrm>
          <a:prstGeom prst="rect">
            <a:avLst/>
          </a:prstGeom>
          <a:noFill/>
          <a:ln w="38100" cmpd="dbl">
            <a:noFill/>
            <a:miter lim="800000"/>
            <a:headEnd/>
            <a:tailEnd/>
          </a:ln>
        </p:spPr>
        <p:txBody>
          <a:bodyPr wrap="square" rtlCol="0">
            <a:spAutoFit/>
          </a:bodyPr>
          <a:lstStyle/>
          <a:p>
            <a:r>
              <a:rPr lang="ja-JP" altLang="en-US" kern="0" dirty="0"/>
              <a:t>派遣学生がホストファミリー情報を更新する。</a:t>
            </a:r>
            <a:endParaRPr lang="en-US" altLang="ja-JP" kern="0" dirty="0"/>
          </a:p>
        </p:txBody>
      </p:sp>
      <p:graphicFrame>
        <p:nvGraphicFramePr>
          <p:cNvPr id="11" name="オブジェクト 10"/>
          <p:cNvGraphicFramePr>
            <a:graphicFrameLocks noChangeAspect="1"/>
          </p:cNvGraphicFramePr>
          <p:nvPr>
            <p:extLst>
              <p:ext uri="{D42A27DB-BD31-4B8C-83A1-F6EECF244321}">
                <p14:modId xmlns:p14="http://schemas.microsoft.com/office/powerpoint/2010/main" val="2174957182"/>
              </p:ext>
            </p:extLst>
          </p:nvPr>
        </p:nvGraphicFramePr>
        <p:xfrm>
          <a:off x="1187625" y="3877858"/>
          <a:ext cx="6794500" cy="1534396"/>
        </p:xfrm>
        <a:graphic>
          <a:graphicData uri="http://schemas.openxmlformats.org/presentationml/2006/ole">
            <mc:AlternateContent xmlns:mc="http://schemas.openxmlformats.org/markup-compatibility/2006">
              <mc:Choice xmlns:v="urn:schemas-microsoft-com:vml" Requires="v">
                <p:oleObj r:id="rId4" imgW="12088800" imgH="2729880" progId="">
                  <p:embed/>
                </p:oleObj>
              </mc:Choice>
              <mc:Fallback>
                <p:oleObj r:id="rId4" imgW="12088800" imgH="2729880" progId="">
                  <p:embed/>
                  <p:pic>
                    <p:nvPicPr>
                      <p:cNvPr id="0" name=""/>
                      <p:cNvPicPr/>
                      <p:nvPr/>
                    </p:nvPicPr>
                    <p:blipFill>
                      <a:blip r:embed="rId5"/>
                      <a:stretch>
                        <a:fillRect/>
                      </a:stretch>
                    </p:blipFill>
                    <p:spPr>
                      <a:xfrm>
                        <a:off x="1187625" y="3877858"/>
                        <a:ext cx="6794500" cy="1534396"/>
                      </a:xfrm>
                      <a:prstGeom prst="rect">
                        <a:avLst/>
                      </a:prstGeom>
                      <a:ln>
                        <a:solidFill>
                          <a:schemeClr val="tx1"/>
                        </a:solidFill>
                      </a:ln>
                    </p:spPr>
                  </p:pic>
                </p:oleObj>
              </mc:Fallback>
            </mc:AlternateContent>
          </a:graphicData>
        </a:graphic>
      </p:graphicFrame>
      <p:sp>
        <p:nvSpPr>
          <p:cNvPr id="23" name="円/楕円 22"/>
          <p:cNvSpPr/>
          <p:nvPr/>
        </p:nvSpPr>
        <p:spPr>
          <a:xfrm>
            <a:off x="6732240" y="3847271"/>
            <a:ext cx="1249884" cy="504056"/>
          </a:xfrm>
          <a:prstGeom prst="ellipse">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pic>
        <p:nvPicPr>
          <p:cNvPr id="5" name="図 4"/>
          <p:cNvPicPr>
            <a:picLocks noChangeAspect="1"/>
          </p:cNvPicPr>
          <p:nvPr/>
        </p:nvPicPr>
        <p:blipFill rotWithShape="1">
          <a:blip r:embed="rId6">
            <a:extLst>
              <a:ext uri="{28A0092B-C50C-407E-A947-70E740481C1C}">
                <a14:useLocalDpi xmlns:a14="http://schemas.microsoft.com/office/drawing/2010/main" val="0"/>
              </a:ext>
            </a:extLst>
          </a:blip>
          <a:srcRect r="32625" b="78079"/>
          <a:stretch/>
        </p:blipFill>
        <p:spPr>
          <a:xfrm>
            <a:off x="539552" y="1437023"/>
            <a:ext cx="3888432" cy="951610"/>
          </a:xfrm>
          <a:prstGeom prst="rect">
            <a:avLst/>
          </a:prstGeom>
          <a:ln>
            <a:solidFill>
              <a:schemeClr val="tx1"/>
            </a:solidFill>
          </a:ln>
        </p:spPr>
      </p:pic>
      <p:sp>
        <p:nvSpPr>
          <p:cNvPr id="15" name="円/楕円 14"/>
          <p:cNvSpPr/>
          <p:nvPr/>
        </p:nvSpPr>
        <p:spPr>
          <a:xfrm>
            <a:off x="1259632" y="1724553"/>
            <a:ext cx="1033860" cy="504056"/>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テキスト ボックス 5"/>
          <p:cNvSpPr txBox="1"/>
          <p:nvPr/>
        </p:nvSpPr>
        <p:spPr bwMode="auto">
          <a:xfrm>
            <a:off x="850714" y="3035990"/>
            <a:ext cx="4441366" cy="692497"/>
          </a:xfrm>
          <a:prstGeom prst="rect">
            <a:avLst/>
          </a:prstGeom>
          <a:noFill/>
          <a:ln w="12700" cmpd="sng">
            <a:noFill/>
            <a:miter lim="800000"/>
            <a:headEnd/>
            <a:tailEnd/>
          </a:ln>
        </p:spPr>
        <p:txBody>
          <a:bodyPr wrap="square" rtlCol="0">
            <a:spAutoFit/>
          </a:bodyPr>
          <a:lstStyle/>
          <a:p>
            <a:r>
              <a:rPr kumimoji="1" lang="ja-JP" altLang="en-US" sz="1300" dirty="0"/>
              <a:t>予定</a:t>
            </a:r>
            <a:r>
              <a:rPr lang="ja-JP" altLang="en-US" sz="1300" dirty="0"/>
              <a:t>されているホストファミリーをすべて入力してください。</a:t>
            </a:r>
            <a:endParaRPr lang="en-US" altLang="ja-JP" sz="1300" dirty="0"/>
          </a:p>
          <a:p>
            <a:r>
              <a:rPr kumimoji="1" lang="ja-JP" altLang="en-US" sz="1300" dirty="0"/>
              <a:t>ホストファミリーの移動時期は予定でかまいません。</a:t>
            </a:r>
            <a:endParaRPr kumimoji="1" lang="en-US" altLang="ja-JP" sz="1300" dirty="0"/>
          </a:p>
          <a:p>
            <a:r>
              <a:rPr lang="ja-JP" altLang="en-US" sz="1300" dirty="0"/>
              <a:t>移動しましたら必ず移動時期を更新してください。</a:t>
            </a:r>
            <a:endParaRPr kumimoji="1" lang="ja-JP" altLang="en-US" sz="1300" dirty="0"/>
          </a:p>
        </p:txBody>
      </p:sp>
      <p:sp>
        <p:nvSpPr>
          <p:cNvPr id="8" name="テキスト ボックス 7"/>
          <p:cNvSpPr txBox="1"/>
          <p:nvPr/>
        </p:nvSpPr>
        <p:spPr bwMode="auto">
          <a:xfrm>
            <a:off x="5605860" y="3025638"/>
            <a:ext cx="2376264" cy="492443"/>
          </a:xfrm>
          <a:prstGeom prst="rect">
            <a:avLst/>
          </a:prstGeom>
          <a:gradFill>
            <a:gsLst>
              <a:gs pos="0">
                <a:srgbClr val="FF0000"/>
              </a:gs>
              <a:gs pos="80000">
                <a:srgbClr val="FF0000"/>
              </a:gs>
              <a:gs pos="100000">
                <a:srgbClr val="FF0000"/>
              </a:gs>
            </a:gsLst>
          </a:gradFill>
          <a:ln>
            <a:solidFill>
              <a:srgbClr val="FF0000"/>
            </a:solidFill>
            <a:headEnd/>
            <a:tailEnd/>
          </a:ln>
        </p:spPr>
        <p:style>
          <a:lnRef idx="1">
            <a:schemeClr val="dk1"/>
          </a:lnRef>
          <a:fillRef idx="3">
            <a:schemeClr val="dk1"/>
          </a:fillRef>
          <a:effectRef idx="2">
            <a:schemeClr val="dk1"/>
          </a:effectRef>
          <a:fontRef idx="minor">
            <a:schemeClr val="lt1"/>
          </a:fontRef>
        </p:style>
        <p:txBody>
          <a:bodyPr wrap="square" rtlCol="0">
            <a:spAutoFit/>
          </a:bodyPr>
          <a:lstStyle/>
          <a:p>
            <a:r>
              <a:rPr kumimoji="1" lang="ja-JP" altLang="en-US" sz="1300" b="1" dirty="0">
                <a:solidFill>
                  <a:schemeClr val="bg1"/>
                </a:solidFill>
              </a:rPr>
              <a:t>安全のために、入力を忘れないようにお願いします。</a:t>
            </a:r>
          </a:p>
        </p:txBody>
      </p:sp>
      <p:sp>
        <p:nvSpPr>
          <p:cNvPr id="7" name="テキスト ボックス 6"/>
          <p:cNvSpPr txBox="1"/>
          <p:nvPr/>
        </p:nvSpPr>
        <p:spPr bwMode="auto">
          <a:xfrm>
            <a:off x="5345915" y="5312821"/>
            <a:ext cx="2795972" cy="492443"/>
          </a:xfrm>
          <a:prstGeom prst="rect">
            <a:avLst/>
          </a:prstGeom>
          <a:solidFill>
            <a:schemeClr val="bg1"/>
          </a:solidFill>
          <a:ln w="12700" cmpd="sng">
            <a:solidFill>
              <a:schemeClr val="tx1"/>
            </a:solidFill>
            <a:miter lim="800000"/>
            <a:headEnd/>
            <a:tailEnd/>
          </a:ln>
        </p:spPr>
        <p:txBody>
          <a:bodyPr wrap="square" rtlCol="0">
            <a:spAutoFit/>
          </a:bodyPr>
          <a:lstStyle/>
          <a:p>
            <a:r>
              <a:rPr kumimoji="1" lang="ja-JP" altLang="en-US" sz="1300" dirty="0"/>
              <a:t>ホストの終了日などを編集する場合は、「編集」ボタンを押します</a:t>
            </a:r>
          </a:p>
        </p:txBody>
      </p:sp>
      <p:cxnSp>
        <p:nvCxnSpPr>
          <p:cNvPr id="10" name="直線矢印コネクタ 9"/>
          <p:cNvCxnSpPr>
            <a:stCxn id="7" idx="0"/>
          </p:cNvCxnSpPr>
          <p:nvPr/>
        </p:nvCxnSpPr>
        <p:spPr>
          <a:xfrm flipV="1">
            <a:off x="6743901" y="4980206"/>
            <a:ext cx="420387" cy="33261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975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a:extLst>
              <a:ext uri="{FF2B5EF4-FFF2-40B4-BE49-F238E27FC236}">
                <a16:creationId xmlns:a16="http://schemas.microsoft.com/office/drawing/2014/main" id="{88C6C843-8249-493D-A17C-87BA72A1A977}"/>
              </a:ext>
            </a:extLst>
          </p:cNvPr>
          <p:cNvGraphicFramePr>
            <a:graphicFrameLocks noChangeAspect="1"/>
          </p:cNvGraphicFramePr>
          <p:nvPr>
            <p:extLst>
              <p:ext uri="{D42A27DB-BD31-4B8C-83A1-F6EECF244321}">
                <p14:modId xmlns:p14="http://schemas.microsoft.com/office/powerpoint/2010/main" val="2555756368"/>
              </p:ext>
            </p:extLst>
          </p:nvPr>
        </p:nvGraphicFramePr>
        <p:xfrm>
          <a:off x="3788296" y="2190854"/>
          <a:ext cx="5090147" cy="2128848"/>
        </p:xfrm>
        <a:graphic>
          <a:graphicData uri="http://schemas.openxmlformats.org/presentationml/2006/ole">
            <mc:AlternateContent xmlns:mc="http://schemas.openxmlformats.org/markup-compatibility/2006">
              <mc:Choice xmlns:v="urn:schemas-microsoft-com:vml" Requires="v">
                <p:oleObj name="Image" r:id="rId3" imgW="15999840" imgH="6692040" progId="Photoshop.Image.13">
                  <p:embed/>
                </p:oleObj>
              </mc:Choice>
              <mc:Fallback>
                <p:oleObj name="Image" r:id="rId3" imgW="15999840" imgH="6692040" progId="Photoshop.Image.13">
                  <p:embed/>
                  <p:pic>
                    <p:nvPicPr>
                      <p:cNvPr id="9" name="オブジェクト 8"/>
                      <p:cNvPicPr/>
                      <p:nvPr/>
                    </p:nvPicPr>
                    <p:blipFill>
                      <a:blip r:embed="rId4"/>
                      <a:stretch>
                        <a:fillRect/>
                      </a:stretch>
                    </p:blipFill>
                    <p:spPr>
                      <a:xfrm>
                        <a:off x="3788296" y="2190854"/>
                        <a:ext cx="5090147" cy="2128848"/>
                      </a:xfrm>
                      <a:prstGeom prst="rect">
                        <a:avLst/>
                      </a:prstGeom>
                      <a:solidFill>
                        <a:schemeClr val="bg1">
                          <a:alpha val="64000"/>
                        </a:schemeClr>
                      </a:solidFill>
                      <a:ln>
                        <a:solidFill>
                          <a:schemeClr val="tx1"/>
                        </a:solidFill>
                      </a:ln>
                    </p:spPr>
                  </p:pic>
                </p:oleObj>
              </mc:Fallback>
            </mc:AlternateContent>
          </a:graphicData>
        </a:graphic>
      </p:graphicFrame>
      <p:graphicFrame>
        <p:nvGraphicFramePr>
          <p:cNvPr id="6" name="オブジェクト 5">
            <a:extLst>
              <a:ext uri="{FF2B5EF4-FFF2-40B4-BE49-F238E27FC236}">
                <a16:creationId xmlns:a16="http://schemas.microsoft.com/office/drawing/2014/main" id="{FE5E0CE6-DA9D-4E23-B496-258246AB9DE8}"/>
              </a:ext>
            </a:extLst>
          </p:cNvPr>
          <p:cNvGraphicFramePr>
            <a:graphicFrameLocks noChangeAspect="1"/>
          </p:cNvGraphicFramePr>
          <p:nvPr>
            <p:extLst>
              <p:ext uri="{D42A27DB-BD31-4B8C-83A1-F6EECF244321}">
                <p14:modId xmlns:p14="http://schemas.microsoft.com/office/powerpoint/2010/main" val="1928395904"/>
              </p:ext>
            </p:extLst>
          </p:nvPr>
        </p:nvGraphicFramePr>
        <p:xfrm>
          <a:off x="549043" y="2258498"/>
          <a:ext cx="2303588" cy="1637691"/>
        </p:xfrm>
        <a:graphic>
          <a:graphicData uri="http://schemas.openxmlformats.org/presentationml/2006/ole">
            <mc:AlternateContent xmlns:mc="http://schemas.openxmlformats.org/markup-compatibility/2006">
              <mc:Choice xmlns:v="urn:schemas-microsoft-com:vml" Requires="v">
                <p:oleObj name="Image" r:id="rId5" imgW="8787240" imgH="6247440" progId="Photoshop.Image.13">
                  <p:embed/>
                </p:oleObj>
              </mc:Choice>
              <mc:Fallback>
                <p:oleObj name="Image" r:id="rId5" imgW="8787240" imgH="6247440" progId="Photoshop.Image.13">
                  <p:embed/>
                  <p:pic>
                    <p:nvPicPr>
                      <p:cNvPr id="7" name="オブジェクト 6"/>
                      <p:cNvPicPr/>
                      <p:nvPr/>
                    </p:nvPicPr>
                    <p:blipFill>
                      <a:blip r:embed="rId6"/>
                      <a:stretch>
                        <a:fillRect/>
                      </a:stretch>
                    </p:blipFill>
                    <p:spPr>
                      <a:xfrm>
                        <a:off x="549043" y="2258498"/>
                        <a:ext cx="2303588" cy="1637691"/>
                      </a:xfrm>
                      <a:prstGeom prst="rect">
                        <a:avLst/>
                      </a:prstGeom>
                      <a:ln>
                        <a:solidFill>
                          <a:schemeClr val="tx1"/>
                        </a:solidFill>
                      </a:ln>
                    </p:spPr>
                  </p:pic>
                </p:oleObj>
              </mc:Fallback>
            </mc:AlternateContent>
          </a:graphicData>
        </a:graphic>
      </p:graphicFrame>
      <p:cxnSp>
        <p:nvCxnSpPr>
          <p:cNvPr id="8" name="直線コネクタ 7">
            <a:extLst>
              <a:ext uri="{FF2B5EF4-FFF2-40B4-BE49-F238E27FC236}">
                <a16:creationId xmlns:a16="http://schemas.microsoft.com/office/drawing/2014/main" id="{76CD03F1-4598-41A5-B662-CC84744B95D7}"/>
              </a:ext>
            </a:extLst>
          </p:cNvPr>
          <p:cNvCxnSpPr/>
          <p:nvPr/>
        </p:nvCxnSpPr>
        <p:spPr>
          <a:xfrm>
            <a:off x="331912" y="1637184"/>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図 9">
            <a:extLst>
              <a:ext uri="{FF2B5EF4-FFF2-40B4-BE49-F238E27FC236}">
                <a16:creationId xmlns:a16="http://schemas.microsoft.com/office/drawing/2014/main" id="{B27772C5-2F39-462E-A427-F0B6A5D8D81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3920" y="286172"/>
            <a:ext cx="1512168" cy="568128"/>
          </a:xfrm>
          <a:prstGeom prst="rect">
            <a:avLst/>
          </a:prstGeom>
        </p:spPr>
      </p:pic>
      <p:cxnSp>
        <p:nvCxnSpPr>
          <p:cNvPr id="11" name="直線矢印コネクタ 10">
            <a:extLst>
              <a:ext uri="{FF2B5EF4-FFF2-40B4-BE49-F238E27FC236}">
                <a16:creationId xmlns:a16="http://schemas.microsoft.com/office/drawing/2014/main" id="{C7FAFC9C-6AD7-4283-99CF-63637F04F4CD}"/>
              </a:ext>
            </a:extLst>
          </p:cNvPr>
          <p:cNvCxnSpPr/>
          <p:nvPr/>
        </p:nvCxnSpPr>
        <p:spPr>
          <a:xfrm flipV="1">
            <a:off x="1753183" y="3077343"/>
            <a:ext cx="306921" cy="96637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94A1AEC9-FD29-4C5E-BC87-FEAAADABEDB8}"/>
              </a:ext>
            </a:extLst>
          </p:cNvPr>
          <p:cNvSpPr txBox="1"/>
          <p:nvPr/>
        </p:nvSpPr>
        <p:spPr bwMode="auto">
          <a:xfrm>
            <a:off x="605228" y="4159497"/>
            <a:ext cx="1667507" cy="492443"/>
          </a:xfrm>
          <a:prstGeom prst="rect">
            <a:avLst/>
          </a:prstGeom>
          <a:noFill/>
          <a:ln w="12700" cmpd="sng">
            <a:solidFill>
              <a:schemeClr val="tx1"/>
            </a:solidFill>
            <a:miter lim="800000"/>
            <a:headEnd/>
            <a:tailEnd/>
          </a:ln>
        </p:spPr>
        <p:txBody>
          <a:bodyPr wrap="square" rtlCol="0">
            <a:spAutoFit/>
          </a:bodyPr>
          <a:lstStyle/>
          <a:p>
            <a:r>
              <a:rPr lang="ja-JP" altLang="en-US" sz="1300" dirty="0"/>
              <a:t>「編集」ボタンを押します。</a:t>
            </a:r>
            <a:endParaRPr kumimoji="1" lang="ja-JP" altLang="en-US" sz="1300" dirty="0"/>
          </a:p>
        </p:txBody>
      </p:sp>
      <p:sp>
        <p:nvSpPr>
          <p:cNvPr id="15" name="右矢印 31">
            <a:extLst>
              <a:ext uri="{FF2B5EF4-FFF2-40B4-BE49-F238E27FC236}">
                <a16:creationId xmlns:a16="http://schemas.microsoft.com/office/drawing/2014/main" id="{818032DF-5A3E-4D54-B7C0-8AB4DA3089AF}"/>
              </a:ext>
            </a:extLst>
          </p:cNvPr>
          <p:cNvSpPr/>
          <p:nvPr/>
        </p:nvSpPr>
        <p:spPr>
          <a:xfrm>
            <a:off x="3186445" y="2802250"/>
            <a:ext cx="268036" cy="648072"/>
          </a:xfrm>
          <a:prstGeom prst="rightArrow">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スライド番号プレースホルダー 2">
            <a:extLst>
              <a:ext uri="{FF2B5EF4-FFF2-40B4-BE49-F238E27FC236}">
                <a16:creationId xmlns:a16="http://schemas.microsoft.com/office/drawing/2014/main" id="{C500E2A0-CF0B-425E-9CA9-0E45A3FC9319}"/>
              </a:ext>
            </a:extLst>
          </p:cNvPr>
          <p:cNvSpPr txBox="1">
            <a:spLocks/>
          </p:cNvSpPr>
          <p:nvPr/>
        </p:nvSpPr>
        <p:spPr bwMode="auto">
          <a:xfrm>
            <a:off x="6705600" y="64008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r" rtl="0" eaLnBrk="1" fontAlgn="base" hangingPunct="1">
              <a:spcBef>
                <a:spcPct val="0"/>
              </a:spcBef>
              <a:spcAft>
                <a:spcPct val="0"/>
              </a:spcAft>
              <a:buClrTx/>
              <a:buSzTx/>
              <a:buFontTx/>
              <a:buNone/>
              <a:defRPr kumimoji="0" sz="1800"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defRPr/>
            </a:pPr>
            <a:fld id="{0331EEB5-871C-3C46-BA86-090CCFE8305C}" type="slidenum">
              <a:rPr lang="en-US" altLang="ja-JP" smtClean="0"/>
              <a:pPr>
                <a:defRPr/>
              </a:pPr>
              <a:t>7</a:t>
            </a:fld>
            <a:endParaRPr lang="en-US" altLang="ja-JP" dirty="0"/>
          </a:p>
        </p:txBody>
      </p:sp>
      <p:sp>
        <p:nvSpPr>
          <p:cNvPr id="16" name="円/楕円 15"/>
          <p:cNvSpPr/>
          <p:nvPr/>
        </p:nvSpPr>
        <p:spPr>
          <a:xfrm>
            <a:off x="971600" y="2200735"/>
            <a:ext cx="639688" cy="340552"/>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7" name="タイトル 1">
            <a:extLst>
              <a:ext uri="{FF2B5EF4-FFF2-40B4-BE49-F238E27FC236}">
                <a16:creationId xmlns:a16="http://schemas.microsoft.com/office/drawing/2014/main" id="{371B8A38-766D-4A5F-AF9B-02CE19934446}"/>
              </a:ext>
            </a:extLst>
          </p:cNvPr>
          <p:cNvSpPr txBox="1">
            <a:spLocks/>
          </p:cNvSpPr>
          <p:nvPr/>
        </p:nvSpPr>
        <p:spPr bwMode="auto">
          <a:xfrm>
            <a:off x="403920" y="798444"/>
            <a:ext cx="8001000" cy="62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ＭＳ Ｐゴシック" pitchFamily="50" charset="-128"/>
              </a:defRPr>
            </a:lvl2pPr>
            <a:lvl3pPr algn="l" rtl="0" eaLnBrk="0" fontAlgn="base" hangingPunct="0">
              <a:spcBef>
                <a:spcPct val="0"/>
              </a:spcBef>
              <a:spcAft>
                <a:spcPct val="0"/>
              </a:spcAft>
              <a:defRPr kumimoji="1" sz="3900" b="1">
                <a:solidFill>
                  <a:schemeClr val="tx2"/>
                </a:solidFill>
                <a:latin typeface="Arial" charset="0"/>
                <a:ea typeface="ＭＳ Ｐゴシック" pitchFamily="50" charset="-128"/>
              </a:defRPr>
            </a:lvl3pPr>
            <a:lvl4pPr algn="l" rtl="0" eaLnBrk="0" fontAlgn="base" hangingPunct="0">
              <a:spcBef>
                <a:spcPct val="0"/>
              </a:spcBef>
              <a:spcAft>
                <a:spcPct val="0"/>
              </a:spcAft>
              <a:defRPr kumimoji="1" sz="3900" b="1">
                <a:solidFill>
                  <a:schemeClr val="tx2"/>
                </a:solidFill>
                <a:latin typeface="Arial" charset="0"/>
                <a:ea typeface="ＭＳ Ｐゴシック" pitchFamily="50" charset="-128"/>
              </a:defRPr>
            </a:lvl4pPr>
            <a:lvl5pPr algn="l" rtl="0" eaLnBrk="0" fontAlgn="base" hangingPunct="0">
              <a:spcBef>
                <a:spcPct val="0"/>
              </a:spcBef>
              <a:spcAft>
                <a:spcPct val="0"/>
              </a:spcAft>
              <a:defRPr kumimoji="1" sz="3900" b="1">
                <a:solidFill>
                  <a:schemeClr val="tx2"/>
                </a:solidFill>
                <a:latin typeface="Arial" charset="0"/>
                <a:ea typeface="ＭＳ Ｐゴシック" pitchFamily="50" charset="-128"/>
              </a:defRPr>
            </a:lvl5pPr>
            <a:lvl6pPr marL="457200" algn="l" rtl="0" fontAlgn="base">
              <a:spcBef>
                <a:spcPct val="0"/>
              </a:spcBef>
              <a:spcAft>
                <a:spcPct val="0"/>
              </a:spcAft>
              <a:defRPr kumimoji="1" sz="3900" b="1">
                <a:solidFill>
                  <a:schemeClr val="tx2"/>
                </a:solidFill>
                <a:latin typeface="Arial" charset="0"/>
                <a:ea typeface="ＭＳ Ｐゴシック" pitchFamily="50" charset="-128"/>
              </a:defRPr>
            </a:lvl6pPr>
            <a:lvl7pPr marL="914400" algn="l" rtl="0" fontAlgn="base">
              <a:spcBef>
                <a:spcPct val="0"/>
              </a:spcBef>
              <a:spcAft>
                <a:spcPct val="0"/>
              </a:spcAft>
              <a:defRPr kumimoji="1" sz="3900" b="1">
                <a:solidFill>
                  <a:schemeClr val="tx2"/>
                </a:solidFill>
                <a:latin typeface="Arial" charset="0"/>
                <a:ea typeface="ＭＳ Ｐゴシック" pitchFamily="50" charset="-128"/>
              </a:defRPr>
            </a:lvl7pPr>
            <a:lvl8pPr marL="1371600" algn="l" rtl="0" fontAlgn="base">
              <a:spcBef>
                <a:spcPct val="0"/>
              </a:spcBef>
              <a:spcAft>
                <a:spcPct val="0"/>
              </a:spcAft>
              <a:defRPr kumimoji="1" sz="3900" b="1">
                <a:solidFill>
                  <a:schemeClr val="tx2"/>
                </a:solidFill>
                <a:latin typeface="Arial" charset="0"/>
                <a:ea typeface="ＭＳ Ｐゴシック" pitchFamily="50" charset="-128"/>
              </a:defRPr>
            </a:lvl8pPr>
            <a:lvl9pPr marL="1828800" algn="l" rtl="0" fontAlgn="base">
              <a:spcBef>
                <a:spcPct val="0"/>
              </a:spcBef>
              <a:spcAft>
                <a:spcPct val="0"/>
              </a:spcAft>
              <a:defRPr kumimoji="1" sz="3900" b="1">
                <a:solidFill>
                  <a:schemeClr val="tx2"/>
                </a:solidFill>
                <a:latin typeface="Arial" charset="0"/>
                <a:ea typeface="ＭＳ Ｐゴシック" pitchFamily="50" charset="-128"/>
              </a:defRPr>
            </a:lvl9pPr>
          </a:lstStyle>
          <a:p>
            <a:r>
              <a:rPr lang="en-US" altLang="ja-JP" sz="2800" kern="0" dirty="0"/>
              <a:t>OBS</a:t>
            </a:r>
            <a:r>
              <a:rPr lang="ja-JP" altLang="en-US" sz="2800" kern="0" dirty="0"/>
              <a:t>、</a:t>
            </a:r>
            <a:r>
              <a:rPr lang="en-US" altLang="ja-JP" sz="2800" kern="0" dirty="0"/>
              <a:t>IBS</a:t>
            </a:r>
            <a:r>
              <a:rPr lang="ja-JP" altLang="en-US" sz="2800" kern="0" dirty="0"/>
              <a:t>自宅出発日の入力</a:t>
            </a:r>
          </a:p>
        </p:txBody>
      </p:sp>
      <p:sp>
        <p:nvSpPr>
          <p:cNvPr id="18" name="テキスト ボックス 17">
            <a:extLst>
              <a:ext uri="{FF2B5EF4-FFF2-40B4-BE49-F238E27FC236}">
                <a16:creationId xmlns:a16="http://schemas.microsoft.com/office/drawing/2014/main" id="{8CDBD759-F561-4AFB-8EE7-B51FE0E52293}"/>
              </a:ext>
            </a:extLst>
          </p:cNvPr>
          <p:cNvSpPr txBox="1"/>
          <p:nvPr/>
        </p:nvSpPr>
        <p:spPr bwMode="auto">
          <a:xfrm>
            <a:off x="432822" y="1659840"/>
            <a:ext cx="6332255" cy="369332"/>
          </a:xfrm>
          <a:prstGeom prst="rect">
            <a:avLst/>
          </a:prstGeom>
          <a:noFill/>
          <a:ln w="38100" cmpd="dbl">
            <a:noFill/>
            <a:miter lim="800000"/>
            <a:headEnd/>
            <a:tailEnd/>
          </a:ln>
        </p:spPr>
        <p:txBody>
          <a:bodyPr wrap="square" rtlCol="0">
            <a:spAutoFit/>
          </a:bodyPr>
          <a:lstStyle/>
          <a:p>
            <a:r>
              <a:rPr lang="ja-JP" altLang="en-US" kern="0" dirty="0"/>
              <a:t>学生が自宅出発日を入力する。</a:t>
            </a:r>
            <a:endParaRPr lang="en-US" altLang="ja-JP" kern="0" dirty="0"/>
          </a:p>
        </p:txBody>
      </p:sp>
      <p:sp>
        <p:nvSpPr>
          <p:cNvPr id="19" name="テキスト ボックス 18">
            <a:extLst>
              <a:ext uri="{FF2B5EF4-FFF2-40B4-BE49-F238E27FC236}">
                <a16:creationId xmlns:a16="http://schemas.microsoft.com/office/drawing/2014/main" id="{D5CE2341-BB87-468F-9FFB-08318C343B9E}"/>
              </a:ext>
            </a:extLst>
          </p:cNvPr>
          <p:cNvSpPr txBox="1"/>
          <p:nvPr/>
        </p:nvSpPr>
        <p:spPr bwMode="auto">
          <a:xfrm>
            <a:off x="752666" y="5763427"/>
            <a:ext cx="7161969" cy="523220"/>
          </a:xfrm>
          <a:prstGeom prst="rect">
            <a:avLst/>
          </a:prstGeom>
          <a:solidFill>
            <a:schemeClr val="bg1"/>
          </a:solidFill>
          <a:ln w="12700" cmpd="sng">
            <a:noFill/>
            <a:miter lim="800000"/>
            <a:headEnd/>
            <a:tailEnd/>
          </a:ln>
        </p:spPr>
        <p:txBody>
          <a:bodyPr wrap="square" rtlCol="0">
            <a:spAutoFit/>
          </a:bodyPr>
          <a:lstStyle/>
          <a:p>
            <a:r>
              <a:rPr kumimoji="1" lang="en-US" altLang="ja-JP" sz="1400" b="1" dirty="0"/>
              <a:t>IBS</a:t>
            </a:r>
            <a:r>
              <a:rPr kumimoji="1" lang="ja-JP" altLang="en-US" sz="1400" b="1" dirty="0"/>
              <a:t>の分はクラブもしくは地区で入力してください。</a:t>
            </a:r>
            <a:endParaRPr kumimoji="1" lang="en-US" altLang="ja-JP" sz="1400" b="1" dirty="0"/>
          </a:p>
          <a:p>
            <a:r>
              <a:rPr lang="ja-JP" altLang="en-US" sz="1400" b="1" dirty="0"/>
              <a:t>保険に関係する大事な部分のため、入力を忘れないようにお願いします。</a:t>
            </a:r>
          </a:p>
        </p:txBody>
      </p:sp>
      <p:grpSp>
        <p:nvGrpSpPr>
          <p:cNvPr id="20" name="グループ化 19">
            <a:extLst>
              <a:ext uri="{FF2B5EF4-FFF2-40B4-BE49-F238E27FC236}">
                <a16:creationId xmlns:a16="http://schemas.microsoft.com/office/drawing/2014/main" id="{F6EA94E6-3A81-4D25-B99F-0B6BA720BE52}"/>
              </a:ext>
            </a:extLst>
          </p:cNvPr>
          <p:cNvGrpSpPr/>
          <p:nvPr/>
        </p:nvGrpSpPr>
        <p:grpSpPr>
          <a:xfrm>
            <a:off x="3788296" y="2204044"/>
            <a:ext cx="5090147" cy="2128848"/>
            <a:chOff x="3788296" y="2204044"/>
            <a:chExt cx="5090147" cy="2128848"/>
          </a:xfrm>
        </p:grpSpPr>
        <p:graphicFrame>
          <p:nvGraphicFramePr>
            <p:cNvPr id="22" name="オブジェクト 21">
              <a:extLst>
                <a:ext uri="{FF2B5EF4-FFF2-40B4-BE49-F238E27FC236}">
                  <a16:creationId xmlns:a16="http://schemas.microsoft.com/office/drawing/2014/main" id="{B4FEB0EE-6BFA-4164-AEA6-9E52B3D6665A}"/>
                </a:ext>
              </a:extLst>
            </p:cNvPr>
            <p:cNvGraphicFramePr>
              <a:graphicFrameLocks noChangeAspect="1"/>
            </p:cNvGraphicFramePr>
            <p:nvPr>
              <p:extLst>
                <p:ext uri="{D42A27DB-BD31-4B8C-83A1-F6EECF244321}">
                  <p14:modId xmlns:p14="http://schemas.microsoft.com/office/powerpoint/2010/main" val="4265080511"/>
                </p:ext>
              </p:extLst>
            </p:nvPr>
          </p:nvGraphicFramePr>
          <p:xfrm>
            <a:off x="3788296" y="2204044"/>
            <a:ext cx="5090147" cy="2128848"/>
          </p:xfrm>
          <a:graphic>
            <a:graphicData uri="http://schemas.openxmlformats.org/presentationml/2006/ole">
              <mc:AlternateContent xmlns:mc="http://schemas.openxmlformats.org/markup-compatibility/2006">
                <mc:Choice xmlns:v="urn:schemas-microsoft-com:vml" Requires="v">
                  <p:oleObj name="Image" r:id="rId8" imgW="15999840" imgH="6692040" progId="Photoshop.Image.13">
                    <p:embed/>
                  </p:oleObj>
                </mc:Choice>
                <mc:Fallback>
                  <p:oleObj name="Image" r:id="rId8" imgW="15999840" imgH="6692040" progId="Photoshop.Image.13">
                    <p:embed/>
                    <p:pic>
                      <p:nvPicPr>
                        <p:cNvPr id="20" name="オブジェクト 19">
                          <a:extLst>
                            <a:ext uri="{FF2B5EF4-FFF2-40B4-BE49-F238E27FC236}">
                              <a16:creationId xmlns:a16="http://schemas.microsoft.com/office/drawing/2014/main" id="{178EC6B0-7ED9-43FC-93DB-714542D41571}"/>
                            </a:ext>
                          </a:extLst>
                        </p:cNvPr>
                        <p:cNvPicPr/>
                        <p:nvPr/>
                      </p:nvPicPr>
                      <p:blipFill>
                        <a:blip r:embed="rId4"/>
                        <a:stretch>
                          <a:fillRect/>
                        </a:stretch>
                      </p:blipFill>
                      <p:spPr>
                        <a:xfrm>
                          <a:off x="3788296" y="2204044"/>
                          <a:ext cx="5090147" cy="2128848"/>
                        </a:xfrm>
                        <a:prstGeom prst="rect">
                          <a:avLst/>
                        </a:prstGeom>
                        <a:solidFill>
                          <a:schemeClr val="bg1">
                            <a:alpha val="64000"/>
                          </a:schemeClr>
                        </a:solidFill>
                        <a:ln>
                          <a:solidFill>
                            <a:schemeClr val="tx1"/>
                          </a:solidFill>
                        </a:ln>
                      </p:spPr>
                    </p:pic>
                  </p:oleObj>
                </mc:Fallback>
              </mc:AlternateContent>
            </a:graphicData>
          </a:graphic>
        </p:graphicFrame>
        <p:sp>
          <p:nvSpPr>
            <p:cNvPr id="23" name="テキスト ボックス 22">
              <a:extLst>
                <a:ext uri="{FF2B5EF4-FFF2-40B4-BE49-F238E27FC236}">
                  <a16:creationId xmlns:a16="http://schemas.microsoft.com/office/drawing/2014/main" id="{5B77C893-2BD7-4622-8865-09695DAB745F}"/>
                </a:ext>
              </a:extLst>
            </p:cNvPr>
            <p:cNvSpPr txBox="1"/>
            <p:nvPr/>
          </p:nvSpPr>
          <p:spPr bwMode="auto">
            <a:xfrm>
              <a:off x="6705600" y="3717032"/>
              <a:ext cx="606896" cy="169277"/>
            </a:xfrm>
            <a:prstGeom prst="rect">
              <a:avLst/>
            </a:prstGeom>
            <a:solidFill>
              <a:srgbClr val="F9F9F9"/>
            </a:solidFill>
            <a:ln w="12700" cmpd="sng">
              <a:noFill/>
              <a:miter lim="800000"/>
              <a:headEnd/>
              <a:tailEnd/>
            </a:ln>
          </p:spPr>
          <p:txBody>
            <a:bodyPr wrap="square" rtlCol="0">
              <a:spAutoFit/>
            </a:bodyPr>
            <a:lstStyle/>
            <a:p>
              <a:pPr algn="ctr"/>
              <a:r>
                <a:rPr lang="ja-JP" altLang="en-US" sz="500" b="1" dirty="0"/>
                <a:t>自宅出発</a:t>
              </a:r>
              <a:r>
                <a:rPr lang="en-US" altLang="ja-JP" sz="500" b="1" dirty="0"/>
                <a:t>j</a:t>
              </a:r>
              <a:r>
                <a:rPr lang="ja-JP" altLang="en-US" sz="500" b="1" dirty="0"/>
                <a:t>日</a:t>
              </a:r>
              <a:endParaRPr kumimoji="1" lang="ja-JP" altLang="en-US" sz="500" b="1" dirty="0"/>
            </a:p>
          </p:txBody>
        </p:sp>
      </p:grpSp>
      <p:sp>
        <p:nvSpPr>
          <p:cNvPr id="24" name="円/楕円 22">
            <a:extLst>
              <a:ext uri="{FF2B5EF4-FFF2-40B4-BE49-F238E27FC236}">
                <a16:creationId xmlns:a16="http://schemas.microsoft.com/office/drawing/2014/main" id="{92427575-9FEA-45B4-8B63-1E3BA4C6CA2F}"/>
              </a:ext>
            </a:extLst>
          </p:cNvPr>
          <p:cNvSpPr/>
          <p:nvPr/>
        </p:nvSpPr>
        <p:spPr>
          <a:xfrm>
            <a:off x="6688108" y="3705093"/>
            <a:ext cx="648072" cy="191096"/>
          </a:xfrm>
          <a:prstGeom prst="ellipse">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テキスト ボックス 24">
            <a:extLst>
              <a:ext uri="{FF2B5EF4-FFF2-40B4-BE49-F238E27FC236}">
                <a16:creationId xmlns:a16="http://schemas.microsoft.com/office/drawing/2014/main" id="{7761E498-8FF3-49B9-A839-176B63ED6F5A}"/>
              </a:ext>
            </a:extLst>
          </p:cNvPr>
          <p:cNvSpPr txBox="1"/>
          <p:nvPr/>
        </p:nvSpPr>
        <p:spPr bwMode="auto">
          <a:xfrm>
            <a:off x="5580111" y="4661555"/>
            <a:ext cx="2513711" cy="892552"/>
          </a:xfrm>
          <a:prstGeom prst="rect">
            <a:avLst/>
          </a:prstGeom>
          <a:solidFill>
            <a:schemeClr val="bg1"/>
          </a:solidFill>
          <a:ln w="12700" cmpd="sng">
            <a:solidFill>
              <a:schemeClr val="tx1"/>
            </a:solidFill>
            <a:miter lim="800000"/>
            <a:headEnd/>
            <a:tailEnd/>
          </a:ln>
        </p:spPr>
        <p:txBody>
          <a:bodyPr wrap="square" rtlCol="0">
            <a:spAutoFit/>
          </a:bodyPr>
          <a:lstStyle/>
          <a:p>
            <a:r>
              <a:rPr lang="ja-JP" altLang="en-US" sz="1300" dirty="0"/>
              <a:t>渡航日ではなく自宅を出る日を入力してください。</a:t>
            </a:r>
            <a:endParaRPr lang="en-US" altLang="ja-JP" sz="1300" dirty="0"/>
          </a:p>
          <a:p>
            <a:r>
              <a:rPr lang="ja-JP" altLang="en-US" sz="1300" dirty="0"/>
              <a:t>渡航日と自宅出発日が同じ場合もあります。</a:t>
            </a:r>
            <a:endParaRPr lang="en-US" altLang="ja-JP" sz="1300" dirty="0"/>
          </a:p>
        </p:txBody>
      </p:sp>
      <p:cxnSp>
        <p:nvCxnSpPr>
          <p:cNvPr id="26" name="直線矢印コネクタ 25">
            <a:extLst>
              <a:ext uri="{FF2B5EF4-FFF2-40B4-BE49-F238E27FC236}">
                <a16:creationId xmlns:a16="http://schemas.microsoft.com/office/drawing/2014/main" id="{FA8BBD23-3162-45D3-B1D3-D011DF702994}"/>
              </a:ext>
            </a:extLst>
          </p:cNvPr>
          <p:cNvCxnSpPr/>
          <p:nvPr/>
        </p:nvCxnSpPr>
        <p:spPr>
          <a:xfrm flipV="1">
            <a:off x="6588224" y="3896189"/>
            <a:ext cx="275559" cy="75575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0054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a:extLst>
              <a:ext uri="{FF2B5EF4-FFF2-40B4-BE49-F238E27FC236}">
                <a16:creationId xmlns:a16="http://schemas.microsoft.com/office/drawing/2014/main" id="{88C6C843-8249-493D-A17C-87BA72A1A977}"/>
              </a:ext>
            </a:extLst>
          </p:cNvPr>
          <p:cNvGraphicFramePr>
            <a:graphicFrameLocks noChangeAspect="1"/>
          </p:cNvGraphicFramePr>
          <p:nvPr/>
        </p:nvGraphicFramePr>
        <p:xfrm>
          <a:off x="3788296" y="2190854"/>
          <a:ext cx="5090147" cy="2128848"/>
        </p:xfrm>
        <a:graphic>
          <a:graphicData uri="http://schemas.openxmlformats.org/presentationml/2006/ole">
            <mc:AlternateContent xmlns:mc="http://schemas.openxmlformats.org/markup-compatibility/2006">
              <mc:Choice xmlns:v="urn:schemas-microsoft-com:vml" Requires="v">
                <p:oleObj name="Image" r:id="rId3" imgW="15999840" imgH="6692040" progId="Photoshop.Image.13">
                  <p:embed/>
                </p:oleObj>
              </mc:Choice>
              <mc:Fallback>
                <p:oleObj name="Image" r:id="rId3" imgW="15999840" imgH="6692040" progId="Photoshop.Image.13">
                  <p:embed/>
                  <p:pic>
                    <p:nvPicPr>
                      <p:cNvPr id="5" name="オブジェクト 4">
                        <a:extLst>
                          <a:ext uri="{FF2B5EF4-FFF2-40B4-BE49-F238E27FC236}">
                            <a16:creationId xmlns:a16="http://schemas.microsoft.com/office/drawing/2014/main" id="{88C6C843-8249-493D-A17C-87BA72A1A977}"/>
                          </a:ext>
                        </a:extLst>
                      </p:cNvPr>
                      <p:cNvPicPr/>
                      <p:nvPr/>
                    </p:nvPicPr>
                    <p:blipFill>
                      <a:blip r:embed="rId4"/>
                      <a:stretch>
                        <a:fillRect/>
                      </a:stretch>
                    </p:blipFill>
                    <p:spPr>
                      <a:xfrm>
                        <a:off x="3788296" y="2190854"/>
                        <a:ext cx="5090147" cy="2128848"/>
                      </a:xfrm>
                      <a:prstGeom prst="rect">
                        <a:avLst/>
                      </a:prstGeom>
                      <a:solidFill>
                        <a:schemeClr val="bg1">
                          <a:alpha val="64000"/>
                        </a:schemeClr>
                      </a:solidFill>
                      <a:ln>
                        <a:solidFill>
                          <a:schemeClr val="tx1"/>
                        </a:solidFill>
                      </a:ln>
                    </p:spPr>
                  </p:pic>
                </p:oleObj>
              </mc:Fallback>
            </mc:AlternateContent>
          </a:graphicData>
        </a:graphic>
      </p:graphicFrame>
      <p:graphicFrame>
        <p:nvGraphicFramePr>
          <p:cNvPr id="6" name="オブジェクト 5">
            <a:extLst>
              <a:ext uri="{FF2B5EF4-FFF2-40B4-BE49-F238E27FC236}">
                <a16:creationId xmlns:a16="http://schemas.microsoft.com/office/drawing/2014/main" id="{FE5E0CE6-DA9D-4E23-B496-258246AB9DE8}"/>
              </a:ext>
            </a:extLst>
          </p:cNvPr>
          <p:cNvGraphicFramePr>
            <a:graphicFrameLocks noChangeAspect="1"/>
          </p:cNvGraphicFramePr>
          <p:nvPr/>
        </p:nvGraphicFramePr>
        <p:xfrm>
          <a:off x="549043" y="2258498"/>
          <a:ext cx="2303588" cy="1637691"/>
        </p:xfrm>
        <a:graphic>
          <a:graphicData uri="http://schemas.openxmlformats.org/presentationml/2006/ole">
            <mc:AlternateContent xmlns:mc="http://schemas.openxmlformats.org/markup-compatibility/2006">
              <mc:Choice xmlns:v="urn:schemas-microsoft-com:vml" Requires="v">
                <p:oleObj name="Image" r:id="rId5" imgW="8787240" imgH="6247440" progId="Photoshop.Image.13">
                  <p:embed/>
                </p:oleObj>
              </mc:Choice>
              <mc:Fallback>
                <p:oleObj name="Image" r:id="rId5" imgW="8787240" imgH="6247440" progId="Photoshop.Image.13">
                  <p:embed/>
                  <p:pic>
                    <p:nvPicPr>
                      <p:cNvPr id="6" name="オブジェクト 5">
                        <a:extLst>
                          <a:ext uri="{FF2B5EF4-FFF2-40B4-BE49-F238E27FC236}">
                            <a16:creationId xmlns:a16="http://schemas.microsoft.com/office/drawing/2014/main" id="{FE5E0CE6-DA9D-4E23-B496-258246AB9DE8}"/>
                          </a:ext>
                        </a:extLst>
                      </p:cNvPr>
                      <p:cNvPicPr/>
                      <p:nvPr/>
                    </p:nvPicPr>
                    <p:blipFill>
                      <a:blip r:embed="rId6"/>
                      <a:stretch>
                        <a:fillRect/>
                      </a:stretch>
                    </p:blipFill>
                    <p:spPr>
                      <a:xfrm>
                        <a:off x="549043" y="2258498"/>
                        <a:ext cx="2303588" cy="1637691"/>
                      </a:xfrm>
                      <a:prstGeom prst="rect">
                        <a:avLst/>
                      </a:prstGeom>
                      <a:ln>
                        <a:solidFill>
                          <a:schemeClr val="tx1"/>
                        </a:solidFill>
                      </a:ln>
                    </p:spPr>
                  </p:pic>
                </p:oleObj>
              </mc:Fallback>
            </mc:AlternateContent>
          </a:graphicData>
        </a:graphic>
      </p:graphicFrame>
      <p:sp>
        <p:nvSpPr>
          <p:cNvPr id="7" name="タイトル 1">
            <a:extLst>
              <a:ext uri="{FF2B5EF4-FFF2-40B4-BE49-F238E27FC236}">
                <a16:creationId xmlns:a16="http://schemas.microsoft.com/office/drawing/2014/main" id="{6499D58B-3E03-434A-B28A-EEBA2B5BB0E2}"/>
              </a:ext>
            </a:extLst>
          </p:cNvPr>
          <p:cNvSpPr>
            <a:spLocks noGrp="1"/>
          </p:cNvSpPr>
          <p:nvPr>
            <p:ph type="title"/>
          </p:nvPr>
        </p:nvSpPr>
        <p:spPr>
          <a:xfrm>
            <a:off x="435888" y="311829"/>
            <a:ext cx="8001000" cy="1295400"/>
          </a:xfrm>
        </p:spPr>
        <p:txBody>
          <a:bodyPr/>
          <a:lstStyle/>
          <a:p>
            <a:r>
              <a:rPr lang="en-US" altLang="ja-JP" sz="2800" dirty="0"/>
              <a:t>7</a:t>
            </a:r>
            <a:r>
              <a:rPr lang="ja-JP" altLang="en-US" sz="2800" dirty="0"/>
              <a:t>月</a:t>
            </a:r>
            <a:r>
              <a:rPr lang="en-US" altLang="ja-JP" sz="2800" dirty="0"/>
              <a:t>-8</a:t>
            </a:r>
            <a:r>
              <a:rPr lang="ja-JP" altLang="en-US" sz="2800" dirty="0"/>
              <a:t>月　交換学生</a:t>
            </a:r>
            <a:r>
              <a:rPr lang="ja-JP" altLang="en-US" sz="2800"/>
              <a:t>帰国処理</a:t>
            </a:r>
            <a:endParaRPr lang="ja-JP" altLang="en-US" sz="2800" dirty="0"/>
          </a:p>
        </p:txBody>
      </p:sp>
      <p:cxnSp>
        <p:nvCxnSpPr>
          <p:cNvPr id="8" name="直線コネクタ 7">
            <a:extLst>
              <a:ext uri="{FF2B5EF4-FFF2-40B4-BE49-F238E27FC236}">
                <a16:creationId xmlns:a16="http://schemas.microsoft.com/office/drawing/2014/main" id="{76CD03F1-4598-41A5-B662-CC84744B95D7}"/>
              </a:ext>
            </a:extLst>
          </p:cNvPr>
          <p:cNvCxnSpPr/>
          <p:nvPr/>
        </p:nvCxnSpPr>
        <p:spPr>
          <a:xfrm>
            <a:off x="331912" y="1637184"/>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4FA17590-3230-4FAF-B0E5-D492D6FDA904}"/>
              </a:ext>
            </a:extLst>
          </p:cNvPr>
          <p:cNvSpPr txBox="1"/>
          <p:nvPr/>
        </p:nvSpPr>
        <p:spPr bwMode="auto">
          <a:xfrm>
            <a:off x="403919" y="1752234"/>
            <a:ext cx="6984777" cy="400110"/>
          </a:xfrm>
          <a:prstGeom prst="rect">
            <a:avLst/>
          </a:prstGeom>
          <a:noFill/>
          <a:ln w="38100" cmpd="dbl">
            <a:noFill/>
            <a:miter lim="800000"/>
            <a:headEnd/>
            <a:tailEnd/>
          </a:ln>
        </p:spPr>
        <p:txBody>
          <a:bodyPr wrap="square" rtlCol="0">
            <a:spAutoFit/>
          </a:bodyPr>
          <a:lstStyle/>
          <a:p>
            <a:r>
              <a:rPr lang="en-US" altLang="ja-JP" sz="2000" b="1" kern="0" dirty="0">
                <a:solidFill>
                  <a:srgbClr val="FF0000"/>
                </a:solidFill>
                <a:latin typeface="+mn-ea"/>
                <a:ea typeface="+mn-ea"/>
              </a:rPr>
              <a:t>【</a:t>
            </a:r>
            <a:r>
              <a:rPr lang="ja-JP" altLang="en-US" sz="2000" b="1" kern="0" dirty="0">
                <a:solidFill>
                  <a:srgbClr val="FF0000"/>
                </a:solidFill>
                <a:latin typeface="+mn-ea"/>
                <a:ea typeface="+mn-ea"/>
              </a:rPr>
              <a:t>重要</a:t>
            </a:r>
            <a:r>
              <a:rPr lang="en-US" altLang="ja-JP" sz="2000" b="1" kern="0" dirty="0">
                <a:solidFill>
                  <a:srgbClr val="FF0000"/>
                </a:solidFill>
                <a:latin typeface="+mn-ea"/>
                <a:ea typeface="+mn-ea"/>
              </a:rPr>
              <a:t>】</a:t>
            </a:r>
            <a:r>
              <a:rPr lang="ja-JP" altLang="en-US" sz="2000" b="1" kern="0" dirty="0">
                <a:latin typeface="+mn-ea"/>
                <a:ea typeface="+mn-ea"/>
              </a:rPr>
              <a:t>帰国の日とステータスの変更。</a:t>
            </a:r>
            <a:endParaRPr lang="en-US" altLang="ja-JP" sz="2000" b="1" kern="0" dirty="0">
              <a:latin typeface="+mn-ea"/>
              <a:ea typeface="+mn-ea"/>
            </a:endParaRPr>
          </a:p>
        </p:txBody>
      </p:sp>
      <p:pic>
        <p:nvPicPr>
          <p:cNvPr id="10" name="図 9">
            <a:extLst>
              <a:ext uri="{FF2B5EF4-FFF2-40B4-BE49-F238E27FC236}">
                <a16:creationId xmlns:a16="http://schemas.microsoft.com/office/drawing/2014/main" id="{B27772C5-2F39-462E-A427-F0B6A5D8D81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3920" y="286172"/>
            <a:ext cx="1512168" cy="568128"/>
          </a:xfrm>
          <a:prstGeom prst="rect">
            <a:avLst/>
          </a:prstGeom>
        </p:spPr>
      </p:pic>
      <p:cxnSp>
        <p:nvCxnSpPr>
          <p:cNvPr id="11" name="直線矢印コネクタ 10">
            <a:extLst>
              <a:ext uri="{FF2B5EF4-FFF2-40B4-BE49-F238E27FC236}">
                <a16:creationId xmlns:a16="http://schemas.microsoft.com/office/drawing/2014/main" id="{C7FAFC9C-6AD7-4283-99CF-63637F04F4CD}"/>
              </a:ext>
            </a:extLst>
          </p:cNvPr>
          <p:cNvCxnSpPr/>
          <p:nvPr/>
        </p:nvCxnSpPr>
        <p:spPr>
          <a:xfrm flipV="1">
            <a:off x="1753183" y="3077343"/>
            <a:ext cx="306921" cy="96637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94A1AEC9-FD29-4C5E-BC87-FEAAADABEDB8}"/>
              </a:ext>
            </a:extLst>
          </p:cNvPr>
          <p:cNvSpPr txBox="1"/>
          <p:nvPr/>
        </p:nvSpPr>
        <p:spPr bwMode="auto">
          <a:xfrm>
            <a:off x="605228" y="4159497"/>
            <a:ext cx="1667507" cy="492443"/>
          </a:xfrm>
          <a:prstGeom prst="rect">
            <a:avLst/>
          </a:prstGeom>
          <a:noFill/>
          <a:ln w="12700" cmpd="sng">
            <a:solidFill>
              <a:schemeClr val="tx1"/>
            </a:solidFill>
            <a:miter lim="800000"/>
            <a:headEnd/>
            <a:tailEnd/>
          </a:ln>
        </p:spPr>
        <p:txBody>
          <a:bodyPr wrap="square" rtlCol="0">
            <a:spAutoFit/>
          </a:bodyPr>
          <a:lstStyle/>
          <a:p>
            <a:r>
              <a:rPr lang="ja-JP" altLang="en-US" sz="1300" dirty="0"/>
              <a:t>「編集」ボタンを押します。</a:t>
            </a:r>
            <a:endParaRPr kumimoji="1" lang="ja-JP" altLang="en-US" sz="1300" dirty="0"/>
          </a:p>
        </p:txBody>
      </p:sp>
      <p:sp>
        <p:nvSpPr>
          <p:cNvPr id="13" name="テキスト ボックス 12">
            <a:extLst>
              <a:ext uri="{FF2B5EF4-FFF2-40B4-BE49-F238E27FC236}">
                <a16:creationId xmlns:a16="http://schemas.microsoft.com/office/drawing/2014/main" id="{13AACF59-9A09-4447-A01D-A9CD8DDAD519}"/>
              </a:ext>
            </a:extLst>
          </p:cNvPr>
          <p:cNvSpPr txBox="1"/>
          <p:nvPr/>
        </p:nvSpPr>
        <p:spPr bwMode="auto">
          <a:xfrm>
            <a:off x="4572000" y="4679484"/>
            <a:ext cx="3024336" cy="692497"/>
          </a:xfrm>
          <a:prstGeom prst="rect">
            <a:avLst/>
          </a:prstGeom>
          <a:solidFill>
            <a:schemeClr val="bg1">
              <a:alpha val="63000"/>
            </a:schemeClr>
          </a:solidFill>
          <a:ln w="12700" cmpd="sng">
            <a:solidFill>
              <a:schemeClr val="tx1"/>
            </a:solidFill>
            <a:miter lim="800000"/>
            <a:headEnd/>
            <a:tailEnd/>
          </a:ln>
        </p:spPr>
        <p:txBody>
          <a:bodyPr wrap="square" rtlCol="0">
            <a:spAutoFit/>
          </a:bodyPr>
          <a:lstStyle/>
          <a:p>
            <a:r>
              <a:rPr lang="ja-JP" altLang="en-US" sz="1300" dirty="0"/>
              <a:t>帰国日を入力します。</a:t>
            </a:r>
            <a:endParaRPr lang="en-US" altLang="ja-JP" sz="1300" dirty="0"/>
          </a:p>
          <a:p>
            <a:r>
              <a:rPr kumimoji="1" lang="ja-JP" altLang="en-US" sz="1300" dirty="0"/>
              <a:t>これを行わないと、帰国していないことになりデータに不具合が発生します。</a:t>
            </a:r>
          </a:p>
        </p:txBody>
      </p:sp>
      <p:cxnSp>
        <p:nvCxnSpPr>
          <p:cNvPr id="14" name="直線矢印コネクタ 13">
            <a:extLst>
              <a:ext uri="{FF2B5EF4-FFF2-40B4-BE49-F238E27FC236}">
                <a16:creationId xmlns:a16="http://schemas.microsoft.com/office/drawing/2014/main" id="{0CE43460-C72D-444D-BE21-28B6EE7B1AFB}"/>
              </a:ext>
            </a:extLst>
          </p:cNvPr>
          <p:cNvCxnSpPr>
            <a:cxnSpLocks/>
          </p:cNvCxnSpPr>
          <p:nvPr/>
        </p:nvCxnSpPr>
        <p:spPr>
          <a:xfrm flipV="1">
            <a:off x="6228184" y="4043713"/>
            <a:ext cx="648072" cy="60822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右矢印 31">
            <a:extLst>
              <a:ext uri="{FF2B5EF4-FFF2-40B4-BE49-F238E27FC236}">
                <a16:creationId xmlns:a16="http://schemas.microsoft.com/office/drawing/2014/main" id="{818032DF-5A3E-4D54-B7C0-8AB4DA3089AF}"/>
              </a:ext>
            </a:extLst>
          </p:cNvPr>
          <p:cNvSpPr/>
          <p:nvPr/>
        </p:nvSpPr>
        <p:spPr>
          <a:xfrm>
            <a:off x="3130226" y="2753307"/>
            <a:ext cx="268036" cy="648072"/>
          </a:xfrm>
          <a:prstGeom prst="rightArrow">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スライド番号プレースホルダー 2">
            <a:extLst>
              <a:ext uri="{FF2B5EF4-FFF2-40B4-BE49-F238E27FC236}">
                <a16:creationId xmlns:a16="http://schemas.microsoft.com/office/drawing/2014/main" id="{C500E2A0-CF0B-425E-9CA9-0E45A3FC9319}"/>
              </a:ext>
            </a:extLst>
          </p:cNvPr>
          <p:cNvSpPr txBox="1">
            <a:spLocks/>
          </p:cNvSpPr>
          <p:nvPr/>
        </p:nvSpPr>
        <p:spPr bwMode="auto">
          <a:xfrm>
            <a:off x="6705600" y="64008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r" rtl="0" eaLnBrk="1" fontAlgn="base" hangingPunct="1">
              <a:spcBef>
                <a:spcPct val="0"/>
              </a:spcBef>
              <a:spcAft>
                <a:spcPct val="0"/>
              </a:spcAft>
              <a:buClrTx/>
              <a:buSzTx/>
              <a:buFontTx/>
              <a:buNone/>
              <a:defRPr kumimoji="0" sz="1800"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defRPr/>
            </a:pPr>
            <a:fld id="{0331EEB5-871C-3C46-BA86-090CCFE8305C}" type="slidenum">
              <a:rPr lang="en-US" altLang="ja-JP" smtClean="0"/>
              <a:pPr>
                <a:defRPr/>
              </a:pPr>
              <a:t>8</a:t>
            </a:fld>
            <a:endParaRPr lang="en-US" altLang="ja-JP" dirty="0"/>
          </a:p>
        </p:txBody>
      </p:sp>
      <p:sp>
        <p:nvSpPr>
          <p:cNvPr id="16" name="円/楕円 15"/>
          <p:cNvSpPr/>
          <p:nvPr/>
        </p:nvSpPr>
        <p:spPr>
          <a:xfrm>
            <a:off x="971600" y="2190854"/>
            <a:ext cx="639688" cy="340552"/>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7" name="円/楕円 15">
            <a:extLst>
              <a:ext uri="{FF2B5EF4-FFF2-40B4-BE49-F238E27FC236}">
                <a16:creationId xmlns:a16="http://schemas.microsoft.com/office/drawing/2014/main" id="{BDCCAD53-1011-4D04-8F2F-A108574BD7D8}"/>
              </a:ext>
            </a:extLst>
          </p:cNvPr>
          <p:cNvSpPr/>
          <p:nvPr/>
        </p:nvSpPr>
        <p:spPr>
          <a:xfrm>
            <a:off x="6732240" y="3896189"/>
            <a:ext cx="504056" cy="198483"/>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テキスト ボックス 17">
            <a:extLst>
              <a:ext uri="{FF2B5EF4-FFF2-40B4-BE49-F238E27FC236}">
                <a16:creationId xmlns:a16="http://schemas.microsoft.com/office/drawing/2014/main" id="{C76BF01E-2A7F-4E46-A621-37B71221DE26}"/>
              </a:ext>
            </a:extLst>
          </p:cNvPr>
          <p:cNvSpPr txBox="1"/>
          <p:nvPr/>
        </p:nvSpPr>
        <p:spPr bwMode="auto">
          <a:xfrm>
            <a:off x="605228" y="5910951"/>
            <a:ext cx="5761647" cy="523220"/>
          </a:xfrm>
          <a:prstGeom prst="rect">
            <a:avLst/>
          </a:prstGeom>
          <a:solidFill>
            <a:schemeClr val="bg1"/>
          </a:solidFill>
          <a:ln w="12700" cmpd="sng">
            <a:noFill/>
            <a:miter lim="800000"/>
            <a:headEnd/>
            <a:tailEnd/>
          </a:ln>
        </p:spPr>
        <p:txBody>
          <a:bodyPr wrap="square" rtlCol="0">
            <a:spAutoFit/>
          </a:bodyPr>
          <a:lstStyle/>
          <a:p>
            <a:r>
              <a:rPr kumimoji="1" lang="en-US" altLang="ja-JP" sz="1400" b="1" dirty="0"/>
              <a:t>IBS</a:t>
            </a:r>
            <a:r>
              <a:rPr kumimoji="1" lang="ja-JP" altLang="en-US" sz="1400" b="1" dirty="0"/>
              <a:t>の分はクラブもしくは地区で入力してください。</a:t>
            </a:r>
            <a:endParaRPr kumimoji="1" lang="en-US" altLang="ja-JP" sz="1400" b="1" dirty="0"/>
          </a:p>
          <a:p>
            <a:r>
              <a:rPr lang="ja-JP" altLang="en-US" sz="1400" b="1" dirty="0"/>
              <a:t>保険に関係する大事な部分のため、入力を忘れないようにお願いします。</a:t>
            </a:r>
          </a:p>
        </p:txBody>
      </p:sp>
    </p:spTree>
    <p:extLst>
      <p:ext uri="{BB962C8B-B14F-4D97-AF65-F5344CB8AC3E}">
        <p14:creationId xmlns:p14="http://schemas.microsoft.com/office/powerpoint/2010/main" val="756849007"/>
      </p:ext>
    </p:extLst>
  </p:cSld>
  <p:clrMapOvr>
    <a:masterClrMapping/>
  </p:clrMapOvr>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txDef>
      <a:spPr bwMode="auto">
        <a:noFill/>
        <a:ln w="12700" cmpd="sng">
          <a:solidFill>
            <a:schemeClr val="tx1"/>
          </a:solidFill>
          <a:miter lim="800000"/>
          <a:headEnd/>
          <a:tailEnd/>
        </a:ln>
      </a:spPr>
      <a:bodyPr wrap="square" rtlCol="0">
        <a:spAutoFit/>
      </a:bodyPr>
      <a:lstStyle>
        <a:defPPr>
          <a:defRPr kumimoji="1" sz="1300" dirty="0" smtClean="0"/>
        </a:defPPr>
      </a:lstStyle>
    </a:tx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Network</Template>
  <TotalTime>22061</TotalTime>
  <Words>1459</Words>
  <Application>Microsoft Office PowerPoint</Application>
  <PresentationFormat>画面に合わせる (4:3)</PresentationFormat>
  <Paragraphs>208</Paragraphs>
  <Slides>8</Slides>
  <Notes>8</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8</vt:i4>
      </vt:variant>
    </vt:vector>
  </HeadingPairs>
  <TitlesOfParts>
    <vt:vector size="15" baseType="lpstr">
      <vt:lpstr>ＭＳ Ｐゴシック</vt:lpstr>
      <vt:lpstr>ＭＳ Ｐ明朝</vt:lpstr>
      <vt:lpstr>ＭＳ ゴシック</vt:lpstr>
      <vt:lpstr>Arial</vt:lpstr>
      <vt:lpstr>Wingdings</vt:lpstr>
      <vt:lpstr>Network</vt:lpstr>
      <vt:lpstr>Image</vt:lpstr>
      <vt:lpstr>YESSマニュアル（学生用） 国際ロータリー　青少年交換委員会</vt:lpstr>
      <vt:lpstr>入力時期</vt:lpstr>
      <vt:lpstr>ログイン</vt:lpstr>
      <vt:lpstr>OBSマンスリーレポート／直接入力（学生）</vt:lpstr>
      <vt:lpstr>OBSマンスリーレポート／直接入力（学生）</vt:lpstr>
      <vt:lpstr>OBSホストファミリー情報更新（学生）</vt:lpstr>
      <vt:lpstr>PowerPoint プレゼンテーション</vt:lpstr>
      <vt:lpstr>7月-8月　交換学生帰国処理</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n.tsuchiya</dc:creator>
  <cp:lastModifiedBy>Keisuke Honma</cp:lastModifiedBy>
  <cp:revision>548</cp:revision>
  <cp:lastPrinted>2019-04-27T20:19:26Z</cp:lastPrinted>
  <dcterms:created xsi:type="dcterms:W3CDTF">2008-08-06T01:33:28Z</dcterms:created>
  <dcterms:modified xsi:type="dcterms:W3CDTF">2023-08-18T06:29:47Z</dcterms:modified>
</cp:coreProperties>
</file>