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11"/>
  </p:notesMasterIdLst>
  <p:handoutMasterIdLst>
    <p:handoutMasterId r:id="rId12"/>
  </p:handoutMasterIdLst>
  <p:sldIdLst>
    <p:sldId id="389" r:id="rId2"/>
    <p:sldId id="362" r:id="rId3"/>
    <p:sldId id="387" r:id="rId4"/>
    <p:sldId id="382" r:id="rId5"/>
    <p:sldId id="378" r:id="rId6"/>
    <p:sldId id="383" r:id="rId7"/>
    <p:sldId id="386" r:id="rId8"/>
    <p:sldId id="388" r:id="rId9"/>
    <p:sldId id="390" r:id="rId10"/>
  </p:sldIdLst>
  <p:sldSz cx="9144000" cy="6858000" type="screen4x3"/>
  <p:notesSz cx="6797675" cy="9928225"/>
  <p:defaultTextStyle>
    <a:defPPr>
      <a:defRPr lang="ja-JP"/>
    </a:defPPr>
    <a:lvl1pPr algn="l" rtl="0" eaLnBrk="0" fontAlgn="base" hangingPunct="0">
      <a:spcBef>
        <a:spcPct val="0"/>
      </a:spcBef>
      <a:spcAft>
        <a:spcPct val="0"/>
      </a:spcAft>
      <a:defRPr kumimoji="1"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0808"/>
    <a:srgbClr val="F9F9F9"/>
    <a:srgbClr val="0000CC"/>
    <a:srgbClr val="CC0000"/>
    <a:srgbClr val="323232"/>
    <a:srgbClr val="3154A5"/>
    <a:srgbClr val="CCECFF"/>
    <a:srgbClr val="5286E9"/>
    <a:srgbClr val="000066"/>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4C1A8A3-306A-4EB7-A6B1-4F7E0EB9C5D6}" styleName="中間スタイル 3 - アクセント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76" autoAdjust="0"/>
    <p:restoredTop sz="78176" autoAdjust="0"/>
  </p:normalViewPr>
  <p:slideViewPr>
    <p:cSldViewPr>
      <p:cViewPr varScale="1">
        <p:scale>
          <a:sx n="52" d="100"/>
          <a:sy n="52" d="100"/>
        </p:scale>
        <p:origin x="168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5659" cy="497600"/>
          </a:xfrm>
          <a:prstGeom prst="rect">
            <a:avLst/>
          </a:prstGeom>
        </p:spPr>
        <p:txBody>
          <a:bodyPr vert="horz" lIns="90959" tIns="45479" rIns="90959" bIns="45479"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50447" y="1"/>
            <a:ext cx="2945659" cy="497600"/>
          </a:xfrm>
          <a:prstGeom prst="rect">
            <a:avLst/>
          </a:prstGeom>
        </p:spPr>
        <p:txBody>
          <a:bodyPr vert="horz" lIns="90959" tIns="45479" rIns="90959" bIns="45479" rtlCol="0"/>
          <a:lstStyle>
            <a:lvl1pPr algn="r">
              <a:defRPr sz="1200"/>
            </a:lvl1pPr>
          </a:lstStyle>
          <a:p>
            <a:fld id="{C186A8E6-3E7B-47C8-95C4-77A299325EA2}" type="datetimeFigureOut">
              <a:rPr kumimoji="1" lang="ja-JP" altLang="en-US" smtClean="0"/>
              <a:t>2023/8/18</a:t>
            </a:fld>
            <a:endParaRPr kumimoji="1" lang="ja-JP" altLang="en-US" dirty="0"/>
          </a:p>
        </p:txBody>
      </p:sp>
      <p:sp>
        <p:nvSpPr>
          <p:cNvPr id="4" name="フッター プレースホルダー 3"/>
          <p:cNvSpPr>
            <a:spLocks noGrp="1"/>
          </p:cNvSpPr>
          <p:nvPr>
            <p:ph type="ftr" sz="quarter" idx="2"/>
          </p:nvPr>
        </p:nvSpPr>
        <p:spPr>
          <a:xfrm>
            <a:off x="1" y="9430631"/>
            <a:ext cx="2945659" cy="497600"/>
          </a:xfrm>
          <a:prstGeom prst="rect">
            <a:avLst/>
          </a:prstGeom>
        </p:spPr>
        <p:txBody>
          <a:bodyPr vert="horz" lIns="90959" tIns="45479" rIns="90959" bIns="45479"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50447" y="9430631"/>
            <a:ext cx="2945659" cy="497600"/>
          </a:xfrm>
          <a:prstGeom prst="rect">
            <a:avLst/>
          </a:prstGeom>
        </p:spPr>
        <p:txBody>
          <a:bodyPr vert="horz" lIns="90959" tIns="45479" rIns="90959" bIns="45479" rtlCol="0" anchor="b"/>
          <a:lstStyle>
            <a:lvl1pPr algn="r">
              <a:defRPr sz="1200"/>
            </a:lvl1pPr>
          </a:lstStyle>
          <a:p>
            <a:fld id="{64CDEC1A-225D-45B0-957B-ADE57DAFB02E}" type="slidenum">
              <a:rPr kumimoji="1" lang="ja-JP" altLang="en-US" smtClean="0"/>
              <a:t>‹#›</a:t>
            </a:fld>
            <a:endParaRPr kumimoji="1" lang="ja-JP" altLang="en-US" dirty="0"/>
          </a:p>
        </p:txBody>
      </p:sp>
    </p:spTree>
    <p:extLst>
      <p:ext uri="{BB962C8B-B14F-4D97-AF65-F5344CB8AC3E}">
        <p14:creationId xmlns:p14="http://schemas.microsoft.com/office/powerpoint/2010/main" val="1200096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 y="1"/>
            <a:ext cx="2945659" cy="497600"/>
          </a:xfrm>
          <a:prstGeom prst="rect">
            <a:avLst/>
          </a:prstGeom>
          <a:noFill/>
          <a:ln w="9525">
            <a:noFill/>
            <a:miter lim="800000"/>
            <a:headEnd/>
            <a:tailEnd/>
          </a:ln>
          <a:effectLst/>
        </p:spPr>
        <p:txBody>
          <a:bodyPr vert="horz" wrap="square" lIns="91367" tIns="45681" rIns="91367" bIns="45681" numCol="1" anchor="t" anchorCtr="0" compatLnSpc="1">
            <a:prstTxWarp prst="textNoShape">
              <a:avLst/>
            </a:prstTxWarp>
          </a:bodyPr>
          <a:lstStyle>
            <a:lvl1pPr eaLnBrk="1" hangingPunct="1">
              <a:buClrTx/>
              <a:buSzTx/>
              <a:buFontTx/>
              <a:buNone/>
              <a:defRPr sz="1200">
                <a:latin typeface="Arial" charset="0"/>
                <a:ea typeface="ＭＳ Ｐゴシック" panose="020B0600070205080204" pitchFamily="50" charset="-128"/>
              </a:defRPr>
            </a:lvl1pPr>
          </a:lstStyle>
          <a:p>
            <a:pPr>
              <a:defRPr/>
            </a:pPr>
            <a:endParaRPr lang="en-US" altLang="ja-JP" dirty="0"/>
          </a:p>
        </p:txBody>
      </p:sp>
      <p:sp>
        <p:nvSpPr>
          <p:cNvPr id="3075" name="Rectangle 3"/>
          <p:cNvSpPr>
            <a:spLocks noGrp="1" noChangeArrowheads="1"/>
          </p:cNvSpPr>
          <p:nvPr>
            <p:ph type="dt" idx="1"/>
          </p:nvPr>
        </p:nvSpPr>
        <p:spPr bwMode="auto">
          <a:xfrm>
            <a:off x="3850448" y="1"/>
            <a:ext cx="2945659" cy="497600"/>
          </a:xfrm>
          <a:prstGeom prst="rect">
            <a:avLst/>
          </a:prstGeom>
          <a:noFill/>
          <a:ln w="9525">
            <a:noFill/>
            <a:miter lim="800000"/>
            <a:headEnd/>
            <a:tailEnd/>
          </a:ln>
          <a:effectLst/>
        </p:spPr>
        <p:txBody>
          <a:bodyPr vert="horz" wrap="square" lIns="91367" tIns="45681" rIns="91367" bIns="45681" numCol="1" anchor="t" anchorCtr="0" compatLnSpc="1">
            <a:prstTxWarp prst="textNoShape">
              <a:avLst/>
            </a:prstTxWarp>
          </a:bodyPr>
          <a:lstStyle>
            <a:lvl1pPr algn="r" eaLnBrk="1" hangingPunct="1">
              <a:buClrTx/>
              <a:buSzTx/>
              <a:buFontTx/>
              <a:buNone/>
              <a:defRPr sz="1200">
                <a:latin typeface="Arial" charset="0"/>
                <a:ea typeface="ＭＳ Ｐゴシック" panose="020B0600070205080204" pitchFamily="50" charset="-128"/>
              </a:defRPr>
            </a:lvl1pPr>
          </a:lstStyle>
          <a:p>
            <a:pPr>
              <a:defRPr/>
            </a:pPr>
            <a:endParaRPr lang="en-US" altLang="ja-JP" dirty="0"/>
          </a:p>
        </p:txBody>
      </p:sp>
      <p:sp>
        <p:nvSpPr>
          <p:cNvPr id="307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7" name="Rectangle 5"/>
          <p:cNvSpPr>
            <a:spLocks noGrp="1" noChangeArrowheads="1"/>
          </p:cNvSpPr>
          <p:nvPr>
            <p:ph type="body" sz="quarter" idx="3"/>
          </p:nvPr>
        </p:nvSpPr>
        <p:spPr bwMode="auto">
          <a:xfrm>
            <a:off x="679769" y="4716110"/>
            <a:ext cx="5438140" cy="4467306"/>
          </a:xfrm>
          <a:prstGeom prst="rect">
            <a:avLst/>
          </a:prstGeom>
          <a:noFill/>
          <a:ln w="9525">
            <a:noFill/>
            <a:miter lim="800000"/>
            <a:headEnd/>
            <a:tailEnd/>
          </a:ln>
          <a:effectLst/>
        </p:spPr>
        <p:txBody>
          <a:bodyPr vert="horz" wrap="square" lIns="91367" tIns="45681" rIns="91367" bIns="45681"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078" name="Rectangle 6"/>
          <p:cNvSpPr>
            <a:spLocks noGrp="1" noChangeArrowheads="1"/>
          </p:cNvSpPr>
          <p:nvPr>
            <p:ph type="ftr" sz="quarter" idx="4"/>
          </p:nvPr>
        </p:nvSpPr>
        <p:spPr bwMode="auto">
          <a:xfrm>
            <a:off x="1" y="9429041"/>
            <a:ext cx="2945659" cy="497600"/>
          </a:xfrm>
          <a:prstGeom prst="rect">
            <a:avLst/>
          </a:prstGeom>
          <a:noFill/>
          <a:ln w="9525">
            <a:noFill/>
            <a:miter lim="800000"/>
            <a:headEnd/>
            <a:tailEnd/>
          </a:ln>
          <a:effectLst/>
        </p:spPr>
        <p:txBody>
          <a:bodyPr vert="horz" wrap="square" lIns="91367" tIns="45681" rIns="91367" bIns="45681" numCol="1" anchor="b" anchorCtr="0" compatLnSpc="1">
            <a:prstTxWarp prst="textNoShape">
              <a:avLst/>
            </a:prstTxWarp>
          </a:bodyPr>
          <a:lstStyle>
            <a:lvl1pPr eaLnBrk="1" hangingPunct="1">
              <a:buClrTx/>
              <a:buSzTx/>
              <a:buFontTx/>
              <a:buNone/>
              <a:defRPr sz="1200">
                <a:latin typeface="Arial" charset="0"/>
                <a:ea typeface="ＭＳ Ｐゴシック" panose="020B0600070205080204" pitchFamily="50" charset="-128"/>
              </a:defRPr>
            </a:lvl1pPr>
          </a:lstStyle>
          <a:p>
            <a:pPr>
              <a:defRPr/>
            </a:pPr>
            <a:endParaRPr lang="en-US" altLang="ja-JP" dirty="0"/>
          </a:p>
        </p:txBody>
      </p:sp>
      <p:sp>
        <p:nvSpPr>
          <p:cNvPr id="3079" name="Rectangle 7"/>
          <p:cNvSpPr>
            <a:spLocks noGrp="1" noChangeArrowheads="1"/>
          </p:cNvSpPr>
          <p:nvPr>
            <p:ph type="sldNum" sz="quarter" idx="5"/>
          </p:nvPr>
        </p:nvSpPr>
        <p:spPr bwMode="auto">
          <a:xfrm>
            <a:off x="3850448" y="9429041"/>
            <a:ext cx="2945659" cy="497600"/>
          </a:xfrm>
          <a:prstGeom prst="rect">
            <a:avLst/>
          </a:prstGeom>
          <a:noFill/>
          <a:ln w="9525">
            <a:noFill/>
            <a:miter lim="800000"/>
            <a:headEnd/>
            <a:tailEnd/>
          </a:ln>
          <a:effectLst/>
        </p:spPr>
        <p:txBody>
          <a:bodyPr vert="horz" wrap="square" lIns="91367" tIns="45681" rIns="91367" bIns="45681" numCol="1" anchor="b" anchorCtr="0" compatLnSpc="1">
            <a:prstTxWarp prst="textNoShape">
              <a:avLst/>
            </a:prstTxWarp>
          </a:bodyPr>
          <a:lstStyle>
            <a:lvl1pPr algn="r" eaLnBrk="1" hangingPunct="1">
              <a:buClrTx/>
              <a:buSzTx/>
              <a:buFontTx/>
              <a:buNone/>
              <a:defRPr sz="1200">
                <a:latin typeface="Arial" panose="020B0604020202020204" pitchFamily="34" charset="0"/>
                <a:ea typeface="ＭＳ Ｐゴシック" panose="020B0600070205080204" pitchFamily="50" charset="-128"/>
              </a:defRPr>
            </a:lvl1pPr>
          </a:lstStyle>
          <a:p>
            <a:pPr>
              <a:defRPr/>
            </a:pPr>
            <a:fld id="{4A158DC8-321B-9545-8C22-786D87300914}" type="slidenum">
              <a:rPr lang="en-US" altLang="ja-JP"/>
              <a:pPr>
                <a:defRPr/>
              </a:pPr>
              <a:t>‹#›</a:t>
            </a:fld>
            <a:endParaRPr lang="en-US" altLang="ja-JP" dirty="0"/>
          </a:p>
        </p:txBody>
      </p:sp>
    </p:spTree>
    <p:extLst>
      <p:ext uri="{BB962C8B-B14F-4D97-AF65-F5344CB8AC3E}">
        <p14:creationId xmlns:p14="http://schemas.microsoft.com/office/powerpoint/2010/main" val="18042893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ＭＳ Ｐ明朝" charset="-128"/>
              </a:defRPr>
            </a:lvl1pPr>
            <a:lvl2pPr marL="742119" indent="-284215">
              <a:spcBef>
                <a:spcPct val="30000"/>
              </a:spcBef>
              <a:defRPr kumimoji="1" sz="1200">
                <a:solidFill>
                  <a:schemeClr val="tx1"/>
                </a:solidFill>
                <a:latin typeface="Arial" charset="0"/>
                <a:ea typeface="ＭＳ Ｐ明朝" charset="-128"/>
              </a:defRPr>
            </a:lvl2pPr>
            <a:lvl3pPr marL="1141598" indent="-227372">
              <a:spcBef>
                <a:spcPct val="30000"/>
              </a:spcBef>
              <a:defRPr kumimoji="1" sz="1200">
                <a:solidFill>
                  <a:schemeClr val="tx1"/>
                </a:solidFill>
                <a:latin typeface="Arial" charset="0"/>
                <a:ea typeface="ＭＳ Ｐ明朝" charset="-128"/>
              </a:defRPr>
            </a:lvl3pPr>
            <a:lvl4pPr marL="1597918" indent="-227372">
              <a:spcBef>
                <a:spcPct val="30000"/>
              </a:spcBef>
              <a:defRPr kumimoji="1" sz="1200">
                <a:solidFill>
                  <a:schemeClr val="tx1"/>
                </a:solidFill>
                <a:latin typeface="Arial" charset="0"/>
                <a:ea typeface="ＭＳ Ｐ明朝" charset="-128"/>
              </a:defRPr>
            </a:lvl4pPr>
            <a:lvl5pPr marL="2054244" indent="-227372">
              <a:spcBef>
                <a:spcPct val="30000"/>
              </a:spcBef>
              <a:defRPr kumimoji="1" sz="1200">
                <a:solidFill>
                  <a:schemeClr val="tx1"/>
                </a:solidFill>
                <a:latin typeface="Arial" charset="0"/>
                <a:ea typeface="ＭＳ Ｐ明朝" charset="-128"/>
              </a:defRPr>
            </a:lvl5pPr>
            <a:lvl6pPr marL="2508991" indent="-227372" eaLnBrk="0" fontAlgn="base" hangingPunct="0">
              <a:spcBef>
                <a:spcPct val="30000"/>
              </a:spcBef>
              <a:spcAft>
                <a:spcPct val="0"/>
              </a:spcAft>
              <a:defRPr kumimoji="1" sz="1200">
                <a:solidFill>
                  <a:schemeClr val="tx1"/>
                </a:solidFill>
                <a:latin typeface="Arial" charset="0"/>
                <a:ea typeface="ＭＳ Ｐ明朝" charset="-128"/>
              </a:defRPr>
            </a:lvl6pPr>
            <a:lvl7pPr marL="2963733" indent="-227372" eaLnBrk="0" fontAlgn="base" hangingPunct="0">
              <a:spcBef>
                <a:spcPct val="30000"/>
              </a:spcBef>
              <a:spcAft>
                <a:spcPct val="0"/>
              </a:spcAft>
              <a:defRPr kumimoji="1" sz="1200">
                <a:solidFill>
                  <a:schemeClr val="tx1"/>
                </a:solidFill>
                <a:latin typeface="Arial" charset="0"/>
                <a:ea typeface="ＭＳ Ｐ明朝" charset="-128"/>
              </a:defRPr>
            </a:lvl7pPr>
            <a:lvl8pPr marL="3418477" indent="-227372" eaLnBrk="0" fontAlgn="base" hangingPunct="0">
              <a:spcBef>
                <a:spcPct val="30000"/>
              </a:spcBef>
              <a:spcAft>
                <a:spcPct val="0"/>
              </a:spcAft>
              <a:defRPr kumimoji="1" sz="1200">
                <a:solidFill>
                  <a:schemeClr val="tx1"/>
                </a:solidFill>
                <a:latin typeface="Arial" charset="0"/>
                <a:ea typeface="ＭＳ Ｐ明朝" charset="-128"/>
              </a:defRPr>
            </a:lvl8pPr>
            <a:lvl9pPr marL="3873224" indent="-227372" eaLnBrk="0" fontAlgn="base" hangingPunct="0">
              <a:spcBef>
                <a:spcPct val="30000"/>
              </a:spcBef>
              <a:spcAft>
                <a:spcPct val="0"/>
              </a:spcAft>
              <a:defRPr kumimoji="1" sz="1200">
                <a:solidFill>
                  <a:schemeClr val="tx1"/>
                </a:solidFill>
                <a:latin typeface="Arial" charset="0"/>
                <a:ea typeface="ＭＳ Ｐ明朝" charset="-128"/>
              </a:defRPr>
            </a:lvl9pPr>
          </a:lstStyle>
          <a:p>
            <a:pPr>
              <a:spcBef>
                <a:spcPct val="0"/>
              </a:spcBef>
            </a:pPr>
            <a:fld id="{525BC719-240E-6A46-A592-0E39DE79EBBC}" type="slidenum">
              <a:rPr lang="en-US" altLang="ja-JP">
                <a:solidFill>
                  <a:prstClr val="black"/>
                </a:solidFill>
                <a:ea typeface="ＭＳ Ｐゴシック" charset="-128"/>
              </a:rPr>
              <a:pPr>
                <a:spcBef>
                  <a:spcPct val="0"/>
                </a:spcBef>
              </a:pPr>
              <a:t>1</a:t>
            </a:fld>
            <a:endParaRPr lang="en-US" altLang="ja-JP" dirty="0">
              <a:solidFill>
                <a:prstClr val="black"/>
              </a:solidFill>
              <a:ea typeface="ＭＳ Ｐゴシック" charset="-128"/>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just">
              <a:spcAft>
                <a:spcPts val="0"/>
              </a:spcAft>
            </a:pPr>
            <a:r>
              <a:rPr lang="ja-JP" altLang="ja-JP" kern="100" dirty="0">
                <a:latin typeface="Century"/>
                <a:ea typeface="メイリオ"/>
                <a:cs typeface="Times New Roman"/>
              </a:rPr>
              <a:t>ワイ・イー・エス・エス、（</a:t>
            </a:r>
            <a:r>
              <a:rPr lang="en-US" altLang="ja-JP" kern="100" dirty="0">
                <a:latin typeface="Century"/>
                <a:ea typeface="メイリオ"/>
                <a:cs typeface="Times New Roman"/>
              </a:rPr>
              <a:t>YESS</a:t>
            </a:r>
            <a:r>
              <a:rPr lang="ja-JP" altLang="ja-JP" kern="100" dirty="0">
                <a:latin typeface="Century"/>
                <a:ea typeface="メイリオ"/>
                <a:cs typeface="Times New Roman"/>
              </a:rPr>
              <a:t>）イエスという青少年交換サポートシステムの説明を致します。</a:t>
            </a:r>
            <a:endParaRPr lang="ja-JP" altLang="ja-JP" kern="100" dirty="0">
              <a:latin typeface="Century"/>
              <a:ea typeface="ＭＳ 明朝"/>
              <a:cs typeface="Times New Roman"/>
            </a:endParaRPr>
          </a:p>
          <a:p>
            <a:pPr algn="just">
              <a:spcAft>
                <a:spcPts val="0"/>
              </a:spcAft>
            </a:pPr>
            <a:r>
              <a:rPr lang="ja-JP" altLang="ja-JP" kern="100" dirty="0">
                <a:latin typeface="Century"/>
                <a:ea typeface="メイリオ"/>
                <a:cs typeface="Times New Roman"/>
              </a:rPr>
              <a:t>ワイ・イー・エス・エスは、</a:t>
            </a:r>
            <a:r>
              <a:rPr lang="en-US" altLang="ja-JP" u="sng" kern="100" dirty="0">
                <a:latin typeface="Century"/>
                <a:ea typeface="メイリオ"/>
                <a:cs typeface="Times New Roman"/>
              </a:rPr>
              <a:t>Y</a:t>
            </a:r>
            <a:r>
              <a:rPr lang="en-US" altLang="ja-JP" kern="100" dirty="0">
                <a:latin typeface="Century"/>
                <a:ea typeface="メイリオ"/>
                <a:cs typeface="Times New Roman"/>
              </a:rPr>
              <a:t>outh </a:t>
            </a:r>
            <a:r>
              <a:rPr lang="en-US" altLang="ja-JP" u="sng" kern="100" dirty="0">
                <a:latin typeface="Century"/>
                <a:ea typeface="メイリオ"/>
                <a:cs typeface="Times New Roman"/>
              </a:rPr>
              <a:t>E</a:t>
            </a:r>
            <a:r>
              <a:rPr lang="en-US" altLang="ja-JP" kern="100" dirty="0">
                <a:latin typeface="Century"/>
                <a:ea typeface="メイリオ"/>
                <a:cs typeface="Times New Roman"/>
              </a:rPr>
              <a:t>xchange </a:t>
            </a:r>
            <a:r>
              <a:rPr lang="en-US" altLang="ja-JP" u="sng" kern="100" dirty="0">
                <a:latin typeface="Century"/>
                <a:ea typeface="メイリオ"/>
                <a:cs typeface="Times New Roman"/>
              </a:rPr>
              <a:t>S</a:t>
            </a:r>
            <a:r>
              <a:rPr lang="en-US" altLang="ja-JP" kern="100" dirty="0">
                <a:latin typeface="Century"/>
                <a:ea typeface="メイリオ"/>
                <a:cs typeface="Times New Roman"/>
              </a:rPr>
              <a:t>upport </a:t>
            </a:r>
            <a:r>
              <a:rPr lang="en-US" altLang="ja-JP" u="sng" kern="100" dirty="0">
                <a:latin typeface="Century"/>
                <a:ea typeface="メイリオ"/>
                <a:cs typeface="Times New Roman"/>
              </a:rPr>
              <a:t>S</a:t>
            </a:r>
            <a:r>
              <a:rPr lang="en-US" altLang="ja-JP" kern="100" dirty="0">
                <a:latin typeface="Century"/>
                <a:ea typeface="メイリオ"/>
                <a:cs typeface="Times New Roman"/>
              </a:rPr>
              <a:t>ystem</a:t>
            </a:r>
            <a:r>
              <a:rPr lang="ja-JP" altLang="ja-JP" kern="100" dirty="0">
                <a:latin typeface="Century"/>
                <a:ea typeface="メイリオ"/>
                <a:cs typeface="Times New Roman"/>
              </a:rPr>
              <a:t>の頭文字を取って「イエス」と呼んでいます。</a:t>
            </a:r>
            <a:endParaRPr lang="ja-JP" altLang="ja-JP" kern="100" dirty="0">
              <a:latin typeface="Century"/>
              <a:ea typeface="ＭＳ 明朝"/>
              <a:cs typeface="Times New Roman"/>
            </a:endParaRPr>
          </a:p>
          <a:p>
            <a:pPr algn="just">
              <a:spcAft>
                <a:spcPts val="0"/>
              </a:spcAft>
            </a:pPr>
            <a:r>
              <a:rPr lang="ja-JP" altLang="ja-JP" kern="100" dirty="0">
                <a:latin typeface="Century"/>
                <a:ea typeface="メイリオ"/>
                <a:cs typeface="Times New Roman"/>
              </a:rPr>
              <a:t>派遣候補生のみなさんをサポートするシステムです。</a:t>
            </a:r>
            <a:endParaRPr lang="en-US" altLang="ja-JP" kern="100" dirty="0">
              <a:latin typeface="Century"/>
              <a:ea typeface="メイリオ"/>
              <a:cs typeface="Times New Roman"/>
            </a:endParaRPr>
          </a:p>
          <a:p>
            <a:pPr algn="just">
              <a:spcAft>
                <a:spcPts val="0"/>
              </a:spcAft>
            </a:pPr>
            <a:endParaRPr lang="ja-JP" altLang="ja-JP" kern="100" dirty="0">
              <a:latin typeface="Century"/>
              <a:ea typeface="ＭＳ 明朝"/>
              <a:cs typeface="Times New Roman"/>
            </a:endParaRPr>
          </a:p>
          <a:p>
            <a:pPr algn="just">
              <a:spcAft>
                <a:spcPts val="0"/>
              </a:spcAft>
            </a:pPr>
            <a:r>
              <a:rPr lang="ja-JP" altLang="ja-JP" kern="100" dirty="0">
                <a:latin typeface="Century"/>
                <a:ea typeface="メイリオ"/>
                <a:cs typeface="Times New Roman"/>
              </a:rPr>
              <a:t>みなさんが困った時に、地区委員会やカウンセラーが一緒になって学生を守るためのシステムです。</a:t>
            </a:r>
            <a:endParaRPr lang="ja-JP" altLang="ja-JP" kern="100" dirty="0">
              <a:latin typeface="Century"/>
              <a:ea typeface="ＭＳ 明朝"/>
              <a:cs typeface="Times New Roman"/>
            </a:endParaRPr>
          </a:p>
          <a:p>
            <a:pPr algn="just">
              <a:spcAft>
                <a:spcPts val="0"/>
              </a:spcAft>
            </a:pPr>
            <a:r>
              <a:rPr lang="en-US" altLang="ja-JP" kern="100" dirty="0">
                <a:latin typeface="メイリオ"/>
                <a:ea typeface="ＭＳ 明朝"/>
                <a:cs typeface="Times New Roman"/>
              </a:rPr>
              <a:t> </a:t>
            </a:r>
            <a:endParaRPr lang="ja-JP" altLang="ja-JP" kern="100" dirty="0">
              <a:latin typeface="Century"/>
              <a:ea typeface="ＭＳ 明朝"/>
              <a:cs typeface="Times New Roman"/>
            </a:endParaRPr>
          </a:p>
          <a:p>
            <a:pPr algn="just">
              <a:spcAft>
                <a:spcPts val="0"/>
              </a:spcAft>
            </a:pPr>
            <a:r>
              <a:rPr lang="ja-JP" altLang="ja-JP" kern="100" dirty="0">
                <a:latin typeface="Century"/>
                <a:ea typeface="メイリオ"/>
                <a:cs typeface="Times New Roman"/>
              </a:rPr>
              <a:t>｛</a:t>
            </a:r>
            <a:r>
              <a:rPr lang="en-US" altLang="ja-JP" kern="100" dirty="0">
                <a:latin typeface="Century"/>
                <a:ea typeface="メイリオ"/>
                <a:cs typeface="Times New Roman"/>
              </a:rPr>
              <a:t>NEXT</a:t>
            </a:r>
            <a:r>
              <a:rPr lang="ja-JP" altLang="ja-JP" kern="100" dirty="0">
                <a:latin typeface="Century"/>
                <a:ea typeface="メイリオ"/>
                <a:cs typeface="Times New Roman"/>
              </a:rPr>
              <a:t>｝</a:t>
            </a:r>
            <a:endParaRPr lang="ja-JP" altLang="ja-JP" kern="100" dirty="0">
              <a:latin typeface="Century"/>
              <a:ea typeface="ＭＳ 明朝"/>
              <a:cs typeface="Times New Roman"/>
            </a:endParaRPr>
          </a:p>
          <a:p>
            <a:pPr eaLnBrk="1" hangingPunct="1"/>
            <a:endParaRPr lang="en-US" altLang="ja-JP" dirty="0">
              <a:ea typeface="ＭＳ Ｐ明朝" charset="-128"/>
            </a:endParaRPr>
          </a:p>
        </p:txBody>
      </p:sp>
    </p:spTree>
    <p:extLst>
      <p:ext uri="{BB962C8B-B14F-4D97-AF65-F5344CB8AC3E}">
        <p14:creationId xmlns:p14="http://schemas.microsoft.com/office/powerpoint/2010/main" val="8469308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428"/>
              </a:spcBef>
              <a:spcAft>
                <a:spcPts val="0"/>
              </a:spcAft>
            </a:pPr>
            <a:r>
              <a:rPr lang="en-US" altLang="ja-JP" kern="100" dirty="0">
                <a:solidFill>
                  <a:srgbClr val="000000"/>
                </a:solidFill>
                <a:latin typeface="メイリオ"/>
                <a:ea typeface="ＭＳ 明朝"/>
                <a:cs typeface="Times New Roman"/>
              </a:rPr>
              <a:t>STEP</a:t>
            </a:r>
            <a:r>
              <a:rPr lang="ja-JP" altLang="ja-JP" kern="100" dirty="0">
                <a:solidFill>
                  <a:srgbClr val="000000"/>
                </a:solidFill>
                <a:latin typeface="Century"/>
                <a:ea typeface="メイリオ"/>
                <a:cs typeface="Times New Roman"/>
              </a:rPr>
              <a:t>（ステップ）１です。</a:t>
            </a:r>
            <a:endParaRPr lang="ja-JP" altLang="ja-JP" kern="100" dirty="0">
              <a:latin typeface="Century"/>
              <a:ea typeface="ＭＳ 明朝"/>
              <a:cs typeface="Times New Roman"/>
            </a:endParaRPr>
          </a:p>
          <a:p>
            <a:pPr>
              <a:spcBef>
                <a:spcPts val="428"/>
              </a:spcBef>
              <a:spcAft>
                <a:spcPts val="0"/>
              </a:spcAft>
            </a:pPr>
            <a:r>
              <a:rPr lang="ja-JP" altLang="ja-JP" kern="100" dirty="0">
                <a:solidFill>
                  <a:srgbClr val="000000"/>
                </a:solidFill>
                <a:latin typeface="Century"/>
                <a:ea typeface="メイリオ"/>
                <a:cs typeface="Times New Roman"/>
              </a:rPr>
              <a:t>みなさんが、「</a:t>
            </a:r>
            <a:r>
              <a:rPr lang="ja-JP" altLang="ja-JP" dirty="0">
                <a:solidFill>
                  <a:srgbClr val="000000"/>
                </a:solidFill>
                <a:latin typeface="Century"/>
                <a:ea typeface="メイリオ"/>
                <a:cs typeface="Times New Roman"/>
              </a:rPr>
              <a:t>いつ、何を入力するのか」を</a:t>
            </a:r>
            <a:r>
              <a:rPr lang="ja-JP" altLang="ja-JP" kern="100" dirty="0">
                <a:solidFill>
                  <a:srgbClr val="000000"/>
                </a:solidFill>
                <a:latin typeface="Century"/>
                <a:ea typeface="メイリオ"/>
                <a:cs typeface="Times New Roman"/>
              </a:rPr>
              <a:t>説明します。</a:t>
            </a:r>
            <a:endParaRPr lang="ja-JP" altLang="ja-JP" kern="100" dirty="0">
              <a:latin typeface="Century"/>
              <a:ea typeface="ＭＳ 明朝"/>
              <a:cs typeface="Times New Roman"/>
            </a:endParaRPr>
          </a:p>
          <a:p>
            <a:pPr>
              <a:spcBef>
                <a:spcPts val="428"/>
              </a:spcBef>
              <a:spcAft>
                <a:spcPts val="0"/>
              </a:spcAft>
            </a:pPr>
            <a:r>
              <a:rPr lang="en-US" altLang="ja-JP" kern="0" dirty="0">
                <a:latin typeface="メイリオ"/>
                <a:ea typeface="ＭＳ 明朝"/>
                <a:cs typeface="ＭＳ Ｐゴシック"/>
              </a:rPr>
              <a:t> </a:t>
            </a:r>
            <a:endParaRPr lang="ja-JP" altLang="ja-JP"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この表を見てください。</a:t>
            </a:r>
            <a:endParaRPr lang="ja-JP" altLang="ja-JP"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作業者の列に、略語がありますが、（</a:t>
            </a:r>
            <a:r>
              <a:rPr lang="ja-JP" altLang="ja-JP" kern="100" dirty="0">
                <a:solidFill>
                  <a:srgbClr val="000000"/>
                </a:solidFill>
                <a:highlight>
                  <a:srgbClr val="FFFF00"/>
                </a:highlight>
                <a:latin typeface="Century"/>
                <a:ea typeface="メイリオ"/>
                <a:cs typeface="Times New Roman"/>
              </a:rPr>
              <a:t>▼アニメ操作・・「赤棒」がスプリット強調表示、次のアニメ操作で消える）</a:t>
            </a:r>
            <a:endParaRPr lang="ja-JP" altLang="ja-JP" kern="100" dirty="0">
              <a:latin typeface="Century"/>
              <a:ea typeface="ＭＳ 明朝"/>
              <a:cs typeface="Times New Roman"/>
            </a:endParaRPr>
          </a:p>
          <a:p>
            <a:pPr>
              <a:spcBef>
                <a:spcPts val="428"/>
              </a:spcBef>
              <a:spcAft>
                <a:spcPts val="0"/>
              </a:spcAft>
            </a:pPr>
            <a:r>
              <a:rPr lang="en-US" altLang="ja-JP" kern="0" dirty="0">
                <a:latin typeface="メイリオ"/>
                <a:ea typeface="ＭＳ 明朝"/>
                <a:cs typeface="ＭＳ Ｐゴシック"/>
              </a:rPr>
              <a:t> </a:t>
            </a:r>
            <a:endParaRPr lang="ja-JP" altLang="ja-JP" kern="100" dirty="0">
              <a:latin typeface="Century"/>
              <a:ea typeface="ＭＳ 明朝"/>
              <a:cs typeface="Times New Roman"/>
            </a:endParaRPr>
          </a:p>
          <a:p>
            <a:pPr>
              <a:spcBef>
                <a:spcPts val="428"/>
              </a:spcBef>
              <a:spcAft>
                <a:spcPts val="0"/>
              </a:spcAft>
            </a:pPr>
            <a:r>
              <a:rPr lang="en-US" altLang="ja-JP" dirty="0">
                <a:solidFill>
                  <a:srgbClr val="000000"/>
                </a:solidFill>
                <a:latin typeface="メイリオ"/>
                <a:ea typeface="ＭＳ 明朝"/>
                <a:cs typeface="Times New Roman"/>
              </a:rPr>
              <a:t>OBS</a:t>
            </a:r>
            <a:r>
              <a:rPr lang="ja-JP" altLang="ja-JP" dirty="0">
                <a:solidFill>
                  <a:srgbClr val="000000"/>
                </a:solidFill>
                <a:latin typeface="Century"/>
                <a:ea typeface="メイリオ"/>
                <a:cs typeface="Times New Roman"/>
              </a:rPr>
              <a:t>（オービーエス）は、</a:t>
            </a:r>
            <a:r>
              <a:rPr lang="en-US" altLang="ja-JP" dirty="0" err="1">
                <a:solidFill>
                  <a:srgbClr val="000000"/>
                </a:solidFill>
                <a:latin typeface="メイリオ"/>
                <a:ea typeface="ＭＳ 明朝"/>
                <a:cs typeface="Times New Roman"/>
              </a:rPr>
              <a:t>OutBound</a:t>
            </a:r>
            <a:r>
              <a:rPr lang="en-US" altLang="ja-JP" dirty="0">
                <a:solidFill>
                  <a:srgbClr val="000000"/>
                </a:solidFill>
                <a:latin typeface="メイリオ"/>
                <a:ea typeface="ＭＳ 明朝"/>
                <a:cs typeface="Times New Roman"/>
              </a:rPr>
              <a:t> Student</a:t>
            </a:r>
            <a:r>
              <a:rPr lang="ja-JP" altLang="ja-JP" dirty="0">
                <a:solidFill>
                  <a:srgbClr val="000000"/>
                </a:solidFill>
                <a:latin typeface="Century"/>
                <a:ea typeface="メイリオ"/>
                <a:cs typeface="Times New Roman"/>
              </a:rPr>
              <a:t>（アウトバウンド　スチューデント）の頭文字で、日本からの派遣生を表します。</a:t>
            </a:r>
            <a:endParaRPr lang="ja-JP" altLang="ja-JP"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ＩＢＳ（アイビーエス） ）は、</a:t>
            </a:r>
            <a:r>
              <a:rPr lang="en-US" altLang="ja-JP" dirty="0" err="1">
                <a:solidFill>
                  <a:srgbClr val="000000"/>
                </a:solidFill>
                <a:latin typeface="メイリオ"/>
                <a:ea typeface="ＭＳ 明朝"/>
                <a:cs typeface="Times New Roman"/>
              </a:rPr>
              <a:t>InBound</a:t>
            </a:r>
            <a:r>
              <a:rPr lang="en-US" altLang="ja-JP" dirty="0">
                <a:solidFill>
                  <a:srgbClr val="000000"/>
                </a:solidFill>
                <a:latin typeface="メイリオ"/>
                <a:ea typeface="ＭＳ 明朝"/>
                <a:cs typeface="Times New Roman"/>
              </a:rPr>
              <a:t> Student</a:t>
            </a:r>
            <a:r>
              <a:rPr lang="ja-JP" altLang="ja-JP" dirty="0">
                <a:solidFill>
                  <a:srgbClr val="000000"/>
                </a:solidFill>
                <a:latin typeface="Century"/>
                <a:ea typeface="メイリオ"/>
                <a:cs typeface="Times New Roman"/>
              </a:rPr>
              <a:t>（インバウンド　スチューデント）の頭文字で、来日学生を表します。</a:t>
            </a:r>
            <a:endParaRPr lang="ja-JP" altLang="ja-JP" kern="100" dirty="0">
              <a:latin typeface="Century"/>
              <a:ea typeface="ＭＳ 明朝"/>
              <a:cs typeface="Times New Roman"/>
            </a:endParaRPr>
          </a:p>
          <a:p>
            <a:pPr>
              <a:spcBef>
                <a:spcPts val="428"/>
              </a:spcBef>
              <a:spcAft>
                <a:spcPts val="0"/>
              </a:spcAft>
            </a:pPr>
            <a:r>
              <a:rPr lang="en-US" altLang="ja-JP" dirty="0">
                <a:solidFill>
                  <a:srgbClr val="000000"/>
                </a:solidFill>
                <a:latin typeface="メイリオ"/>
                <a:ea typeface="ＭＳ 明朝"/>
                <a:cs typeface="Times New Roman"/>
              </a:rPr>
              <a:t> </a:t>
            </a:r>
            <a:endParaRPr lang="ja-JP" altLang="ja-JP"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みなさんが、</a:t>
            </a:r>
            <a:r>
              <a:rPr lang="en-US" altLang="ja-JP" dirty="0">
                <a:solidFill>
                  <a:srgbClr val="000000"/>
                </a:solidFill>
                <a:latin typeface="メイリオ"/>
                <a:ea typeface="ＭＳ 明朝"/>
                <a:cs typeface="Times New Roman"/>
              </a:rPr>
              <a:t>YESS</a:t>
            </a:r>
            <a:r>
              <a:rPr lang="ja-JP" altLang="ja-JP" dirty="0">
                <a:solidFill>
                  <a:srgbClr val="000000"/>
                </a:solidFill>
                <a:latin typeface="Century"/>
                <a:ea typeface="メイリオ"/>
                <a:cs typeface="Times New Roman"/>
              </a:rPr>
              <a:t>（イエス）にアクセスして、入力しなければならない事は、次の四つの事柄です。</a:t>
            </a:r>
            <a:endParaRPr lang="ja-JP" altLang="ja-JP" kern="100" dirty="0">
              <a:latin typeface="Century"/>
              <a:ea typeface="ＭＳ 明朝"/>
              <a:cs typeface="Times New Roman"/>
            </a:endParaRPr>
          </a:p>
          <a:p>
            <a:pPr>
              <a:spcBef>
                <a:spcPts val="428"/>
              </a:spcBef>
              <a:spcAft>
                <a:spcPts val="0"/>
              </a:spcAft>
            </a:pPr>
            <a:r>
              <a:rPr lang="en-US" altLang="ja-JP" kern="0" dirty="0">
                <a:latin typeface="メイリオ"/>
                <a:ea typeface="ＭＳ 明朝"/>
                <a:cs typeface="ＭＳ Ｐゴシック"/>
              </a:rPr>
              <a:t> </a:t>
            </a:r>
            <a:endParaRPr lang="ja-JP" altLang="ja-JP"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・マンスリーレポート、月例報告　（</a:t>
            </a:r>
            <a:r>
              <a:rPr lang="ja-JP" altLang="ja-JP" kern="100" dirty="0">
                <a:solidFill>
                  <a:srgbClr val="000000"/>
                </a:solidFill>
                <a:highlight>
                  <a:srgbClr val="FFFF00"/>
                </a:highlight>
                <a:latin typeface="Century"/>
                <a:ea typeface="メイリオ"/>
                <a:cs typeface="Times New Roman"/>
              </a:rPr>
              <a:t>▼アニメ操作・・「赤棒」がスプリット強調表示）</a:t>
            </a:r>
            <a:endParaRPr lang="ja-JP" altLang="ja-JP"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・ホストファミリー情報登録（</a:t>
            </a:r>
            <a:r>
              <a:rPr lang="ja-JP" altLang="ja-JP" kern="100" dirty="0">
                <a:solidFill>
                  <a:srgbClr val="000000"/>
                </a:solidFill>
                <a:highlight>
                  <a:srgbClr val="FFFF00"/>
                </a:highlight>
                <a:latin typeface="Century"/>
                <a:ea typeface="メイリオ"/>
                <a:cs typeface="Times New Roman"/>
              </a:rPr>
              <a:t>▼アニメ操作・・「赤棒」がズーム強調表示）</a:t>
            </a:r>
            <a:endParaRPr lang="ja-JP" altLang="ja-JP"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・自宅出発日の入力　（</a:t>
            </a:r>
            <a:r>
              <a:rPr lang="ja-JP" altLang="ja-JP" kern="100" dirty="0">
                <a:solidFill>
                  <a:srgbClr val="000000"/>
                </a:solidFill>
                <a:highlight>
                  <a:srgbClr val="FFFF00"/>
                </a:highlight>
                <a:latin typeface="Century"/>
                <a:ea typeface="メイリオ"/>
                <a:cs typeface="Times New Roman"/>
              </a:rPr>
              <a:t>▼アニメ操作・・「赤棒」がスプリット強調表示）</a:t>
            </a:r>
            <a:endParaRPr lang="ja-JP" altLang="ja-JP"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・帰国日の入力（</a:t>
            </a:r>
            <a:r>
              <a:rPr lang="ja-JP" altLang="ja-JP" kern="100" dirty="0">
                <a:solidFill>
                  <a:srgbClr val="000000"/>
                </a:solidFill>
                <a:highlight>
                  <a:srgbClr val="FFFF00"/>
                </a:highlight>
                <a:latin typeface="Century"/>
                <a:ea typeface="メイリオ"/>
                <a:cs typeface="Times New Roman"/>
              </a:rPr>
              <a:t>▼アニメ操作・・「赤棒」がズーム強調表示）</a:t>
            </a:r>
            <a:endParaRPr lang="ja-JP" altLang="ja-JP"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です。</a:t>
            </a:r>
            <a:endParaRPr lang="ja-JP" altLang="ja-JP" kern="100" dirty="0">
              <a:latin typeface="Century"/>
              <a:ea typeface="ＭＳ 明朝"/>
              <a:cs typeface="Times New Roman"/>
            </a:endParaRPr>
          </a:p>
          <a:p>
            <a:pPr>
              <a:spcBef>
                <a:spcPts val="428"/>
              </a:spcBef>
              <a:spcAft>
                <a:spcPts val="0"/>
              </a:spcAft>
            </a:pPr>
            <a:r>
              <a:rPr lang="en-US" altLang="ja-JP" kern="0" dirty="0">
                <a:latin typeface="メイリオ"/>
                <a:ea typeface="ＭＳ 明朝"/>
                <a:cs typeface="ＭＳ Ｐゴシック"/>
              </a:rPr>
              <a:t> </a:t>
            </a:r>
            <a:endParaRPr lang="ja-JP" altLang="ja-JP"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・さて、マンスリーレポート、月例報告は、ＹＥＳＳに直接入力する方法と、</a:t>
            </a:r>
            <a:r>
              <a:rPr lang="en-US" altLang="ja-JP" dirty="0">
                <a:solidFill>
                  <a:srgbClr val="000000"/>
                </a:solidFill>
                <a:latin typeface="メイリオ"/>
                <a:ea typeface="ＭＳ 明朝"/>
                <a:cs typeface="Times New Roman"/>
              </a:rPr>
              <a:t>Word</a:t>
            </a:r>
            <a:r>
              <a:rPr lang="ja-JP" altLang="ja-JP" dirty="0">
                <a:solidFill>
                  <a:srgbClr val="000000"/>
                </a:solidFill>
                <a:latin typeface="Century"/>
                <a:ea typeface="メイリオ"/>
                <a:cs typeface="Times New Roman"/>
              </a:rPr>
              <a:t>で作成したファイルをアップロードする方法があります。</a:t>
            </a:r>
            <a:endParaRPr lang="ja-JP" altLang="ja-JP" kern="100" dirty="0">
              <a:latin typeface="Century"/>
              <a:ea typeface="ＭＳ 明朝"/>
              <a:cs typeface="Times New Roman"/>
            </a:endParaRPr>
          </a:p>
          <a:p>
            <a:pPr>
              <a:spcBef>
                <a:spcPts val="428"/>
              </a:spcBef>
              <a:spcAft>
                <a:spcPts val="0"/>
              </a:spcAft>
            </a:pPr>
            <a:r>
              <a:rPr lang="en-US" altLang="ja-JP" kern="0" dirty="0">
                <a:latin typeface="メイリオ"/>
                <a:ea typeface="ＭＳ 明朝"/>
                <a:cs typeface="ＭＳ Ｐゴシック"/>
              </a:rPr>
              <a:t> </a:t>
            </a:r>
            <a:endParaRPr lang="ja-JP" altLang="ja-JP"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そして、この月例報告は、毎月、月初めに</a:t>
            </a:r>
            <a:r>
              <a:rPr lang="en-US" altLang="ja-JP" dirty="0">
                <a:solidFill>
                  <a:srgbClr val="000000"/>
                </a:solidFill>
                <a:latin typeface="メイリオ"/>
                <a:ea typeface="ＭＳ 明朝"/>
                <a:cs typeface="Times New Roman"/>
              </a:rPr>
              <a:t>1</a:t>
            </a:r>
            <a:r>
              <a:rPr lang="ja-JP" altLang="ja-JP" dirty="0">
                <a:solidFill>
                  <a:srgbClr val="000000"/>
                </a:solidFill>
                <a:latin typeface="Century"/>
                <a:ea typeface="メイリオ"/>
                <a:cs typeface="Times New Roman"/>
              </a:rPr>
              <a:t>回は報告しなければなりません。義務報告です。</a:t>
            </a:r>
            <a:endParaRPr lang="ja-JP" altLang="ja-JP"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報告がない場合は、地区委員会から指導をしますが、改善されない場合は早期帰国の対象となります。</a:t>
            </a:r>
            <a:endParaRPr lang="ja-JP" altLang="ja-JP" kern="100" dirty="0">
              <a:latin typeface="Century"/>
              <a:ea typeface="ＭＳ 明朝"/>
              <a:cs typeface="Times New Roman"/>
            </a:endParaRPr>
          </a:p>
          <a:p>
            <a:pPr>
              <a:spcBef>
                <a:spcPts val="428"/>
              </a:spcBef>
              <a:spcAft>
                <a:spcPts val="0"/>
              </a:spcAft>
            </a:pPr>
            <a:r>
              <a:rPr lang="en-US" altLang="ja-JP" kern="0" dirty="0">
                <a:latin typeface="メイリオ"/>
                <a:ea typeface="ＭＳ 明朝"/>
                <a:cs typeface="ＭＳ Ｐゴシック"/>
              </a:rPr>
              <a:t> </a:t>
            </a:r>
            <a:endParaRPr lang="ja-JP" altLang="ja-JP"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・次のホストファミリー情報は、住所とホストパパ、ママの名前です。</a:t>
            </a:r>
            <a:endParaRPr lang="ja-JP" altLang="ja-JP"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ＯＢＳは、出発前に第一ホストファミリーの情報をＹＥＳＳに登録してください。</a:t>
            </a:r>
            <a:endParaRPr lang="ja-JP" altLang="ja-JP"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また、派遣中にホストファミリーが、チエンジしたらすぐに登録をしてください。これは、義務報告です。</a:t>
            </a:r>
            <a:endParaRPr lang="ja-JP" altLang="ja-JP" kern="100" dirty="0">
              <a:latin typeface="Century"/>
              <a:ea typeface="ＭＳ 明朝"/>
              <a:cs typeface="Times New Roman"/>
            </a:endParaRPr>
          </a:p>
          <a:p>
            <a:pPr>
              <a:spcBef>
                <a:spcPts val="428"/>
              </a:spcBef>
              <a:spcAft>
                <a:spcPts val="0"/>
              </a:spcAft>
            </a:pPr>
            <a:r>
              <a:rPr lang="en-US" altLang="ja-JP" dirty="0">
                <a:solidFill>
                  <a:srgbClr val="000000"/>
                </a:solidFill>
                <a:latin typeface="メイリオ"/>
                <a:ea typeface="ＭＳ 明朝"/>
                <a:cs typeface="Times New Roman"/>
              </a:rPr>
              <a:t> </a:t>
            </a:r>
            <a:endParaRPr lang="ja-JP" altLang="ja-JP"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・自宅出発日は、自分の家を出る日付です。飛行機に乗って日本を出国する日付ではありません。</a:t>
            </a:r>
            <a:endParaRPr lang="ja-JP" altLang="ja-JP"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・帰国日は、ＯＢＳの場合、自分の家に到着する日付です。日本に入国する日付ではありません。</a:t>
            </a:r>
            <a:endParaRPr lang="ja-JP" altLang="ja-JP" kern="100" dirty="0">
              <a:latin typeface="Century"/>
              <a:ea typeface="ＭＳ 明朝"/>
              <a:cs typeface="Times New Roman"/>
            </a:endParaRPr>
          </a:p>
          <a:p>
            <a:pPr>
              <a:spcBef>
                <a:spcPts val="428"/>
              </a:spcBef>
              <a:spcAft>
                <a:spcPts val="0"/>
              </a:spcAft>
            </a:pPr>
            <a:r>
              <a:rPr lang="en-US" altLang="ja-JP" kern="0" dirty="0">
                <a:latin typeface="メイリオ"/>
                <a:ea typeface="ＭＳ 明朝"/>
                <a:cs typeface="ＭＳ Ｐゴシック"/>
              </a:rPr>
              <a:t> </a:t>
            </a:r>
            <a:endParaRPr lang="ja-JP" altLang="ja-JP"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ここで、ホストファミリーの情報が何故大切なのかを説明します。</a:t>
            </a:r>
            <a:endParaRPr lang="ja-JP" altLang="ja-JP"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地区委員会は、外国の知らない場所で、みなさんがどのように生活し、また活躍しているかをいつも気にしています。</a:t>
            </a:r>
            <a:endParaRPr lang="ja-JP" altLang="ja-JP"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その生活している地域には、自然災害や事件事故が起こることもあるでしょう。</a:t>
            </a:r>
            <a:endParaRPr lang="en-US" altLang="ja-JP" dirty="0">
              <a:solidFill>
                <a:srgbClr val="000000"/>
              </a:solidFill>
              <a:latin typeface="Century"/>
              <a:ea typeface="メイリオ"/>
              <a:cs typeface="Times New Roman"/>
            </a:endParaRPr>
          </a:p>
          <a:p>
            <a:pPr>
              <a:spcBef>
                <a:spcPts val="428"/>
              </a:spcBef>
              <a:spcAft>
                <a:spcPts val="0"/>
              </a:spcAft>
            </a:pPr>
            <a:endParaRPr lang="ja-JP" altLang="ja-JP"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例えば、地震・台風・大火災やテロ・銃の乱射などです。　</a:t>
            </a:r>
            <a:endParaRPr lang="ja-JP" altLang="ja-JP"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そのような時に、みなさんの安否を確認する為に、地区委員会は、</a:t>
            </a:r>
            <a:r>
              <a:rPr lang="en-US" altLang="ja-JP" dirty="0">
                <a:solidFill>
                  <a:srgbClr val="000000"/>
                </a:solidFill>
                <a:latin typeface="メイリオ"/>
                <a:ea typeface="ＭＳ 明朝"/>
                <a:cs typeface="Times New Roman"/>
              </a:rPr>
              <a:t>Google Map</a:t>
            </a:r>
            <a:r>
              <a:rPr lang="ja-JP" altLang="ja-JP" dirty="0">
                <a:solidFill>
                  <a:srgbClr val="000000"/>
                </a:solidFill>
                <a:latin typeface="Century"/>
                <a:ea typeface="メイリオ"/>
                <a:cs typeface="Times New Roman"/>
              </a:rPr>
              <a:t>（グーグルマップ）に表示されたマークで、みなさんの生活拠点を確認します。（</a:t>
            </a:r>
            <a:r>
              <a:rPr lang="ja-JP" altLang="ja-JP" kern="100" dirty="0">
                <a:solidFill>
                  <a:srgbClr val="000000"/>
                </a:solidFill>
                <a:highlight>
                  <a:srgbClr val="FFFF00"/>
                </a:highlight>
                <a:latin typeface="Century"/>
                <a:ea typeface="メイリオ"/>
                <a:cs typeface="Times New Roman"/>
              </a:rPr>
              <a:t>▼アニメ操作・・「矢印」が回転強調表示）</a:t>
            </a:r>
            <a:endParaRPr lang="ja-JP" altLang="ja-JP" kern="100" dirty="0">
              <a:latin typeface="Century"/>
              <a:ea typeface="ＭＳ 明朝"/>
              <a:cs typeface="Times New Roman"/>
            </a:endParaRPr>
          </a:p>
          <a:p>
            <a:pPr>
              <a:spcBef>
                <a:spcPts val="428"/>
              </a:spcBef>
              <a:spcAft>
                <a:spcPts val="0"/>
              </a:spcAft>
            </a:pPr>
            <a:r>
              <a:rPr lang="en-US" altLang="ja-JP" dirty="0">
                <a:solidFill>
                  <a:srgbClr val="000000"/>
                </a:solidFill>
                <a:latin typeface="メイリオ"/>
                <a:ea typeface="ＭＳ 明朝"/>
                <a:cs typeface="Times New Roman"/>
              </a:rPr>
              <a:t> </a:t>
            </a:r>
            <a:endParaRPr lang="ja-JP" altLang="ja-JP"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そのもとになるＤＡＴＡ（データー）が、ホストファミリーの住所です。</a:t>
            </a:r>
            <a:endParaRPr lang="ja-JP" altLang="ja-JP"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だから大切なのです。</a:t>
            </a:r>
            <a:endParaRPr lang="ja-JP" altLang="ja-JP" kern="100" dirty="0">
              <a:latin typeface="Century"/>
              <a:ea typeface="ＭＳ 明朝"/>
              <a:cs typeface="Times New Roman"/>
            </a:endParaRPr>
          </a:p>
          <a:p>
            <a:pPr>
              <a:spcBef>
                <a:spcPts val="428"/>
              </a:spcBef>
              <a:spcAft>
                <a:spcPts val="0"/>
              </a:spcAft>
            </a:pPr>
            <a:r>
              <a:rPr lang="en-US" altLang="ja-JP" kern="0" dirty="0">
                <a:latin typeface="メイリオ"/>
                <a:ea typeface="ＭＳ 明朝"/>
                <a:cs typeface="ＭＳ Ｐゴシック"/>
              </a:rPr>
              <a:t> </a:t>
            </a:r>
            <a:endParaRPr lang="ja-JP" altLang="ja-JP" kern="100" dirty="0">
              <a:latin typeface="Century"/>
              <a:ea typeface="ＭＳ 明朝"/>
              <a:cs typeface="Times New Roman"/>
            </a:endParaRPr>
          </a:p>
          <a:p>
            <a:pPr algn="just">
              <a:spcAft>
                <a:spcPts val="0"/>
              </a:spcAft>
            </a:pPr>
            <a:r>
              <a:rPr lang="ja-JP" altLang="ja-JP" dirty="0">
                <a:solidFill>
                  <a:srgbClr val="000000"/>
                </a:solidFill>
                <a:latin typeface="Century"/>
                <a:ea typeface="メイリオ"/>
                <a:cs typeface="Times New Roman"/>
              </a:rPr>
              <a:t>｛</a:t>
            </a:r>
            <a:r>
              <a:rPr lang="en-US" altLang="ja-JP" dirty="0">
                <a:solidFill>
                  <a:srgbClr val="000000"/>
                </a:solidFill>
                <a:latin typeface="メイリオ"/>
                <a:ea typeface="ＭＳ 明朝"/>
                <a:cs typeface="Times New Roman"/>
              </a:rPr>
              <a:t>NEXT</a:t>
            </a:r>
            <a:r>
              <a:rPr lang="ja-JP" altLang="ja-JP" dirty="0">
                <a:solidFill>
                  <a:srgbClr val="000000"/>
                </a:solidFill>
                <a:latin typeface="Century"/>
                <a:ea typeface="メイリオ"/>
                <a:cs typeface="Times New Roman"/>
              </a:rPr>
              <a:t>｝</a:t>
            </a:r>
            <a:endParaRPr lang="ja-JP" altLang="ja-JP" kern="100" dirty="0">
              <a:latin typeface="Century"/>
              <a:ea typeface="ＭＳ 明朝"/>
              <a:cs typeface="Times New Roman"/>
            </a:endParaRPr>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2</a:t>
            </a:fld>
            <a:endParaRPr lang="en-US" altLang="ja-JP" dirty="0"/>
          </a:p>
        </p:txBody>
      </p:sp>
    </p:spTree>
    <p:extLst>
      <p:ext uri="{BB962C8B-B14F-4D97-AF65-F5344CB8AC3E}">
        <p14:creationId xmlns:p14="http://schemas.microsoft.com/office/powerpoint/2010/main" val="836989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428"/>
              </a:spcBef>
              <a:spcAft>
                <a:spcPts val="0"/>
              </a:spcAft>
            </a:pPr>
            <a:r>
              <a:rPr lang="en-US" altLang="ja-JP" dirty="0">
                <a:solidFill>
                  <a:srgbClr val="000000"/>
                </a:solidFill>
                <a:latin typeface="メイリオ"/>
                <a:ea typeface="ＭＳ 明朝"/>
                <a:cs typeface="Times New Roman"/>
              </a:rPr>
              <a:t>STEP2</a:t>
            </a:r>
            <a:r>
              <a:rPr lang="ja-JP" altLang="ja-JP" dirty="0">
                <a:solidFill>
                  <a:srgbClr val="000000"/>
                </a:solidFill>
                <a:latin typeface="Century"/>
                <a:ea typeface="メイリオ"/>
                <a:cs typeface="Times New Roman"/>
              </a:rPr>
              <a:t>の「ＹＥＳＳにログイン」を説明いたします。</a:t>
            </a:r>
            <a:endParaRPr lang="ja-JP" altLang="ja-JP" sz="1000" kern="100" dirty="0">
              <a:latin typeface="Century"/>
              <a:ea typeface="ＭＳ 明朝"/>
              <a:cs typeface="Times New Roman"/>
            </a:endParaRPr>
          </a:p>
          <a:p>
            <a:pPr>
              <a:spcBef>
                <a:spcPts val="428"/>
              </a:spcBef>
              <a:spcAft>
                <a:spcPts val="0"/>
              </a:spcAft>
            </a:pPr>
            <a:r>
              <a:rPr lang="en-US" altLang="ja-JP" kern="0" dirty="0">
                <a:latin typeface="メイリオ"/>
                <a:ea typeface="ＭＳ 明朝"/>
                <a:cs typeface="ＭＳ Ｐゴシック"/>
              </a:rPr>
              <a:t> </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では、インターネットに接続できているか確認してください。</a:t>
            </a:r>
            <a:endParaRPr lang="ja-JP" altLang="ja-JP" sz="1000" kern="100" dirty="0">
              <a:latin typeface="Century"/>
              <a:ea typeface="ＭＳ 明朝"/>
              <a:cs typeface="Times New Roman"/>
            </a:endParaRPr>
          </a:p>
          <a:p>
            <a:pPr>
              <a:spcBef>
                <a:spcPts val="428"/>
              </a:spcBef>
              <a:spcAft>
                <a:spcPts val="0"/>
              </a:spcAft>
            </a:pPr>
            <a:r>
              <a:rPr lang="ja-JP" altLang="ja-JP" kern="100" dirty="0">
                <a:solidFill>
                  <a:srgbClr val="000000"/>
                </a:solidFill>
                <a:latin typeface="Century"/>
                <a:ea typeface="メイリオ"/>
                <a:cs typeface="Times New Roman"/>
              </a:rPr>
              <a:t>アクセス方法は、この</a:t>
            </a:r>
            <a:r>
              <a:rPr lang="en-US" altLang="ja-JP" kern="100" dirty="0">
                <a:solidFill>
                  <a:srgbClr val="000000"/>
                </a:solidFill>
                <a:latin typeface="メイリオ"/>
                <a:ea typeface="ＭＳ 明朝"/>
                <a:cs typeface="Times New Roman"/>
              </a:rPr>
              <a:t>URL</a:t>
            </a:r>
            <a:r>
              <a:rPr lang="ja-JP" altLang="ja-JP" kern="100" dirty="0">
                <a:solidFill>
                  <a:srgbClr val="000000"/>
                </a:solidFill>
                <a:latin typeface="Century"/>
                <a:ea typeface="メイリオ"/>
                <a:cs typeface="Times New Roman"/>
              </a:rPr>
              <a:t>をブラウザのアドレスバーにコピペして検索してください。</a:t>
            </a:r>
            <a:r>
              <a:rPr lang="ja-JP" altLang="ja-JP" kern="100" dirty="0">
                <a:solidFill>
                  <a:srgbClr val="000000"/>
                </a:solidFill>
                <a:highlight>
                  <a:srgbClr val="FFFF00"/>
                </a:highlight>
                <a:latin typeface="Century"/>
                <a:ea typeface="メイリオ"/>
                <a:cs typeface="Times New Roman"/>
              </a:rPr>
              <a:t>（▼アニメ操作・・「</a:t>
            </a:r>
            <a:r>
              <a:rPr lang="en-US" altLang="ja-JP" kern="100" dirty="0">
                <a:solidFill>
                  <a:srgbClr val="000000"/>
                </a:solidFill>
                <a:highlight>
                  <a:srgbClr val="FFFF00"/>
                </a:highlight>
                <a:latin typeface="メイリオ"/>
                <a:ea typeface="ＭＳ 明朝"/>
                <a:cs typeface="Times New Roman"/>
              </a:rPr>
              <a:t>URL</a:t>
            </a:r>
            <a:r>
              <a:rPr lang="ja-JP" altLang="ja-JP" kern="100" dirty="0">
                <a:solidFill>
                  <a:srgbClr val="000000"/>
                </a:solidFill>
                <a:highlight>
                  <a:srgbClr val="FFFF00"/>
                </a:highlight>
                <a:latin typeface="Century"/>
                <a:ea typeface="メイリオ"/>
                <a:cs typeface="Times New Roman"/>
              </a:rPr>
              <a:t>」が強調表示・矢印がスライド</a:t>
            </a:r>
            <a:r>
              <a:rPr lang="en-US" altLang="ja-JP" kern="100" dirty="0">
                <a:solidFill>
                  <a:srgbClr val="000000"/>
                </a:solidFill>
                <a:highlight>
                  <a:srgbClr val="FFFF00"/>
                </a:highlight>
                <a:latin typeface="メイリオ"/>
                <a:ea typeface="ＭＳ 明朝"/>
                <a:cs typeface="Times New Roman"/>
              </a:rPr>
              <a:t>IN</a:t>
            </a:r>
            <a:r>
              <a:rPr lang="ja-JP" altLang="ja-JP" kern="100" dirty="0">
                <a:solidFill>
                  <a:srgbClr val="000000"/>
                </a:solidFill>
                <a:highlight>
                  <a:srgbClr val="FFFF00"/>
                </a:highlight>
                <a:latin typeface="Century"/>
                <a:ea typeface="メイリオ"/>
                <a:cs typeface="Times New Roman"/>
              </a:rPr>
              <a:t>）</a:t>
            </a:r>
            <a:endParaRPr lang="ja-JP" altLang="ja-JP" sz="1000" kern="100" dirty="0">
              <a:latin typeface="Century"/>
              <a:ea typeface="ＭＳ 明朝"/>
              <a:cs typeface="Times New Roman"/>
            </a:endParaRPr>
          </a:p>
          <a:p>
            <a:pPr>
              <a:spcBef>
                <a:spcPts val="428"/>
              </a:spcBef>
              <a:spcAft>
                <a:spcPts val="0"/>
              </a:spcAft>
            </a:pPr>
            <a:r>
              <a:rPr lang="en-US" altLang="ja-JP" dirty="0">
                <a:solidFill>
                  <a:srgbClr val="000000"/>
                </a:solidFill>
                <a:latin typeface="メイリオ"/>
                <a:ea typeface="ＭＳ 明朝"/>
                <a:cs typeface="Times New Roman"/>
              </a:rPr>
              <a:t> </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では、ログインしてみましょう。</a:t>
            </a:r>
            <a:endParaRPr lang="ja-JP" altLang="ja-JP" sz="1000" kern="100" dirty="0">
              <a:latin typeface="Century"/>
              <a:ea typeface="ＭＳ 明朝"/>
              <a:cs typeface="Times New Roman"/>
            </a:endParaRPr>
          </a:p>
          <a:p>
            <a:pPr>
              <a:spcBef>
                <a:spcPts val="428"/>
              </a:spcBef>
              <a:spcAft>
                <a:spcPts val="0"/>
              </a:spcAft>
            </a:pPr>
            <a:r>
              <a:rPr lang="en-US" altLang="ja-JP" kern="0" dirty="0">
                <a:latin typeface="メイリオ"/>
                <a:ea typeface="ＭＳ 明朝"/>
                <a:cs typeface="ＭＳ Ｐゴシック"/>
              </a:rPr>
              <a:t> </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a:t>
            </a:r>
            <a:r>
              <a:rPr lang="en-US" altLang="ja-JP" dirty="0">
                <a:solidFill>
                  <a:srgbClr val="000000"/>
                </a:solidFill>
                <a:latin typeface="メイリオ"/>
                <a:ea typeface="ＭＳ 明朝"/>
                <a:cs typeface="Times New Roman"/>
              </a:rPr>
              <a:t>NEXT</a:t>
            </a:r>
            <a:r>
              <a:rPr lang="ja-JP" altLang="ja-JP" dirty="0">
                <a:solidFill>
                  <a:srgbClr val="000000"/>
                </a:solidFill>
                <a:latin typeface="Century"/>
                <a:ea typeface="メイリオ"/>
                <a:cs typeface="Times New Roman"/>
              </a:rPr>
              <a:t>｝</a:t>
            </a:r>
            <a:endParaRPr lang="ja-JP" altLang="ja-JP" sz="1000" kern="100" dirty="0">
              <a:latin typeface="Century"/>
              <a:ea typeface="ＭＳ 明朝"/>
              <a:cs typeface="Times New Roman"/>
            </a:endParaRPr>
          </a:p>
          <a:p>
            <a:endParaRPr lang="en-US" altLang="ja-JP" dirty="0"/>
          </a:p>
          <a:p>
            <a:pPr algn="just">
              <a:spcAft>
                <a:spcPts val="0"/>
              </a:spcAft>
            </a:pPr>
            <a:endParaRPr lang="ja-JP" altLang="ja-JP" kern="100" dirty="0">
              <a:latin typeface="Century"/>
              <a:ea typeface="ＭＳ 明朝"/>
              <a:cs typeface="Times New Roman"/>
            </a:endParaRPr>
          </a:p>
          <a:p>
            <a:endParaRPr lang="en-US" altLang="ja-JP" dirty="0"/>
          </a:p>
          <a:p>
            <a:endParaRPr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3</a:t>
            </a:fld>
            <a:endParaRPr lang="en-US" altLang="ja-JP" dirty="0"/>
          </a:p>
        </p:txBody>
      </p:sp>
    </p:spTree>
    <p:extLst>
      <p:ext uri="{BB962C8B-B14F-4D97-AF65-F5344CB8AC3E}">
        <p14:creationId xmlns:p14="http://schemas.microsoft.com/office/powerpoint/2010/main" val="559257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428"/>
              </a:spcBef>
              <a:spcAft>
                <a:spcPts val="0"/>
              </a:spcAft>
            </a:pPr>
            <a:r>
              <a:rPr lang="en-US" altLang="ja-JP" dirty="0">
                <a:solidFill>
                  <a:srgbClr val="000000"/>
                </a:solidFill>
                <a:latin typeface="メイリオ"/>
                <a:ea typeface="ＭＳ 明朝"/>
                <a:cs typeface="Times New Roman"/>
              </a:rPr>
              <a:t>STEP</a:t>
            </a:r>
            <a:r>
              <a:rPr lang="ja-JP" altLang="ja-JP" dirty="0">
                <a:solidFill>
                  <a:srgbClr val="000000"/>
                </a:solidFill>
                <a:latin typeface="Century"/>
                <a:ea typeface="メイリオ"/>
                <a:cs typeface="Times New Roman"/>
              </a:rPr>
              <a:t>３の「学生のマンスリーレポート、直接入力」を説明いたします。</a:t>
            </a:r>
            <a:endParaRPr lang="ja-JP" altLang="ja-JP" sz="1000" kern="100" dirty="0">
              <a:latin typeface="Century"/>
              <a:ea typeface="ＭＳ 明朝"/>
              <a:cs typeface="Times New Roman"/>
            </a:endParaRPr>
          </a:p>
          <a:p>
            <a:pPr>
              <a:spcBef>
                <a:spcPts val="428"/>
              </a:spcBef>
              <a:spcAft>
                <a:spcPts val="0"/>
              </a:spcAft>
            </a:pPr>
            <a:r>
              <a:rPr lang="en-US" altLang="ja-JP" kern="0" dirty="0">
                <a:latin typeface="メイリオ"/>
                <a:ea typeface="ＭＳ 明朝"/>
                <a:cs typeface="ＭＳ Ｐゴシック"/>
              </a:rPr>
              <a:t> </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マンスリーレポートの提出方法は、メインとサブの二つのシステムを用意してあります。</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メインは直接入力方式、サブはアップロード方式です。</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みなさんは、メインの直接入力で報告してください。</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どうしても出来ない場合は、</a:t>
            </a:r>
            <a:r>
              <a:rPr lang="en-US" altLang="ja-JP" dirty="0">
                <a:solidFill>
                  <a:srgbClr val="000000"/>
                </a:solidFill>
                <a:latin typeface="メイリオ"/>
                <a:ea typeface="ＭＳ 明朝"/>
                <a:cs typeface="Times New Roman"/>
              </a:rPr>
              <a:t>Word</a:t>
            </a:r>
            <a:r>
              <a:rPr lang="ja-JP" altLang="ja-JP" dirty="0">
                <a:solidFill>
                  <a:srgbClr val="000000"/>
                </a:solidFill>
                <a:latin typeface="Century"/>
                <a:ea typeface="メイリオ"/>
                <a:cs typeface="Times New Roman"/>
              </a:rPr>
              <a:t>で作成したファイルをアップロードする方法にしてください。</a:t>
            </a:r>
            <a:endParaRPr lang="ja-JP" altLang="ja-JP" sz="1000" kern="100" dirty="0">
              <a:latin typeface="Century"/>
              <a:ea typeface="ＭＳ 明朝"/>
              <a:cs typeface="Times New Roman"/>
            </a:endParaRPr>
          </a:p>
          <a:p>
            <a:pPr>
              <a:spcBef>
                <a:spcPts val="428"/>
              </a:spcBef>
              <a:spcAft>
                <a:spcPts val="0"/>
              </a:spcAft>
            </a:pPr>
            <a:r>
              <a:rPr lang="en-US" altLang="ja-JP" kern="0" dirty="0">
                <a:latin typeface="メイリオ"/>
                <a:ea typeface="ＭＳ 明朝"/>
                <a:cs typeface="ＭＳ Ｐゴシック"/>
              </a:rPr>
              <a:t> </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これは、どちらでも自由に使えるというものではありません。</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二つの方法のどちらかを、地区が決めておりますので地区委員会の指示に従ってください。</a:t>
            </a:r>
            <a:endParaRPr lang="ja-JP" altLang="ja-JP" sz="1000" kern="100" dirty="0">
              <a:latin typeface="Century"/>
              <a:ea typeface="ＭＳ 明朝"/>
              <a:cs typeface="Times New Roman"/>
            </a:endParaRPr>
          </a:p>
          <a:p>
            <a:pPr>
              <a:spcBef>
                <a:spcPts val="428"/>
              </a:spcBef>
              <a:spcAft>
                <a:spcPts val="0"/>
              </a:spcAft>
            </a:pPr>
            <a:r>
              <a:rPr lang="en-US" altLang="ja-JP" kern="0" dirty="0">
                <a:latin typeface="メイリオ"/>
                <a:ea typeface="ＭＳ 明朝"/>
                <a:cs typeface="ＭＳ Ｐゴシック"/>
              </a:rPr>
              <a:t> </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・ログインしたら、「マンスリー</a:t>
            </a:r>
            <a:r>
              <a:rPr lang="en-US" altLang="ja-JP" u="sng" dirty="0">
                <a:solidFill>
                  <a:srgbClr val="000000"/>
                </a:solidFill>
                <a:latin typeface="Century"/>
                <a:ea typeface="メイリオ"/>
                <a:cs typeface="Times New Roman"/>
              </a:rPr>
              <a:t>R</a:t>
            </a:r>
            <a:r>
              <a:rPr lang="en-US" altLang="ja-JP" dirty="0">
                <a:solidFill>
                  <a:srgbClr val="000000"/>
                </a:solidFill>
                <a:latin typeface="Century"/>
                <a:ea typeface="メイリオ"/>
                <a:cs typeface="Times New Roman"/>
              </a:rPr>
              <a:t>eport</a:t>
            </a:r>
            <a:r>
              <a:rPr lang="ja-JP" altLang="ja-JP" dirty="0">
                <a:solidFill>
                  <a:srgbClr val="000000"/>
                </a:solidFill>
                <a:latin typeface="Century"/>
                <a:ea typeface="メイリオ"/>
                <a:cs typeface="Times New Roman"/>
              </a:rPr>
              <a:t>（レポート）」のボタンを押します。</a:t>
            </a:r>
            <a:r>
              <a:rPr lang="ja-JP" altLang="ja-JP" kern="100" dirty="0">
                <a:solidFill>
                  <a:srgbClr val="000000"/>
                </a:solidFill>
                <a:highlight>
                  <a:srgbClr val="FFFF00"/>
                </a:highlight>
                <a:latin typeface="Century"/>
                <a:ea typeface="メイリオ"/>
                <a:cs typeface="Times New Roman"/>
              </a:rPr>
              <a:t>（▼アニメ操作・・「赤楕円」がスライドＩＮ）</a:t>
            </a:r>
            <a:endParaRPr lang="ja-JP" altLang="ja-JP" sz="1000" kern="100" dirty="0">
              <a:latin typeface="Century"/>
              <a:ea typeface="ＭＳ 明朝"/>
              <a:cs typeface="Times New Roman"/>
            </a:endParaRPr>
          </a:p>
          <a:p>
            <a:pPr>
              <a:spcBef>
                <a:spcPts val="428"/>
              </a:spcBef>
              <a:spcAft>
                <a:spcPts val="0"/>
              </a:spcAft>
            </a:pPr>
            <a:r>
              <a:rPr lang="en-US" altLang="ja-JP" dirty="0">
                <a:solidFill>
                  <a:srgbClr val="000000"/>
                </a:solidFill>
                <a:latin typeface="メイリオ"/>
                <a:ea typeface="ＭＳ 明朝"/>
                <a:cs typeface="Times New Roman"/>
              </a:rPr>
              <a:t> </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・直接入力する場合はこちらをクリックします。</a:t>
            </a:r>
            <a:r>
              <a:rPr lang="ja-JP" altLang="ja-JP" kern="100" dirty="0">
                <a:solidFill>
                  <a:srgbClr val="000000"/>
                </a:solidFill>
                <a:highlight>
                  <a:srgbClr val="FFFF00"/>
                </a:highlight>
                <a:latin typeface="Century"/>
                <a:ea typeface="メイリオ"/>
                <a:cs typeface="Times New Roman"/>
              </a:rPr>
              <a:t>（▼アニメ操作・・「赤楕円」がスライドＩＮ）＋（・・・「矢印」回転）＋（・・・囲みが強調）</a:t>
            </a:r>
            <a:endParaRPr lang="ja-JP" altLang="ja-JP" sz="1000" kern="100" dirty="0">
              <a:latin typeface="Century"/>
              <a:ea typeface="ＭＳ 明朝"/>
              <a:cs typeface="Times New Roman"/>
            </a:endParaRPr>
          </a:p>
          <a:p>
            <a:pPr>
              <a:spcBef>
                <a:spcPts val="428"/>
              </a:spcBef>
              <a:spcAft>
                <a:spcPts val="0"/>
              </a:spcAft>
            </a:pPr>
            <a:r>
              <a:rPr lang="en-US" altLang="ja-JP" dirty="0">
                <a:solidFill>
                  <a:srgbClr val="000000"/>
                </a:solidFill>
                <a:latin typeface="メイリオ"/>
                <a:ea typeface="ＭＳ 明朝"/>
                <a:cs typeface="Times New Roman"/>
              </a:rPr>
              <a:t> </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a:t>
            </a:r>
            <a:r>
              <a:rPr lang="en-US" altLang="ja-JP" dirty="0">
                <a:solidFill>
                  <a:srgbClr val="000000"/>
                </a:solidFill>
                <a:latin typeface="Century"/>
                <a:ea typeface="メイリオ"/>
                <a:cs typeface="Times New Roman"/>
              </a:rPr>
              <a:t>Word</a:t>
            </a:r>
            <a:r>
              <a:rPr lang="ja-JP" altLang="ja-JP" dirty="0">
                <a:solidFill>
                  <a:srgbClr val="000000"/>
                </a:solidFill>
                <a:latin typeface="Century"/>
                <a:ea typeface="メイリオ"/>
                <a:cs typeface="Times New Roman"/>
              </a:rPr>
              <a:t>でマンスリーレポートを提出する場合はこちらからアップロードしてください。</a:t>
            </a:r>
            <a:r>
              <a:rPr lang="ja-JP" altLang="ja-JP" kern="100" dirty="0">
                <a:solidFill>
                  <a:srgbClr val="000000"/>
                </a:solidFill>
                <a:highlight>
                  <a:srgbClr val="FFFF00"/>
                </a:highlight>
                <a:latin typeface="Century"/>
                <a:ea typeface="メイリオ"/>
                <a:cs typeface="Times New Roman"/>
              </a:rPr>
              <a:t>（▼アニメ操作・・「青楕円」がスライドＩＮ）＋（・・・「矢印」回転）＋（・・・囲みが強調）</a:t>
            </a:r>
            <a:endParaRPr lang="ja-JP" altLang="ja-JP" sz="1000" kern="100" dirty="0">
              <a:latin typeface="Century"/>
              <a:ea typeface="ＭＳ 明朝"/>
              <a:cs typeface="Times New Roman"/>
            </a:endParaRPr>
          </a:p>
          <a:p>
            <a:pPr>
              <a:spcBef>
                <a:spcPts val="428"/>
              </a:spcBef>
              <a:spcAft>
                <a:spcPts val="0"/>
              </a:spcAft>
            </a:pPr>
            <a:r>
              <a:rPr lang="en-US" altLang="ja-JP" dirty="0">
                <a:solidFill>
                  <a:srgbClr val="000000"/>
                </a:solidFill>
                <a:latin typeface="メイリオ"/>
                <a:ea typeface="ＭＳ 明朝"/>
                <a:cs typeface="Times New Roman"/>
              </a:rPr>
              <a:t> </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カウンセラーや地区委員会がコメントを書く場合には、「表示」のボタンを押してレポートを表示しますとコメントできます。</a:t>
            </a:r>
            <a:r>
              <a:rPr lang="ja-JP" altLang="ja-JP" kern="100" dirty="0">
                <a:solidFill>
                  <a:srgbClr val="000000"/>
                </a:solidFill>
                <a:highlight>
                  <a:srgbClr val="FFFF00"/>
                </a:highlight>
                <a:latin typeface="Century"/>
                <a:ea typeface="メイリオ"/>
                <a:cs typeface="Times New Roman"/>
              </a:rPr>
              <a:t>（▼アニメ操作・・「矢印」が回転）</a:t>
            </a:r>
            <a:endParaRPr lang="ja-JP" altLang="ja-JP" sz="1000" kern="100" dirty="0">
              <a:latin typeface="Century"/>
              <a:ea typeface="ＭＳ 明朝"/>
              <a:cs typeface="Times New Roman"/>
            </a:endParaRPr>
          </a:p>
          <a:p>
            <a:pPr>
              <a:spcBef>
                <a:spcPts val="428"/>
              </a:spcBef>
              <a:spcAft>
                <a:spcPts val="0"/>
              </a:spcAft>
            </a:pPr>
            <a:r>
              <a:rPr lang="en-US" altLang="ja-JP" dirty="0">
                <a:solidFill>
                  <a:srgbClr val="000000"/>
                </a:solidFill>
                <a:latin typeface="メイリオ"/>
                <a:ea typeface="ＭＳ 明朝"/>
                <a:cs typeface="Times New Roman"/>
              </a:rPr>
              <a:t> </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a:t>
            </a:r>
            <a:r>
              <a:rPr lang="en-US" altLang="ja-JP" dirty="0">
                <a:solidFill>
                  <a:srgbClr val="000000"/>
                </a:solidFill>
                <a:latin typeface="メイリオ"/>
                <a:ea typeface="ＭＳ 明朝"/>
                <a:cs typeface="Times New Roman"/>
              </a:rPr>
              <a:t>NEXT}</a:t>
            </a:r>
            <a:endParaRPr lang="ja-JP" altLang="ja-JP" sz="1000" kern="100" dirty="0">
              <a:latin typeface="Century"/>
              <a:ea typeface="ＭＳ 明朝"/>
              <a:cs typeface="Times New Roman"/>
            </a:endParaRPr>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4</a:t>
            </a:fld>
            <a:endParaRPr lang="en-US" altLang="ja-JP" dirty="0"/>
          </a:p>
        </p:txBody>
      </p:sp>
    </p:spTree>
    <p:extLst>
      <p:ext uri="{BB962C8B-B14F-4D97-AF65-F5344CB8AC3E}">
        <p14:creationId xmlns:p14="http://schemas.microsoft.com/office/powerpoint/2010/main" val="1728654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428"/>
              </a:spcBef>
              <a:spcAft>
                <a:spcPts val="0"/>
              </a:spcAft>
            </a:pPr>
            <a:r>
              <a:rPr lang="en-US" altLang="ja-JP" dirty="0">
                <a:solidFill>
                  <a:srgbClr val="000000"/>
                </a:solidFill>
                <a:latin typeface="メイリオ"/>
                <a:ea typeface="ＭＳ 明朝"/>
                <a:cs typeface="Times New Roman"/>
              </a:rPr>
              <a:t>STEP4</a:t>
            </a:r>
            <a:r>
              <a:rPr lang="ja-JP" altLang="ja-JP" dirty="0">
                <a:solidFill>
                  <a:srgbClr val="000000"/>
                </a:solidFill>
                <a:latin typeface="Century"/>
                <a:ea typeface="メイリオ"/>
                <a:cs typeface="Times New Roman"/>
              </a:rPr>
              <a:t>の「マンスリーレポート」の例を見てみましょう。</a:t>
            </a:r>
            <a:endParaRPr lang="ja-JP" altLang="ja-JP" sz="1000" kern="100" dirty="0">
              <a:latin typeface="Century"/>
              <a:ea typeface="ＭＳ 明朝"/>
              <a:cs typeface="Times New Roman"/>
            </a:endParaRPr>
          </a:p>
          <a:p>
            <a:pPr>
              <a:spcBef>
                <a:spcPts val="428"/>
              </a:spcBef>
              <a:spcAft>
                <a:spcPts val="0"/>
              </a:spcAft>
            </a:pPr>
            <a:r>
              <a:rPr lang="en-US" altLang="ja-JP" kern="0" dirty="0">
                <a:latin typeface="メイリオ"/>
                <a:ea typeface="ＭＳ 明朝"/>
                <a:cs typeface="ＭＳ Ｐゴシック"/>
              </a:rPr>
              <a:t> </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これは、マンスリーレポートの直接入力で作成されています。</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設問がいくつかありますので、画面に従って報告してください。</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マンスリーレポートが入力されると地区にメールが送信されます。</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また、委員会と学生本人相互にコメントを書くことができます。</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そして、写真を</a:t>
            </a:r>
            <a:r>
              <a:rPr lang="en-US" altLang="ja-JP" dirty="0">
                <a:solidFill>
                  <a:srgbClr val="000000"/>
                </a:solidFill>
                <a:latin typeface="メイリオ"/>
                <a:ea typeface="ＭＳ 明朝"/>
                <a:cs typeface="Times New Roman"/>
              </a:rPr>
              <a:t>2</a:t>
            </a:r>
            <a:r>
              <a:rPr lang="ja-JP" altLang="ja-JP" dirty="0">
                <a:solidFill>
                  <a:srgbClr val="000000"/>
                </a:solidFill>
                <a:latin typeface="Century"/>
                <a:ea typeface="メイリオ"/>
                <a:cs typeface="Times New Roman"/>
              </a:rPr>
              <a:t>枚登録できます。</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まずは、出発前までに練習をかねて入力してみましょう。</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地区委員会からのコメントも練習しましょう。</a:t>
            </a:r>
            <a:endParaRPr lang="ja-JP" altLang="ja-JP" sz="1000" kern="100" dirty="0">
              <a:latin typeface="Century"/>
              <a:ea typeface="ＭＳ 明朝"/>
              <a:cs typeface="Times New Roman"/>
            </a:endParaRPr>
          </a:p>
          <a:p>
            <a:pPr>
              <a:spcBef>
                <a:spcPts val="428"/>
              </a:spcBef>
              <a:spcAft>
                <a:spcPts val="0"/>
              </a:spcAft>
            </a:pPr>
            <a:r>
              <a:rPr lang="en-US" altLang="ja-JP" kern="0" dirty="0">
                <a:latin typeface="メイリオ"/>
                <a:ea typeface="ＭＳ 明朝"/>
                <a:cs typeface="ＭＳ Ｐゴシック"/>
              </a:rPr>
              <a:t> </a:t>
            </a:r>
            <a:endParaRPr lang="ja-JP" altLang="ja-JP" sz="1000" kern="100" dirty="0">
              <a:latin typeface="Century"/>
              <a:ea typeface="ＭＳ 明朝"/>
              <a:cs typeface="Times New Roman"/>
            </a:endParaRPr>
          </a:p>
          <a:p>
            <a:pPr algn="just">
              <a:spcAft>
                <a:spcPts val="0"/>
              </a:spcAft>
            </a:pPr>
            <a:r>
              <a:rPr lang="ja-JP" altLang="ja-JP" dirty="0">
                <a:solidFill>
                  <a:srgbClr val="000000"/>
                </a:solidFill>
                <a:latin typeface="Century"/>
                <a:ea typeface="メイリオ"/>
                <a:cs typeface="Times New Roman"/>
              </a:rPr>
              <a:t>｛</a:t>
            </a:r>
            <a:r>
              <a:rPr lang="en-US" altLang="ja-JP" dirty="0">
                <a:solidFill>
                  <a:srgbClr val="000000"/>
                </a:solidFill>
                <a:latin typeface="メイリオ"/>
                <a:ea typeface="ＭＳ 明朝"/>
                <a:cs typeface="Times New Roman"/>
              </a:rPr>
              <a:t>NEXT</a:t>
            </a:r>
            <a:r>
              <a:rPr lang="ja-JP" altLang="ja-JP" dirty="0">
                <a:solidFill>
                  <a:srgbClr val="000000"/>
                </a:solidFill>
                <a:latin typeface="Century"/>
                <a:ea typeface="メイリオ"/>
                <a:cs typeface="Times New Roman"/>
              </a:rPr>
              <a:t>｝</a:t>
            </a:r>
            <a:endParaRPr lang="ja-JP" altLang="ja-JP" sz="1000" kern="100" dirty="0">
              <a:latin typeface="Century"/>
              <a:ea typeface="ＭＳ 明朝"/>
              <a:cs typeface="Times New Roman"/>
            </a:endParaRPr>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5</a:t>
            </a:fld>
            <a:endParaRPr lang="en-US" altLang="ja-JP" dirty="0"/>
          </a:p>
        </p:txBody>
      </p:sp>
    </p:spTree>
    <p:extLst>
      <p:ext uri="{BB962C8B-B14F-4D97-AF65-F5344CB8AC3E}">
        <p14:creationId xmlns:p14="http://schemas.microsoft.com/office/powerpoint/2010/main" val="797741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428"/>
              </a:spcBef>
              <a:spcAft>
                <a:spcPts val="0"/>
              </a:spcAft>
            </a:pPr>
            <a:r>
              <a:rPr lang="en-US" altLang="ja-JP" dirty="0">
                <a:solidFill>
                  <a:srgbClr val="000000"/>
                </a:solidFill>
                <a:latin typeface="メイリオ"/>
                <a:ea typeface="ＭＳ 明朝"/>
                <a:cs typeface="Times New Roman"/>
              </a:rPr>
              <a:t>STEP</a:t>
            </a:r>
            <a:r>
              <a:rPr lang="ja-JP" altLang="ja-JP" dirty="0">
                <a:solidFill>
                  <a:srgbClr val="000000"/>
                </a:solidFill>
                <a:latin typeface="Century"/>
                <a:ea typeface="メイリオ"/>
                <a:cs typeface="Times New Roman"/>
              </a:rPr>
              <a:t>５の「ホストファミリー情報更新」の説明をします。</a:t>
            </a:r>
            <a:endParaRPr lang="ja-JP" altLang="ja-JP" sz="1000" kern="100" dirty="0">
              <a:latin typeface="Century"/>
              <a:ea typeface="ＭＳ 明朝"/>
              <a:cs typeface="Times New Roman"/>
            </a:endParaRPr>
          </a:p>
          <a:p>
            <a:pPr>
              <a:spcBef>
                <a:spcPts val="428"/>
              </a:spcBef>
              <a:spcAft>
                <a:spcPts val="0"/>
              </a:spcAft>
            </a:pPr>
            <a:r>
              <a:rPr lang="en-US" altLang="ja-JP" kern="0" dirty="0">
                <a:latin typeface="メイリオ"/>
                <a:ea typeface="ＭＳ 明朝"/>
                <a:cs typeface="ＭＳ Ｐゴシック"/>
              </a:rPr>
              <a:t> </a:t>
            </a:r>
            <a:endParaRPr lang="ja-JP" altLang="ja-JP" sz="1000" kern="100" dirty="0">
              <a:latin typeface="Century"/>
              <a:ea typeface="ＭＳ 明朝"/>
              <a:cs typeface="Times New Roman"/>
            </a:endParaRPr>
          </a:p>
          <a:p>
            <a:pPr>
              <a:spcBef>
                <a:spcPts val="428"/>
              </a:spcBef>
              <a:spcAft>
                <a:spcPts val="0"/>
              </a:spcAft>
            </a:pPr>
            <a:r>
              <a:rPr lang="ja-JP" altLang="ja-JP" kern="0" dirty="0">
                <a:solidFill>
                  <a:srgbClr val="000000"/>
                </a:solidFill>
                <a:latin typeface="Century"/>
                <a:ea typeface="メイリオ"/>
                <a:cs typeface="Times New Roman"/>
              </a:rPr>
              <a:t>ホストファミリー情報は、学生が更新します。</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ホストファミリーの情報は最も重要な情報の一つです。</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安全のために、登録を忘れないように注意しましょう。</a:t>
            </a:r>
            <a:endParaRPr lang="en-US" altLang="ja-JP" dirty="0">
              <a:solidFill>
                <a:srgbClr val="000000"/>
              </a:solidFill>
              <a:latin typeface="Century"/>
              <a:ea typeface="メイリオ"/>
              <a:cs typeface="Times New Roman"/>
            </a:endParaRPr>
          </a:p>
          <a:p>
            <a:pPr>
              <a:spcBef>
                <a:spcPts val="428"/>
              </a:spcBef>
              <a:spcAft>
                <a:spcPts val="0"/>
              </a:spcAft>
            </a:pP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それから、渡航後に次のホストファミリーが決まったらすぐに入力してください。</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また、知らされているホストファミリーがあれば、すべて入力してください。</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ホストファミリーの移動時期は予定でかまいません。</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でも、移動したら必ず移動時期を更新してください。</a:t>
            </a:r>
            <a:endParaRPr lang="ja-JP" altLang="ja-JP" sz="1000" kern="100" dirty="0">
              <a:latin typeface="Century"/>
              <a:ea typeface="ＭＳ 明朝"/>
              <a:cs typeface="Times New Roman"/>
            </a:endParaRPr>
          </a:p>
          <a:p>
            <a:pPr>
              <a:spcBef>
                <a:spcPts val="428"/>
              </a:spcBef>
              <a:spcAft>
                <a:spcPts val="0"/>
              </a:spcAft>
            </a:pPr>
            <a:r>
              <a:rPr lang="en-US" altLang="ja-JP" kern="0" dirty="0">
                <a:latin typeface="メイリオ"/>
                <a:ea typeface="ＭＳ 明朝"/>
                <a:cs typeface="ＭＳ Ｐゴシック"/>
              </a:rPr>
              <a:t> </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ホストファミリーの終了日などを編集する場合は、「編集」ボタンを押します。</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出発前の時点ではホストファミリーは、最初のホストファミリーしかわからないのが普通です。</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まずは、そのホストファミリーを入力して地図に表示されるかテストしてください。　</a:t>
            </a:r>
            <a:endParaRPr lang="en-US" altLang="ja-JP" dirty="0">
              <a:solidFill>
                <a:srgbClr val="000000"/>
              </a:solidFill>
              <a:latin typeface="Century"/>
              <a:ea typeface="メイリオ"/>
              <a:cs typeface="Times New Roman"/>
            </a:endParaRPr>
          </a:p>
          <a:p>
            <a:pPr>
              <a:spcBef>
                <a:spcPts val="428"/>
              </a:spcBef>
              <a:spcAft>
                <a:spcPts val="0"/>
              </a:spcAft>
            </a:pP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もう一度確認します。このホストファミリーの情報は</a:t>
            </a:r>
            <a:r>
              <a:rPr lang="ja-JP" altLang="ja-JP" b="1" u="sng" dirty="0">
                <a:solidFill>
                  <a:srgbClr val="000000"/>
                </a:solidFill>
                <a:latin typeface="Century"/>
                <a:ea typeface="メイリオ"/>
                <a:cs typeface="Times New Roman"/>
              </a:rPr>
              <a:t>最も重要</a:t>
            </a:r>
            <a:r>
              <a:rPr lang="ja-JP" altLang="ja-JP" dirty="0">
                <a:solidFill>
                  <a:srgbClr val="000000"/>
                </a:solidFill>
                <a:latin typeface="Century"/>
                <a:ea typeface="メイリオ"/>
                <a:cs typeface="Times New Roman"/>
              </a:rPr>
              <a:t>な情報となります。</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正確に入力してください。　</a:t>
            </a:r>
            <a:endParaRPr lang="ja-JP" altLang="ja-JP" sz="1000" kern="100" dirty="0">
              <a:latin typeface="Century"/>
              <a:ea typeface="ＭＳ 明朝"/>
              <a:cs typeface="Times New Roman"/>
            </a:endParaRPr>
          </a:p>
          <a:p>
            <a:pPr>
              <a:spcBef>
                <a:spcPts val="428"/>
              </a:spcBef>
              <a:spcAft>
                <a:spcPts val="0"/>
              </a:spcAft>
            </a:pPr>
            <a:r>
              <a:rPr lang="en-US" altLang="ja-JP" kern="0" dirty="0">
                <a:latin typeface="メイリオ"/>
                <a:ea typeface="ＭＳ 明朝"/>
                <a:cs typeface="ＭＳ Ｐゴシック"/>
              </a:rPr>
              <a:t> </a:t>
            </a:r>
            <a:endParaRPr lang="ja-JP" altLang="ja-JP" sz="1000" kern="100" dirty="0">
              <a:latin typeface="Century"/>
              <a:ea typeface="ＭＳ 明朝"/>
              <a:cs typeface="Times New Roman"/>
            </a:endParaRPr>
          </a:p>
          <a:p>
            <a:r>
              <a:rPr lang="ja-JP" altLang="ja-JP" dirty="0">
                <a:solidFill>
                  <a:srgbClr val="000000"/>
                </a:solidFill>
                <a:ea typeface="メイリオ"/>
                <a:cs typeface="Times New Roman"/>
              </a:rPr>
              <a:t>｛</a:t>
            </a:r>
            <a:r>
              <a:rPr lang="en-US" altLang="ja-JP" dirty="0">
                <a:solidFill>
                  <a:srgbClr val="000000"/>
                </a:solidFill>
                <a:latin typeface="メイリオ"/>
                <a:cs typeface="Times New Roman"/>
              </a:rPr>
              <a:t>NEXT</a:t>
            </a:r>
            <a:r>
              <a:rPr lang="ja-JP" altLang="ja-JP" dirty="0">
                <a:solidFill>
                  <a:srgbClr val="000000"/>
                </a:solidFill>
                <a:ea typeface="メイリオ"/>
                <a:cs typeface="Times New Roman"/>
              </a:rPr>
              <a:t>｝</a:t>
            </a:r>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6</a:t>
            </a:fld>
            <a:endParaRPr lang="en-US" altLang="ja-JP" dirty="0"/>
          </a:p>
        </p:txBody>
      </p:sp>
    </p:spTree>
    <p:extLst>
      <p:ext uri="{BB962C8B-B14F-4D97-AF65-F5344CB8AC3E}">
        <p14:creationId xmlns:p14="http://schemas.microsoft.com/office/powerpoint/2010/main" val="2623346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428"/>
              </a:spcBef>
              <a:spcAft>
                <a:spcPts val="0"/>
              </a:spcAft>
            </a:pPr>
            <a:r>
              <a:rPr lang="en-US" altLang="ja-JP" dirty="0">
                <a:solidFill>
                  <a:srgbClr val="000000"/>
                </a:solidFill>
                <a:latin typeface="メイリオ"/>
                <a:ea typeface="ＭＳ 明朝"/>
                <a:cs typeface="Times New Roman"/>
              </a:rPr>
              <a:t>STEP</a:t>
            </a:r>
            <a:r>
              <a:rPr lang="ja-JP" altLang="ja-JP" dirty="0">
                <a:solidFill>
                  <a:srgbClr val="000000"/>
                </a:solidFill>
                <a:latin typeface="Century"/>
                <a:ea typeface="メイリオ"/>
                <a:cs typeface="Times New Roman"/>
              </a:rPr>
              <a:t>６の「自宅出発日の入力」の説明をします。</a:t>
            </a:r>
            <a:endParaRPr lang="ja-JP" altLang="ja-JP" sz="1000" kern="100" dirty="0">
              <a:latin typeface="Century"/>
              <a:ea typeface="ＭＳ 明朝"/>
              <a:cs typeface="Times New Roman"/>
            </a:endParaRPr>
          </a:p>
          <a:p>
            <a:pPr>
              <a:spcBef>
                <a:spcPts val="428"/>
              </a:spcBef>
              <a:spcAft>
                <a:spcPts val="0"/>
              </a:spcAft>
            </a:pPr>
            <a:r>
              <a:rPr lang="en-US" altLang="ja-JP" kern="0" dirty="0">
                <a:latin typeface="メイリオ"/>
                <a:ea typeface="ＭＳ 明朝"/>
                <a:cs typeface="ＭＳ Ｐゴシック"/>
              </a:rPr>
              <a:t> </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出発の</a:t>
            </a:r>
            <a:r>
              <a:rPr lang="en-US" altLang="ja-JP" dirty="0">
                <a:solidFill>
                  <a:srgbClr val="000000"/>
                </a:solidFill>
                <a:latin typeface="メイリオ"/>
                <a:ea typeface="ＭＳ 明朝"/>
                <a:cs typeface="Times New Roman"/>
              </a:rPr>
              <a:t>2</a:t>
            </a:r>
            <a:r>
              <a:rPr lang="ja-JP" altLang="ja-JP" dirty="0" err="1">
                <a:solidFill>
                  <a:srgbClr val="000000"/>
                </a:solidFill>
                <a:latin typeface="Century"/>
                <a:ea typeface="メイリオ"/>
                <a:cs typeface="Times New Roman"/>
              </a:rPr>
              <a:t>，</a:t>
            </a:r>
            <a:r>
              <a:rPr lang="en-US" altLang="ja-JP" dirty="0">
                <a:solidFill>
                  <a:srgbClr val="000000"/>
                </a:solidFill>
                <a:latin typeface="メイリオ"/>
                <a:ea typeface="ＭＳ 明朝"/>
                <a:cs typeface="Times New Roman"/>
              </a:rPr>
              <a:t>3</a:t>
            </a:r>
            <a:r>
              <a:rPr lang="ja-JP" altLang="ja-JP" dirty="0">
                <a:solidFill>
                  <a:srgbClr val="000000"/>
                </a:solidFill>
                <a:latin typeface="Century"/>
                <a:ea typeface="メイリオ"/>
                <a:cs typeface="Times New Roman"/>
              </a:rPr>
              <a:t>か月前にはフライトの予約も確定していると思います。</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・「学生基本情報」から「編集」のボタンをおして、</a:t>
            </a:r>
            <a:r>
              <a:rPr lang="ja-JP" altLang="ja-JP" kern="100" dirty="0">
                <a:solidFill>
                  <a:srgbClr val="000000"/>
                </a:solidFill>
                <a:highlight>
                  <a:srgbClr val="FFFF00"/>
                </a:highlight>
                <a:latin typeface="Century"/>
                <a:ea typeface="メイリオ"/>
                <a:cs typeface="Times New Roman"/>
              </a:rPr>
              <a:t>（▼アニメ操作・・「赤楕円」がスライドＩＮ）＋（・・・「矢印」が回転）</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・編集画面に移ります。</a:t>
            </a:r>
            <a:r>
              <a:rPr lang="ja-JP" altLang="ja-JP" kern="100" dirty="0">
                <a:solidFill>
                  <a:srgbClr val="000000"/>
                </a:solidFill>
                <a:highlight>
                  <a:srgbClr val="FFFF00"/>
                </a:highlight>
                <a:latin typeface="Century"/>
                <a:ea typeface="メイリオ"/>
                <a:cs typeface="Times New Roman"/>
              </a:rPr>
              <a:t>（▼アニメ操作・・「赤楕円」がスライドＩＮ。「矢印」が回転）</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・自宅出発日は、自分の家を出る日付です。飛行機に乗って日本を出国する日付ではありません。</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でも、出国日と自宅出発日が同じ場合もあります。</a:t>
            </a:r>
            <a:endParaRPr lang="ja-JP" altLang="ja-JP" sz="1000" kern="100" dirty="0">
              <a:latin typeface="Century"/>
              <a:ea typeface="ＭＳ 明朝"/>
              <a:cs typeface="Times New Roman"/>
            </a:endParaRPr>
          </a:p>
          <a:p>
            <a:pPr>
              <a:spcBef>
                <a:spcPts val="428"/>
              </a:spcBef>
              <a:spcAft>
                <a:spcPts val="0"/>
              </a:spcAft>
            </a:pPr>
            <a:r>
              <a:rPr lang="en-US" altLang="ja-JP" kern="0" dirty="0">
                <a:latin typeface="メイリオ"/>
                <a:ea typeface="ＭＳ 明朝"/>
                <a:cs typeface="ＭＳ Ｐゴシック"/>
              </a:rPr>
              <a:t> </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受入学生については地区委員会で正確に入力してください。</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受入学生の場合は、この情報により旅行保険がかかりますので確実に入力をお願いします。</a:t>
            </a:r>
            <a:endParaRPr lang="ja-JP" altLang="ja-JP" sz="1000" kern="100" dirty="0">
              <a:latin typeface="Century"/>
              <a:ea typeface="ＭＳ 明朝"/>
              <a:cs typeface="Times New Roman"/>
            </a:endParaRPr>
          </a:p>
          <a:p>
            <a:pPr>
              <a:spcBef>
                <a:spcPts val="428"/>
              </a:spcBef>
              <a:spcAft>
                <a:spcPts val="0"/>
              </a:spcAft>
            </a:pPr>
            <a:r>
              <a:rPr lang="en-US" altLang="ja-JP" kern="0" dirty="0">
                <a:latin typeface="メイリオ"/>
                <a:ea typeface="ＭＳ 明朝"/>
                <a:cs typeface="ＭＳ Ｐゴシック"/>
              </a:rPr>
              <a:t> </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a:t>
            </a:r>
            <a:r>
              <a:rPr lang="en-US" altLang="ja-JP" dirty="0">
                <a:solidFill>
                  <a:srgbClr val="000000"/>
                </a:solidFill>
                <a:latin typeface="メイリオ"/>
                <a:ea typeface="ＭＳ 明朝"/>
                <a:cs typeface="Times New Roman"/>
              </a:rPr>
              <a:t>NEXT</a:t>
            </a:r>
            <a:r>
              <a:rPr lang="ja-JP" altLang="ja-JP" dirty="0">
                <a:solidFill>
                  <a:srgbClr val="000000"/>
                </a:solidFill>
                <a:latin typeface="Century"/>
                <a:ea typeface="メイリオ"/>
                <a:cs typeface="Times New Roman"/>
              </a:rPr>
              <a:t>｝</a:t>
            </a:r>
            <a:endParaRPr lang="ja-JP" altLang="ja-JP" sz="1000" kern="100" dirty="0">
              <a:latin typeface="Century"/>
              <a:ea typeface="ＭＳ 明朝"/>
              <a:cs typeface="Times New Roman"/>
            </a:endParaRPr>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7</a:t>
            </a:fld>
            <a:endParaRPr lang="en-US" altLang="ja-JP" dirty="0"/>
          </a:p>
        </p:txBody>
      </p:sp>
    </p:spTree>
    <p:extLst>
      <p:ext uri="{BB962C8B-B14F-4D97-AF65-F5344CB8AC3E}">
        <p14:creationId xmlns:p14="http://schemas.microsoft.com/office/powerpoint/2010/main" val="3894644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spcBef>
                <a:spcPts val="428"/>
              </a:spcBef>
              <a:spcAft>
                <a:spcPts val="0"/>
              </a:spcAft>
            </a:pPr>
            <a:r>
              <a:rPr lang="en-US" altLang="ja-JP" dirty="0">
                <a:solidFill>
                  <a:srgbClr val="000000"/>
                </a:solidFill>
                <a:latin typeface="メイリオ"/>
                <a:ea typeface="ＭＳ 明朝"/>
                <a:cs typeface="Times New Roman"/>
              </a:rPr>
              <a:t>STEP</a:t>
            </a:r>
            <a:r>
              <a:rPr lang="ja-JP" altLang="ja-JP" dirty="0">
                <a:solidFill>
                  <a:srgbClr val="000000"/>
                </a:solidFill>
                <a:latin typeface="Century"/>
                <a:ea typeface="メイリオ"/>
                <a:cs typeface="Times New Roman"/>
              </a:rPr>
              <a:t>７の「帰国日の入力」の説明をします。</a:t>
            </a:r>
            <a:endParaRPr lang="ja-JP" altLang="ja-JP" sz="1000" kern="100" dirty="0">
              <a:latin typeface="Century"/>
              <a:ea typeface="ＭＳ 明朝"/>
              <a:cs typeface="Times New Roman"/>
            </a:endParaRPr>
          </a:p>
          <a:p>
            <a:pPr>
              <a:spcBef>
                <a:spcPts val="428"/>
              </a:spcBef>
              <a:spcAft>
                <a:spcPts val="0"/>
              </a:spcAft>
            </a:pPr>
            <a:r>
              <a:rPr lang="en-US" altLang="ja-JP" kern="0" dirty="0">
                <a:latin typeface="メイリオ"/>
                <a:ea typeface="ＭＳ 明朝"/>
                <a:cs typeface="ＭＳ Ｐゴシック"/>
              </a:rPr>
              <a:t> </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帰国の</a:t>
            </a:r>
            <a:r>
              <a:rPr lang="en-US" altLang="ja-JP" dirty="0">
                <a:solidFill>
                  <a:srgbClr val="000000"/>
                </a:solidFill>
                <a:latin typeface="メイリオ"/>
                <a:ea typeface="ＭＳ 明朝"/>
                <a:cs typeface="Times New Roman"/>
              </a:rPr>
              <a:t>2</a:t>
            </a:r>
            <a:r>
              <a:rPr lang="ja-JP" altLang="ja-JP" dirty="0" err="1">
                <a:solidFill>
                  <a:srgbClr val="000000"/>
                </a:solidFill>
                <a:latin typeface="Century"/>
                <a:ea typeface="メイリオ"/>
                <a:cs typeface="Times New Roman"/>
              </a:rPr>
              <a:t>，</a:t>
            </a:r>
            <a:r>
              <a:rPr lang="en-US" altLang="ja-JP" dirty="0">
                <a:solidFill>
                  <a:srgbClr val="000000"/>
                </a:solidFill>
                <a:latin typeface="メイリオ"/>
                <a:ea typeface="ＭＳ 明朝"/>
                <a:cs typeface="Times New Roman"/>
              </a:rPr>
              <a:t>3</a:t>
            </a:r>
            <a:r>
              <a:rPr lang="ja-JP" altLang="ja-JP" dirty="0">
                <a:solidFill>
                  <a:srgbClr val="000000"/>
                </a:solidFill>
                <a:latin typeface="Century"/>
                <a:ea typeface="メイリオ"/>
                <a:cs typeface="Times New Roman"/>
              </a:rPr>
              <a:t>か月前には飛行機の予約も終わっていると思います。</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・「学生基本情報」から「編集」のボタンをおして</a:t>
            </a:r>
            <a:r>
              <a:rPr lang="ja-JP" altLang="ja-JP" kern="100" dirty="0">
                <a:solidFill>
                  <a:srgbClr val="000000"/>
                </a:solidFill>
                <a:highlight>
                  <a:srgbClr val="FFFF00"/>
                </a:highlight>
                <a:latin typeface="Century"/>
                <a:ea typeface="メイリオ"/>
                <a:cs typeface="Times New Roman"/>
              </a:rPr>
              <a:t>（▼アニメ操作・・「赤楕円」がスライドＩＮ）＋（・・・「矢印」が回転）</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・編集画面に移ります。</a:t>
            </a:r>
            <a:r>
              <a:rPr lang="ja-JP" altLang="ja-JP" kern="100" dirty="0">
                <a:solidFill>
                  <a:srgbClr val="000000"/>
                </a:solidFill>
                <a:highlight>
                  <a:srgbClr val="FFFF00"/>
                </a:highlight>
                <a:latin typeface="Century"/>
                <a:ea typeface="メイリオ"/>
                <a:cs typeface="Times New Roman"/>
              </a:rPr>
              <a:t>（▼アニメ操作・・「赤楕円」がスライドＩＮ。「矢印」が回転）</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・帰国日を入力してください。</a:t>
            </a:r>
            <a:endParaRPr lang="ja-JP" altLang="ja-JP" sz="1000" kern="100" dirty="0">
              <a:latin typeface="Century"/>
              <a:ea typeface="ＭＳ 明朝"/>
              <a:cs typeface="Times New Roman"/>
            </a:endParaRPr>
          </a:p>
          <a:p>
            <a:pPr>
              <a:spcBef>
                <a:spcPts val="428"/>
              </a:spcBef>
              <a:spcAft>
                <a:spcPts val="0"/>
              </a:spcAft>
            </a:pPr>
            <a:r>
              <a:rPr lang="en-US" altLang="ja-JP" kern="0" dirty="0">
                <a:latin typeface="メイリオ"/>
                <a:ea typeface="ＭＳ 明朝"/>
                <a:cs typeface="ＭＳ Ｐゴシック"/>
              </a:rPr>
              <a:t> </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・帰国日は、ＯＢＳの場合、自分の家に到着する日付です。日本に入国する日付ではありません。</a:t>
            </a:r>
            <a:endParaRPr lang="en-US" altLang="ja-JP" dirty="0">
              <a:solidFill>
                <a:srgbClr val="000000"/>
              </a:solidFill>
              <a:latin typeface="Century"/>
              <a:ea typeface="メイリオ"/>
              <a:cs typeface="Times New Roman"/>
            </a:endParaRPr>
          </a:p>
          <a:p>
            <a:pPr>
              <a:spcBef>
                <a:spcPts val="428"/>
              </a:spcBef>
              <a:spcAft>
                <a:spcPts val="0"/>
              </a:spcAft>
            </a:pP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・ＩＢＳは、ホストファミリーの家をでる日付です。日本を出国する日付ではありません。</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・受入学生については地区委員会で正確に入力してください。</a:t>
            </a:r>
            <a:endParaRPr lang="ja-JP" altLang="ja-JP" sz="1000" kern="100" dirty="0">
              <a:latin typeface="Century"/>
              <a:ea typeface="ＭＳ 明朝"/>
              <a:cs typeface="Times New Roman"/>
            </a:endParaRPr>
          </a:p>
          <a:p>
            <a:pPr>
              <a:spcBef>
                <a:spcPts val="428"/>
              </a:spcBef>
              <a:spcAft>
                <a:spcPts val="0"/>
              </a:spcAft>
            </a:pPr>
            <a:r>
              <a:rPr lang="ja-JP" altLang="ja-JP" dirty="0">
                <a:solidFill>
                  <a:srgbClr val="000000"/>
                </a:solidFill>
                <a:latin typeface="Century"/>
                <a:ea typeface="メイリオ"/>
                <a:cs typeface="Times New Roman"/>
              </a:rPr>
              <a:t>受入学生の場合は、この情報によりＲＩＪＹＥＭ旅行保険がかかりますので確実に入力をお願いします。</a:t>
            </a:r>
            <a:endParaRPr lang="ja-JP" altLang="ja-JP" sz="1000" kern="100" dirty="0">
              <a:latin typeface="Century"/>
              <a:ea typeface="ＭＳ 明朝"/>
              <a:cs typeface="Times New Roman"/>
            </a:endParaRPr>
          </a:p>
          <a:p>
            <a:pPr>
              <a:spcBef>
                <a:spcPts val="428"/>
              </a:spcBef>
              <a:spcAft>
                <a:spcPts val="0"/>
              </a:spcAft>
            </a:pPr>
            <a:r>
              <a:rPr lang="en-US" altLang="ja-JP" kern="0" dirty="0">
                <a:latin typeface="メイリオ"/>
                <a:ea typeface="ＭＳ 明朝"/>
                <a:cs typeface="ＭＳ Ｐゴシック"/>
              </a:rPr>
              <a:t> </a:t>
            </a:r>
            <a:endParaRPr lang="ja-JP" altLang="ja-JP" sz="1000" kern="100" dirty="0">
              <a:latin typeface="Century"/>
              <a:ea typeface="ＭＳ 明朝"/>
              <a:cs typeface="Times New Roman"/>
            </a:endParaRPr>
          </a:p>
          <a:p>
            <a:r>
              <a:rPr lang="ja-JP" altLang="ja-JP" dirty="0">
                <a:solidFill>
                  <a:srgbClr val="000000"/>
                </a:solidFill>
                <a:ea typeface="メイリオ"/>
                <a:cs typeface="Times New Roman"/>
              </a:rPr>
              <a:t>｛</a:t>
            </a:r>
            <a:r>
              <a:rPr lang="en-US" altLang="ja-JP" dirty="0">
                <a:solidFill>
                  <a:srgbClr val="000000"/>
                </a:solidFill>
                <a:latin typeface="メイリオ"/>
                <a:cs typeface="Times New Roman"/>
              </a:rPr>
              <a:t>NEXT</a:t>
            </a:r>
            <a:r>
              <a:rPr lang="ja-JP" altLang="ja-JP" dirty="0">
                <a:solidFill>
                  <a:srgbClr val="000000"/>
                </a:solidFill>
                <a:ea typeface="メイリオ"/>
                <a:cs typeface="Times New Roman"/>
              </a:rPr>
              <a:t>｝</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4A158DC8-321B-9545-8C22-786D87300914}" type="slidenum">
              <a:rPr lang="en-US" altLang="ja-JP" smtClean="0"/>
              <a:pPr>
                <a:defRPr/>
              </a:pPr>
              <a:t>8</a:t>
            </a:fld>
            <a:endParaRPr lang="en-US" altLang="ja-JP" dirty="0"/>
          </a:p>
        </p:txBody>
      </p:sp>
    </p:spTree>
    <p:extLst>
      <p:ext uri="{BB962C8B-B14F-4D97-AF65-F5344CB8AC3E}">
        <p14:creationId xmlns:p14="http://schemas.microsoft.com/office/powerpoint/2010/main" val="3180743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charset="0"/>
                <a:ea typeface="ＭＳ Ｐ明朝" charset="-128"/>
              </a:defRPr>
            </a:lvl1pPr>
            <a:lvl2pPr marL="742119" indent="-284215">
              <a:spcBef>
                <a:spcPct val="30000"/>
              </a:spcBef>
              <a:defRPr kumimoji="1" sz="1200">
                <a:solidFill>
                  <a:schemeClr val="tx1"/>
                </a:solidFill>
                <a:latin typeface="Arial" charset="0"/>
                <a:ea typeface="ＭＳ Ｐ明朝" charset="-128"/>
              </a:defRPr>
            </a:lvl2pPr>
            <a:lvl3pPr marL="1141598" indent="-227372">
              <a:spcBef>
                <a:spcPct val="30000"/>
              </a:spcBef>
              <a:defRPr kumimoji="1" sz="1200">
                <a:solidFill>
                  <a:schemeClr val="tx1"/>
                </a:solidFill>
                <a:latin typeface="Arial" charset="0"/>
                <a:ea typeface="ＭＳ Ｐ明朝" charset="-128"/>
              </a:defRPr>
            </a:lvl3pPr>
            <a:lvl4pPr marL="1597918" indent="-227372">
              <a:spcBef>
                <a:spcPct val="30000"/>
              </a:spcBef>
              <a:defRPr kumimoji="1" sz="1200">
                <a:solidFill>
                  <a:schemeClr val="tx1"/>
                </a:solidFill>
                <a:latin typeface="Arial" charset="0"/>
                <a:ea typeface="ＭＳ Ｐ明朝" charset="-128"/>
              </a:defRPr>
            </a:lvl4pPr>
            <a:lvl5pPr marL="2054244" indent="-227372">
              <a:spcBef>
                <a:spcPct val="30000"/>
              </a:spcBef>
              <a:defRPr kumimoji="1" sz="1200">
                <a:solidFill>
                  <a:schemeClr val="tx1"/>
                </a:solidFill>
                <a:latin typeface="Arial" charset="0"/>
                <a:ea typeface="ＭＳ Ｐ明朝" charset="-128"/>
              </a:defRPr>
            </a:lvl5pPr>
            <a:lvl6pPr marL="2508991" indent="-227372" eaLnBrk="0" fontAlgn="base" hangingPunct="0">
              <a:spcBef>
                <a:spcPct val="30000"/>
              </a:spcBef>
              <a:spcAft>
                <a:spcPct val="0"/>
              </a:spcAft>
              <a:defRPr kumimoji="1" sz="1200">
                <a:solidFill>
                  <a:schemeClr val="tx1"/>
                </a:solidFill>
                <a:latin typeface="Arial" charset="0"/>
                <a:ea typeface="ＭＳ Ｐ明朝" charset="-128"/>
              </a:defRPr>
            </a:lvl6pPr>
            <a:lvl7pPr marL="2963733" indent="-227372" eaLnBrk="0" fontAlgn="base" hangingPunct="0">
              <a:spcBef>
                <a:spcPct val="30000"/>
              </a:spcBef>
              <a:spcAft>
                <a:spcPct val="0"/>
              </a:spcAft>
              <a:defRPr kumimoji="1" sz="1200">
                <a:solidFill>
                  <a:schemeClr val="tx1"/>
                </a:solidFill>
                <a:latin typeface="Arial" charset="0"/>
                <a:ea typeface="ＭＳ Ｐ明朝" charset="-128"/>
              </a:defRPr>
            </a:lvl7pPr>
            <a:lvl8pPr marL="3418477" indent="-227372" eaLnBrk="0" fontAlgn="base" hangingPunct="0">
              <a:spcBef>
                <a:spcPct val="30000"/>
              </a:spcBef>
              <a:spcAft>
                <a:spcPct val="0"/>
              </a:spcAft>
              <a:defRPr kumimoji="1" sz="1200">
                <a:solidFill>
                  <a:schemeClr val="tx1"/>
                </a:solidFill>
                <a:latin typeface="Arial" charset="0"/>
                <a:ea typeface="ＭＳ Ｐ明朝" charset="-128"/>
              </a:defRPr>
            </a:lvl8pPr>
            <a:lvl9pPr marL="3873224" indent="-227372" eaLnBrk="0" fontAlgn="base" hangingPunct="0">
              <a:spcBef>
                <a:spcPct val="30000"/>
              </a:spcBef>
              <a:spcAft>
                <a:spcPct val="0"/>
              </a:spcAft>
              <a:defRPr kumimoji="1" sz="1200">
                <a:solidFill>
                  <a:schemeClr val="tx1"/>
                </a:solidFill>
                <a:latin typeface="Arial" charset="0"/>
                <a:ea typeface="ＭＳ Ｐ明朝" charset="-128"/>
              </a:defRPr>
            </a:lvl9pPr>
          </a:lstStyle>
          <a:p>
            <a:pPr>
              <a:spcBef>
                <a:spcPct val="0"/>
              </a:spcBef>
            </a:pPr>
            <a:fld id="{525BC719-240E-6A46-A592-0E39DE79EBBC}" type="slidenum">
              <a:rPr lang="en-US" altLang="ja-JP">
                <a:ea typeface="ＭＳ Ｐゴシック" charset="-128"/>
              </a:rPr>
              <a:pPr>
                <a:spcBef>
                  <a:spcPct val="0"/>
                </a:spcBef>
              </a:pPr>
              <a:t>9</a:t>
            </a:fld>
            <a:endParaRPr lang="en-US" altLang="ja-JP" dirty="0">
              <a:ea typeface="ＭＳ Ｐゴシック" charset="-128"/>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defTabSz="910102" eaLnBrk="1" hangingPunct="1">
              <a:defRPr/>
            </a:pPr>
            <a:r>
              <a:rPr lang="ja-JP" altLang="en-US" dirty="0"/>
              <a:t>以上、作業工程ごとに説明をいたしました。</a:t>
            </a:r>
            <a:endParaRPr lang="en-US" altLang="ja-JP" dirty="0"/>
          </a:p>
          <a:p>
            <a:pPr defTabSz="910102" eaLnBrk="1" hangingPunct="1">
              <a:defRPr/>
            </a:pPr>
            <a:r>
              <a:rPr lang="en-US" altLang="ja-JP" dirty="0"/>
              <a:t>YESS</a:t>
            </a:r>
            <a:r>
              <a:rPr lang="ja-JP" altLang="en-US" dirty="0"/>
              <a:t>の使い方など不明な点は、地区委員会までご連絡</a:t>
            </a:r>
            <a:r>
              <a:rPr lang="ja-JP" altLang="en-US"/>
              <a:t>ください。</a:t>
            </a:r>
            <a:endParaRPr lang="en-US" altLang="ja-JP" dirty="0"/>
          </a:p>
          <a:p>
            <a:pPr defTabSz="910102" eaLnBrk="1" hangingPunct="1">
              <a:defRPr/>
            </a:pPr>
            <a:r>
              <a:rPr lang="ja-JP" altLang="en-US" dirty="0"/>
              <a:t>ご清聴ありがとうございました。</a:t>
            </a:r>
            <a:endParaRPr lang="en-US" altLang="ja-JP" dirty="0">
              <a:ea typeface="ＭＳ Ｐ明朝" charset="-128"/>
            </a:endParaRPr>
          </a:p>
          <a:p>
            <a:pPr defTabSz="910102" eaLnBrk="1" hangingPunct="1">
              <a:defRPr/>
            </a:pPr>
            <a:endParaRPr lang="en-US" altLang="ja-JP" dirty="0">
              <a:ea typeface="ＭＳ Ｐ明朝" charset="-128"/>
            </a:endParaRPr>
          </a:p>
          <a:p>
            <a:pPr defTabSz="910102" eaLnBrk="1" hangingPunct="1">
              <a:defRPr/>
            </a:pPr>
            <a:r>
              <a:rPr lang="ja-JP" altLang="en-US" dirty="0">
                <a:ea typeface="ＭＳ Ｐ明朝" charset="-128"/>
              </a:rPr>
              <a:t>｛</a:t>
            </a:r>
            <a:r>
              <a:rPr lang="en-US" altLang="ja-JP" dirty="0">
                <a:ea typeface="ＭＳ Ｐ明朝" charset="-128"/>
              </a:rPr>
              <a:t>END}</a:t>
            </a:r>
            <a:endParaRPr lang="ja-JP" altLang="ja-JP" dirty="0">
              <a:ea typeface="ＭＳ Ｐ明朝" charset="-128"/>
            </a:endParaRPr>
          </a:p>
          <a:p>
            <a:pPr eaLnBrk="1" hangingPunct="1"/>
            <a:endParaRPr lang="en-US" altLang="ja-JP" dirty="0">
              <a:ea typeface="ＭＳ Ｐ明朝" charset="-128"/>
            </a:endParaRPr>
          </a:p>
        </p:txBody>
      </p:sp>
    </p:spTree>
    <p:extLst>
      <p:ext uri="{BB962C8B-B14F-4D97-AF65-F5344CB8AC3E}">
        <p14:creationId xmlns:p14="http://schemas.microsoft.com/office/powerpoint/2010/main" val="846930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Line 2"/>
          <p:cNvSpPr>
            <a:spLocks noChangeShapeType="1"/>
          </p:cNvSpPr>
          <p:nvPr/>
        </p:nvSpPr>
        <p:spPr bwMode="auto">
          <a:xfrm>
            <a:off x="7315200" y="1066800"/>
            <a:ext cx="0" cy="449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grpSp>
        <p:nvGrpSpPr>
          <p:cNvPr id="5" name="Group 8"/>
          <p:cNvGrpSpPr>
            <a:grpSpLocks/>
          </p:cNvGrpSpPr>
          <p:nvPr/>
        </p:nvGrpSpPr>
        <p:grpSpPr bwMode="auto">
          <a:xfrm>
            <a:off x="7493000" y="2992438"/>
            <a:ext cx="1338263" cy="2189162"/>
            <a:chOff x="4704" y="1885"/>
            <a:chExt cx="843" cy="1379"/>
          </a:xfrm>
        </p:grpSpPr>
        <p:sp>
          <p:nvSpPr>
            <p:cNvPr id="6" name="Oval 9"/>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7" name="Oval 10"/>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8" name="Oval 11"/>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9" name="Oval 12"/>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 name="Oval 13"/>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1" name="Oval 14"/>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2" name="Oval 15"/>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3" name="Oval 16"/>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4" name="Oval 17"/>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5" name="Oval 18"/>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6" name="Oval 19"/>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7" name="Oval 20"/>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8" name="Oval 21"/>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9" name="Oval 22"/>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20" name="Oval 23"/>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21" name="Oval 24"/>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22" name="Oval 25"/>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23" name="Oval 26"/>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24" name="Oval 27"/>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25" name="Oval 28"/>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26" name="Oval 29"/>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27" name="Oval 30"/>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28" name="Oval 31"/>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29" name="Oval 32"/>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30" name="Oval 33"/>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31" name="Oval 34"/>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32" name="Oval 35"/>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33" name="Oval 36"/>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34" name="Oval 37"/>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35" name="Oval 38"/>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36" name="Oval 39"/>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grpSp>
      <p:sp>
        <p:nvSpPr>
          <p:cNvPr id="37" name="Line 40"/>
          <p:cNvSpPr>
            <a:spLocks noChangeShapeType="1"/>
          </p:cNvSpPr>
          <p:nvPr/>
        </p:nvSpPr>
        <p:spPr bwMode="auto">
          <a:xfrm>
            <a:off x="304800" y="2819400"/>
            <a:ext cx="822960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23555" name="Rectangle 3"/>
          <p:cNvSpPr>
            <a:spLocks noGrp="1" noChangeArrowheads="1"/>
          </p:cNvSpPr>
          <p:nvPr>
            <p:ph type="ctrTitle"/>
          </p:nvPr>
        </p:nvSpPr>
        <p:spPr>
          <a:xfrm>
            <a:off x="315913" y="466725"/>
            <a:ext cx="6781800" cy="2133600"/>
          </a:xfrm>
        </p:spPr>
        <p:txBody>
          <a:bodyPr/>
          <a:lstStyle>
            <a:lvl1pPr algn="r">
              <a:defRPr sz="4800"/>
            </a:lvl1pPr>
          </a:lstStyle>
          <a:p>
            <a:r>
              <a:rPr lang="ja-JP" altLang="en-US"/>
              <a:t>マスタ タイトルの書式設定</a:t>
            </a:r>
          </a:p>
        </p:txBody>
      </p:sp>
      <p:sp>
        <p:nvSpPr>
          <p:cNvPr id="23556" name="Rectangle 4"/>
          <p:cNvSpPr>
            <a:spLocks noGrp="1" noChangeArrowheads="1"/>
          </p:cNvSpPr>
          <p:nvPr>
            <p:ph type="subTitle" idx="1"/>
          </p:nvPr>
        </p:nvSpPr>
        <p:spPr>
          <a:xfrm>
            <a:off x="849313" y="3049588"/>
            <a:ext cx="6248400" cy="2362200"/>
          </a:xfrm>
        </p:spPr>
        <p:txBody>
          <a:bodyPr/>
          <a:lstStyle>
            <a:lvl1pPr marL="0" indent="0" algn="r">
              <a:buFont typeface="Wingdings" pitchFamily="2" charset="2"/>
              <a:buNone/>
              <a:defRPr sz="3200"/>
            </a:lvl1pPr>
          </a:lstStyle>
          <a:p>
            <a:r>
              <a:rPr lang="ja-JP" altLang="en-US"/>
              <a:t>マスタ サブタイトルの書式設定</a:t>
            </a:r>
          </a:p>
        </p:txBody>
      </p:sp>
      <p:sp>
        <p:nvSpPr>
          <p:cNvPr id="38" name="Rectangle 5"/>
          <p:cNvSpPr>
            <a:spLocks noGrp="1" noChangeArrowheads="1"/>
          </p:cNvSpPr>
          <p:nvPr>
            <p:ph type="dt" sz="half" idx="10"/>
          </p:nvPr>
        </p:nvSpPr>
        <p:spPr/>
        <p:txBody>
          <a:bodyPr/>
          <a:lstStyle>
            <a:lvl1pPr>
              <a:defRPr/>
            </a:lvl1pPr>
          </a:lstStyle>
          <a:p>
            <a:pPr>
              <a:defRPr/>
            </a:pPr>
            <a:endParaRPr lang="en-US" altLang="ja-JP" dirty="0"/>
          </a:p>
        </p:txBody>
      </p:sp>
      <p:sp>
        <p:nvSpPr>
          <p:cNvPr id="39" name="Rectangle 6"/>
          <p:cNvSpPr>
            <a:spLocks noGrp="1" noChangeArrowheads="1"/>
          </p:cNvSpPr>
          <p:nvPr>
            <p:ph type="ftr" sz="quarter" idx="11"/>
          </p:nvPr>
        </p:nvSpPr>
        <p:spPr/>
        <p:txBody>
          <a:bodyPr/>
          <a:lstStyle>
            <a:lvl1pPr>
              <a:defRPr/>
            </a:lvl1pPr>
          </a:lstStyle>
          <a:p>
            <a:pPr>
              <a:defRPr/>
            </a:pPr>
            <a:endParaRPr lang="en-US" altLang="ja-JP" dirty="0"/>
          </a:p>
        </p:txBody>
      </p:sp>
      <p:sp>
        <p:nvSpPr>
          <p:cNvPr id="40" name="Rectangle 7"/>
          <p:cNvSpPr>
            <a:spLocks noGrp="1" noChangeArrowheads="1"/>
          </p:cNvSpPr>
          <p:nvPr>
            <p:ph type="sldNum" sz="quarter" idx="12"/>
          </p:nvPr>
        </p:nvSpPr>
        <p:spPr/>
        <p:txBody>
          <a:bodyPr/>
          <a:lstStyle>
            <a:lvl1pPr>
              <a:defRPr sz="1800"/>
            </a:lvl1pPr>
          </a:lstStyle>
          <a:p>
            <a:pPr>
              <a:defRPr/>
            </a:pPr>
            <a:fld id="{22B6BEF2-F84F-8642-91FB-971031A0987D}" type="slidenum">
              <a:rPr lang="en-US" altLang="ja-JP" smtClean="0"/>
              <a:pPr>
                <a:defRPr/>
              </a:pPr>
              <a:t>‹#›</a:t>
            </a:fld>
            <a:endParaRPr lang="en-US" altLang="ja-JP" dirty="0"/>
          </a:p>
        </p:txBody>
      </p:sp>
    </p:spTree>
    <p:extLst>
      <p:ext uri="{BB962C8B-B14F-4D97-AF65-F5344CB8AC3E}">
        <p14:creationId xmlns:p14="http://schemas.microsoft.com/office/powerpoint/2010/main" val="1365180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7"/>
          <p:cNvSpPr>
            <a:spLocks noGrp="1" noChangeArrowheads="1"/>
          </p:cNvSpPr>
          <p:nvPr>
            <p:ph type="sldNum" sz="quarter" idx="12"/>
          </p:nvPr>
        </p:nvSpPr>
        <p:spPr>
          <a:ln/>
        </p:spPr>
        <p:txBody>
          <a:bodyPr/>
          <a:lstStyle>
            <a:lvl1pPr>
              <a:defRPr/>
            </a:lvl1pPr>
          </a:lstStyle>
          <a:p>
            <a:pPr>
              <a:defRPr/>
            </a:pPr>
            <a:fld id="{B04571B4-A332-5641-8D9C-DA84AEE715A8}" type="slidenum">
              <a:rPr lang="en-US" altLang="ja-JP"/>
              <a:pPr>
                <a:defRPr/>
              </a:pPr>
              <a:t>‹#›</a:t>
            </a:fld>
            <a:endParaRPr lang="en-US" altLang="ja-JP" dirty="0"/>
          </a:p>
        </p:txBody>
      </p:sp>
    </p:spTree>
    <p:extLst>
      <p:ext uri="{BB962C8B-B14F-4D97-AF65-F5344CB8AC3E}">
        <p14:creationId xmlns:p14="http://schemas.microsoft.com/office/powerpoint/2010/main" val="1350490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122238"/>
            <a:ext cx="2057400" cy="6008687"/>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122238"/>
            <a:ext cx="6019800" cy="6008687"/>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7"/>
          <p:cNvSpPr>
            <a:spLocks noGrp="1" noChangeArrowheads="1"/>
          </p:cNvSpPr>
          <p:nvPr>
            <p:ph type="sldNum" sz="quarter" idx="12"/>
          </p:nvPr>
        </p:nvSpPr>
        <p:spPr>
          <a:ln/>
        </p:spPr>
        <p:txBody>
          <a:bodyPr/>
          <a:lstStyle>
            <a:lvl1pPr>
              <a:defRPr/>
            </a:lvl1pPr>
          </a:lstStyle>
          <a:p>
            <a:pPr>
              <a:defRPr/>
            </a:pPr>
            <a:fld id="{AD1F4F71-508A-C94E-8243-6C9234CB0825}" type="slidenum">
              <a:rPr lang="en-US" altLang="ja-JP"/>
              <a:pPr>
                <a:defRPr/>
              </a:pPr>
              <a:t>‹#›</a:t>
            </a:fld>
            <a:endParaRPr lang="en-US" altLang="ja-JP" dirty="0"/>
          </a:p>
        </p:txBody>
      </p:sp>
    </p:spTree>
    <p:extLst>
      <p:ext uri="{BB962C8B-B14F-4D97-AF65-F5344CB8AC3E}">
        <p14:creationId xmlns:p14="http://schemas.microsoft.com/office/powerpoint/2010/main" val="783368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2238"/>
            <a:ext cx="7543800" cy="12954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719263"/>
            <a:ext cx="4038600" cy="44116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719263"/>
            <a:ext cx="4038600" cy="44116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7"/>
          <p:cNvSpPr>
            <a:spLocks noGrp="1" noChangeArrowheads="1"/>
          </p:cNvSpPr>
          <p:nvPr>
            <p:ph type="sldNum" sz="quarter" idx="12"/>
          </p:nvPr>
        </p:nvSpPr>
        <p:spPr>
          <a:ln/>
        </p:spPr>
        <p:txBody>
          <a:bodyPr/>
          <a:lstStyle>
            <a:lvl1pPr>
              <a:defRPr/>
            </a:lvl1pPr>
          </a:lstStyle>
          <a:p>
            <a:pPr>
              <a:defRPr/>
            </a:pPr>
            <a:fld id="{8B8E951B-9DFF-D246-ACE3-550F05F3A287}" type="slidenum">
              <a:rPr lang="en-US" altLang="ja-JP"/>
              <a:pPr>
                <a:defRPr/>
              </a:pPr>
              <a:t>‹#›</a:t>
            </a:fld>
            <a:endParaRPr lang="en-US" altLang="ja-JP" dirty="0"/>
          </a:p>
        </p:txBody>
      </p:sp>
    </p:spTree>
    <p:extLst>
      <p:ext uri="{BB962C8B-B14F-4D97-AF65-F5344CB8AC3E}">
        <p14:creationId xmlns:p14="http://schemas.microsoft.com/office/powerpoint/2010/main" val="1102520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2238"/>
            <a:ext cx="7543800" cy="1295400"/>
          </a:xfrm>
        </p:spPr>
        <p:txBody>
          <a:bodyPr/>
          <a:lstStyle/>
          <a:p>
            <a:r>
              <a:rPr lang="ja-JP" altLang="en-US"/>
              <a:t>マスタ タイトルの書式設定</a:t>
            </a:r>
          </a:p>
        </p:txBody>
      </p:sp>
      <p:sp>
        <p:nvSpPr>
          <p:cNvPr id="3" name="コンテンツ プレースホルダ 2"/>
          <p:cNvSpPr>
            <a:spLocks noGrp="1"/>
          </p:cNvSpPr>
          <p:nvPr>
            <p:ph sz="quarter" idx="1"/>
          </p:nvPr>
        </p:nvSpPr>
        <p:spPr>
          <a:xfrm>
            <a:off x="457200" y="1719263"/>
            <a:ext cx="4038600" cy="212883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57200" y="4000500"/>
            <a:ext cx="4038600" cy="21304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half" idx="3"/>
          </p:nvPr>
        </p:nvSpPr>
        <p:spPr>
          <a:xfrm>
            <a:off x="4648200" y="1719263"/>
            <a:ext cx="4038600" cy="4411662"/>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5"/>
          <p:cNvSpPr>
            <a:spLocks noGrp="1" noChangeArrowheads="1"/>
          </p:cNvSpPr>
          <p:nvPr>
            <p:ph type="dt" sz="half" idx="10"/>
          </p:nvPr>
        </p:nvSpPr>
        <p:spPr>
          <a:ln/>
        </p:spPr>
        <p:txBody>
          <a:bodyPr/>
          <a:lstStyle>
            <a:lvl1pPr>
              <a:defRPr/>
            </a:lvl1pPr>
          </a:lstStyle>
          <a:p>
            <a:pPr>
              <a:defRPr/>
            </a:pPr>
            <a:endParaRPr lang="en-US" altLang="ja-JP" dirty="0"/>
          </a:p>
        </p:txBody>
      </p:sp>
      <p:sp>
        <p:nvSpPr>
          <p:cNvPr id="7" name="Rectangle 6"/>
          <p:cNvSpPr>
            <a:spLocks noGrp="1" noChangeArrowheads="1"/>
          </p:cNvSpPr>
          <p:nvPr>
            <p:ph type="ftr" sz="quarter" idx="11"/>
          </p:nvPr>
        </p:nvSpPr>
        <p:spPr>
          <a:ln/>
        </p:spPr>
        <p:txBody>
          <a:bodyPr/>
          <a:lstStyle>
            <a:lvl1pPr>
              <a:defRPr/>
            </a:lvl1pPr>
          </a:lstStyle>
          <a:p>
            <a:pPr>
              <a:defRPr/>
            </a:pPr>
            <a:endParaRPr lang="en-US" altLang="ja-JP" dirty="0"/>
          </a:p>
        </p:txBody>
      </p:sp>
      <p:sp>
        <p:nvSpPr>
          <p:cNvPr id="8" name="Rectangle 7"/>
          <p:cNvSpPr>
            <a:spLocks noGrp="1" noChangeArrowheads="1"/>
          </p:cNvSpPr>
          <p:nvPr>
            <p:ph type="sldNum" sz="quarter" idx="12"/>
          </p:nvPr>
        </p:nvSpPr>
        <p:spPr>
          <a:ln/>
        </p:spPr>
        <p:txBody>
          <a:bodyPr/>
          <a:lstStyle>
            <a:lvl1pPr>
              <a:defRPr/>
            </a:lvl1pPr>
          </a:lstStyle>
          <a:p>
            <a:pPr>
              <a:defRPr/>
            </a:pPr>
            <a:fld id="{0B4E3841-7781-684D-A5E1-A70B1C2BBDDB}" type="slidenum">
              <a:rPr lang="en-US" altLang="ja-JP"/>
              <a:pPr>
                <a:defRPr/>
              </a:pPr>
              <a:t>‹#›</a:t>
            </a:fld>
            <a:endParaRPr lang="en-US" altLang="ja-JP" dirty="0"/>
          </a:p>
        </p:txBody>
      </p:sp>
    </p:spTree>
    <p:extLst>
      <p:ext uri="{BB962C8B-B14F-4D97-AF65-F5344CB8AC3E}">
        <p14:creationId xmlns:p14="http://schemas.microsoft.com/office/powerpoint/2010/main" val="2044897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22238"/>
            <a:ext cx="7543800" cy="1295400"/>
          </a:xfrm>
        </p:spPr>
        <p:txBody>
          <a:bodyPr/>
          <a:lstStyle/>
          <a:p>
            <a:r>
              <a:rPr lang="ja-JP" altLang="en-US"/>
              <a:t>マスタ タイトルの書式設定</a:t>
            </a:r>
          </a:p>
        </p:txBody>
      </p:sp>
      <p:sp>
        <p:nvSpPr>
          <p:cNvPr id="3" name="表プレースホルダ 2"/>
          <p:cNvSpPr>
            <a:spLocks noGrp="1"/>
          </p:cNvSpPr>
          <p:nvPr>
            <p:ph type="tbl" idx="1"/>
          </p:nvPr>
        </p:nvSpPr>
        <p:spPr>
          <a:xfrm>
            <a:off x="457200" y="1719263"/>
            <a:ext cx="8229600" cy="4411662"/>
          </a:xfrm>
        </p:spPr>
        <p:txBody>
          <a:bodyPr/>
          <a:lstStyle/>
          <a:p>
            <a:pPr lvl="0"/>
            <a:endParaRPr lang="ja-JP" altLang="en-US" noProof="0" dirty="0"/>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7"/>
          <p:cNvSpPr>
            <a:spLocks noGrp="1" noChangeArrowheads="1"/>
          </p:cNvSpPr>
          <p:nvPr>
            <p:ph type="sldNum" sz="quarter" idx="12"/>
          </p:nvPr>
        </p:nvSpPr>
        <p:spPr>
          <a:ln/>
        </p:spPr>
        <p:txBody>
          <a:bodyPr/>
          <a:lstStyle>
            <a:lvl1pPr>
              <a:defRPr/>
            </a:lvl1pPr>
          </a:lstStyle>
          <a:p>
            <a:pPr>
              <a:defRPr/>
            </a:pPr>
            <a:fld id="{910CC05E-EB3B-C844-BC2C-86C70D45AF3E}" type="slidenum">
              <a:rPr lang="en-US" altLang="ja-JP"/>
              <a:pPr>
                <a:defRPr/>
              </a:pPr>
              <a:t>‹#›</a:t>
            </a:fld>
            <a:endParaRPr lang="en-US" altLang="ja-JP" dirty="0"/>
          </a:p>
        </p:txBody>
      </p:sp>
    </p:spTree>
    <p:extLst>
      <p:ext uri="{BB962C8B-B14F-4D97-AF65-F5344CB8AC3E}">
        <p14:creationId xmlns:p14="http://schemas.microsoft.com/office/powerpoint/2010/main" val="1967513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7"/>
          <p:cNvSpPr>
            <a:spLocks noGrp="1" noChangeArrowheads="1"/>
          </p:cNvSpPr>
          <p:nvPr>
            <p:ph type="sldNum" sz="quarter" idx="12"/>
          </p:nvPr>
        </p:nvSpPr>
        <p:spPr>
          <a:ln/>
        </p:spPr>
        <p:txBody>
          <a:bodyPr/>
          <a:lstStyle>
            <a:lvl1pPr>
              <a:defRPr sz="1800"/>
            </a:lvl1pPr>
          </a:lstStyle>
          <a:p>
            <a:pPr>
              <a:defRPr/>
            </a:pPr>
            <a:fld id="{0331EEB5-871C-3C46-BA86-090CCFE8305C}" type="slidenum">
              <a:rPr lang="en-US" altLang="ja-JP" smtClean="0"/>
              <a:pPr>
                <a:defRPr/>
              </a:pPr>
              <a:t>‹#›</a:t>
            </a:fld>
            <a:endParaRPr lang="en-US" altLang="ja-JP" dirty="0"/>
          </a:p>
        </p:txBody>
      </p:sp>
    </p:spTree>
    <p:extLst>
      <p:ext uri="{BB962C8B-B14F-4D97-AF65-F5344CB8AC3E}">
        <p14:creationId xmlns:p14="http://schemas.microsoft.com/office/powerpoint/2010/main" val="17146369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tLang="ja-JP" dirty="0"/>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ja-JP" dirty="0"/>
          </a:p>
        </p:txBody>
      </p:sp>
      <p:sp>
        <p:nvSpPr>
          <p:cNvPr id="6" name="Rectangle 7"/>
          <p:cNvSpPr>
            <a:spLocks noGrp="1" noChangeArrowheads="1"/>
          </p:cNvSpPr>
          <p:nvPr>
            <p:ph type="sldNum" sz="quarter" idx="12"/>
          </p:nvPr>
        </p:nvSpPr>
        <p:spPr>
          <a:ln/>
        </p:spPr>
        <p:txBody>
          <a:bodyPr/>
          <a:lstStyle>
            <a:lvl1pPr>
              <a:defRPr/>
            </a:lvl1pPr>
          </a:lstStyle>
          <a:p>
            <a:pPr>
              <a:defRPr/>
            </a:pPr>
            <a:fld id="{72806117-6349-4D4C-9ACF-09E6407ED3E1}" type="slidenum">
              <a:rPr lang="en-US" altLang="ja-JP"/>
              <a:pPr>
                <a:defRPr/>
              </a:pPr>
              <a:t>‹#›</a:t>
            </a:fld>
            <a:endParaRPr lang="en-US" altLang="ja-JP" dirty="0"/>
          </a:p>
        </p:txBody>
      </p:sp>
    </p:spTree>
    <p:extLst>
      <p:ext uri="{BB962C8B-B14F-4D97-AF65-F5344CB8AC3E}">
        <p14:creationId xmlns:p14="http://schemas.microsoft.com/office/powerpoint/2010/main" val="19577477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7"/>
          <p:cNvSpPr>
            <a:spLocks noGrp="1" noChangeArrowheads="1"/>
          </p:cNvSpPr>
          <p:nvPr>
            <p:ph type="sldNum" sz="quarter" idx="12"/>
          </p:nvPr>
        </p:nvSpPr>
        <p:spPr>
          <a:ln/>
        </p:spPr>
        <p:txBody>
          <a:bodyPr/>
          <a:lstStyle>
            <a:lvl1pPr>
              <a:defRPr/>
            </a:lvl1pPr>
          </a:lstStyle>
          <a:p>
            <a:pPr>
              <a:defRPr/>
            </a:pPr>
            <a:fld id="{ABAE56DC-09A3-544C-B1EE-1FD644BD2FF8}" type="slidenum">
              <a:rPr lang="en-US" altLang="ja-JP"/>
              <a:pPr>
                <a:defRPr/>
              </a:pPr>
              <a:t>‹#›</a:t>
            </a:fld>
            <a:endParaRPr lang="en-US" altLang="ja-JP" dirty="0"/>
          </a:p>
        </p:txBody>
      </p:sp>
    </p:spTree>
    <p:extLst>
      <p:ext uri="{BB962C8B-B14F-4D97-AF65-F5344CB8AC3E}">
        <p14:creationId xmlns:p14="http://schemas.microsoft.com/office/powerpoint/2010/main" val="424238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5"/>
          <p:cNvSpPr>
            <a:spLocks noGrp="1" noChangeArrowheads="1"/>
          </p:cNvSpPr>
          <p:nvPr>
            <p:ph type="dt" sz="half" idx="10"/>
          </p:nvPr>
        </p:nvSpPr>
        <p:spPr>
          <a:ln/>
        </p:spPr>
        <p:txBody>
          <a:bodyPr/>
          <a:lstStyle>
            <a:lvl1pPr>
              <a:defRPr/>
            </a:lvl1pPr>
          </a:lstStyle>
          <a:p>
            <a:pPr>
              <a:defRPr/>
            </a:pPr>
            <a:endParaRPr lang="en-US" altLang="ja-JP" dirty="0"/>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ja-JP" dirty="0"/>
          </a:p>
        </p:txBody>
      </p:sp>
      <p:sp>
        <p:nvSpPr>
          <p:cNvPr id="9" name="Rectangle 7"/>
          <p:cNvSpPr>
            <a:spLocks noGrp="1" noChangeArrowheads="1"/>
          </p:cNvSpPr>
          <p:nvPr>
            <p:ph type="sldNum" sz="quarter" idx="12"/>
          </p:nvPr>
        </p:nvSpPr>
        <p:spPr>
          <a:ln/>
        </p:spPr>
        <p:txBody>
          <a:bodyPr/>
          <a:lstStyle>
            <a:lvl1pPr>
              <a:defRPr/>
            </a:lvl1pPr>
          </a:lstStyle>
          <a:p>
            <a:pPr>
              <a:defRPr/>
            </a:pPr>
            <a:fld id="{91C59DCC-3C9C-E149-892F-A81DA5CF44C2}" type="slidenum">
              <a:rPr lang="en-US" altLang="ja-JP"/>
              <a:pPr>
                <a:defRPr/>
              </a:pPr>
              <a:t>‹#›</a:t>
            </a:fld>
            <a:endParaRPr lang="en-US" altLang="ja-JP" dirty="0"/>
          </a:p>
        </p:txBody>
      </p:sp>
    </p:spTree>
    <p:extLst>
      <p:ext uri="{BB962C8B-B14F-4D97-AF65-F5344CB8AC3E}">
        <p14:creationId xmlns:p14="http://schemas.microsoft.com/office/powerpoint/2010/main" val="719885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5"/>
          <p:cNvSpPr>
            <a:spLocks noGrp="1" noChangeArrowheads="1"/>
          </p:cNvSpPr>
          <p:nvPr>
            <p:ph type="dt" sz="half" idx="10"/>
          </p:nvPr>
        </p:nvSpPr>
        <p:spPr>
          <a:ln/>
        </p:spPr>
        <p:txBody>
          <a:bodyPr/>
          <a:lstStyle>
            <a:lvl1pPr>
              <a:defRPr/>
            </a:lvl1pPr>
          </a:lstStyle>
          <a:p>
            <a:pPr>
              <a:defRPr/>
            </a:pPr>
            <a:endParaRPr lang="en-US" altLang="ja-JP" dirty="0"/>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ja-JP" dirty="0"/>
          </a:p>
        </p:txBody>
      </p:sp>
      <p:sp>
        <p:nvSpPr>
          <p:cNvPr id="5" name="Rectangle 7"/>
          <p:cNvSpPr>
            <a:spLocks noGrp="1" noChangeArrowheads="1"/>
          </p:cNvSpPr>
          <p:nvPr>
            <p:ph type="sldNum" sz="quarter" idx="12"/>
          </p:nvPr>
        </p:nvSpPr>
        <p:spPr>
          <a:ln/>
        </p:spPr>
        <p:txBody>
          <a:bodyPr/>
          <a:lstStyle>
            <a:lvl1pPr>
              <a:defRPr/>
            </a:lvl1pPr>
          </a:lstStyle>
          <a:p>
            <a:pPr>
              <a:defRPr/>
            </a:pPr>
            <a:fld id="{71074A02-1F6F-5C41-B046-446AFDF83EAF}" type="slidenum">
              <a:rPr lang="en-US" altLang="ja-JP"/>
              <a:pPr>
                <a:defRPr/>
              </a:pPr>
              <a:t>‹#›</a:t>
            </a:fld>
            <a:endParaRPr lang="en-US" altLang="ja-JP" dirty="0"/>
          </a:p>
        </p:txBody>
      </p:sp>
    </p:spTree>
    <p:extLst>
      <p:ext uri="{BB962C8B-B14F-4D97-AF65-F5344CB8AC3E}">
        <p14:creationId xmlns:p14="http://schemas.microsoft.com/office/powerpoint/2010/main" val="1649760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tLang="ja-JP" dirty="0"/>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ja-JP" dirty="0"/>
          </a:p>
        </p:txBody>
      </p:sp>
      <p:sp>
        <p:nvSpPr>
          <p:cNvPr id="4" name="Rectangle 7"/>
          <p:cNvSpPr>
            <a:spLocks noGrp="1" noChangeArrowheads="1"/>
          </p:cNvSpPr>
          <p:nvPr>
            <p:ph type="sldNum" sz="quarter" idx="12"/>
          </p:nvPr>
        </p:nvSpPr>
        <p:spPr>
          <a:ln/>
        </p:spPr>
        <p:txBody>
          <a:bodyPr/>
          <a:lstStyle>
            <a:lvl1pPr>
              <a:defRPr/>
            </a:lvl1pPr>
          </a:lstStyle>
          <a:p>
            <a:pPr>
              <a:defRPr/>
            </a:pPr>
            <a:fld id="{CDBE7094-8B00-A342-A305-DC062A60999A}" type="slidenum">
              <a:rPr lang="en-US" altLang="ja-JP"/>
              <a:pPr>
                <a:defRPr/>
              </a:pPr>
              <a:t>‹#›</a:t>
            </a:fld>
            <a:endParaRPr lang="en-US" altLang="ja-JP" dirty="0"/>
          </a:p>
        </p:txBody>
      </p:sp>
    </p:spTree>
    <p:extLst>
      <p:ext uri="{BB962C8B-B14F-4D97-AF65-F5344CB8AC3E}">
        <p14:creationId xmlns:p14="http://schemas.microsoft.com/office/powerpoint/2010/main" val="596516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7"/>
          <p:cNvSpPr>
            <a:spLocks noGrp="1" noChangeArrowheads="1"/>
          </p:cNvSpPr>
          <p:nvPr>
            <p:ph type="sldNum" sz="quarter" idx="12"/>
          </p:nvPr>
        </p:nvSpPr>
        <p:spPr>
          <a:ln/>
        </p:spPr>
        <p:txBody>
          <a:bodyPr/>
          <a:lstStyle>
            <a:lvl1pPr>
              <a:defRPr/>
            </a:lvl1pPr>
          </a:lstStyle>
          <a:p>
            <a:pPr>
              <a:defRPr/>
            </a:pPr>
            <a:fld id="{E6D10184-8E0C-134A-98BA-1CF102D34E54}" type="slidenum">
              <a:rPr lang="en-US" altLang="ja-JP"/>
              <a:pPr>
                <a:defRPr/>
              </a:pPr>
              <a:t>‹#›</a:t>
            </a:fld>
            <a:endParaRPr lang="en-US" altLang="ja-JP" dirty="0"/>
          </a:p>
        </p:txBody>
      </p:sp>
    </p:spTree>
    <p:extLst>
      <p:ext uri="{BB962C8B-B14F-4D97-AF65-F5344CB8AC3E}">
        <p14:creationId xmlns:p14="http://schemas.microsoft.com/office/powerpoint/2010/main" val="1189641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tLang="ja-JP" dirty="0"/>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ja-JP" dirty="0"/>
          </a:p>
        </p:txBody>
      </p:sp>
      <p:sp>
        <p:nvSpPr>
          <p:cNvPr id="7" name="Rectangle 7"/>
          <p:cNvSpPr>
            <a:spLocks noGrp="1" noChangeArrowheads="1"/>
          </p:cNvSpPr>
          <p:nvPr>
            <p:ph type="sldNum" sz="quarter" idx="12"/>
          </p:nvPr>
        </p:nvSpPr>
        <p:spPr>
          <a:ln/>
        </p:spPr>
        <p:txBody>
          <a:bodyPr/>
          <a:lstStyle>
            <a:lvl1pPr>
              <a:defRPr/>
            </a:lvl1pPr>
          </a:lstStyle>
          <a:p>
            <a:pPr>
              <a:defRPr/>
            </a:pPr>
            <a:fld id="{52B0F0E7-A647-8B40-9CE0-E2A4B3E3D316}" type="slidenum">
              <a:rPr lang="en-US" altLang="ja-JP"/>
              <a:pPr>
                <a:defRPr/>
              </a:pPr>
              <a:t>‹#›</a:t>
            </a:fld>
            <a:endParaRPr lang="en-US" altLang="ja-JP" dirty="0"/>
          </a:p>
        </p:txBody>
      </p:sp>
    </p:spTree>
    <p:extLst>
      <p:ext uri="{BB962C8B-B14F-4D97-AF65-F5344CB8AC3E}">
        <p14:creationId xmlns:p14="http://schemas.microsoft.com/office/powerpoint/2010/main" val="1025202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7962900" y="152400"/>
            <a:ext cx="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dirty="0"/>
          </a:p>
        </p:txBody>
      </p:sp>
      <p:sp>
        <p:nvSpPr>
          <p:cNvPr id="1027" name="Rectangle 3"/>
          <p:cNvSpPr>
            <a:spLocks noGrp="1" noChangeArrowheads="1"/>
          </p:cNvSpPr>
          <p:nvPr>
            <p:ph type="title"/>
          </p:nvPr>
        </p:nvSpPr>
        <p:spPr bwMode="auto">
          <a:xfrm>
            <a:off x="457200" y="122238"/>
            <a:ext cx="7543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028" name="Rectangle 4"/>
          <p:cNvSpPr>
            <a:spLocks noGrp="1" noChangeArrowheads="1"/>
          </p:cNvSpPr>
          <p:nvPr>
            <p:ph type="body" idx="1"/>
          </p:nvPr>
        </p:nvSpPr>
        <p:spPr bwMode="auto">
          <a:xfrm>
            <a:off x="457200" y="1719263"/>
            <a:ext cx="8229600"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2533" name="Rectangle 5"/>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buClrTx/>
              <a:buSzTx/>
              <a:buFontTx/>
              <a:buNone/>
              <a:defRPr kumimoji="0" sz="1000">
                <a:latin typeface="Arial" charset="0"/>
                <a:ea typeface="ＭＳ Ｐゴシック" panose="020B0600070205080204" pitchFamily="50" charset="-128"/>
              </a:defRPr>
            </a:lvl1pPr>
          </a:lstStyle>
          <a:p>
            <a:pPr>
              <a:defRPr/>
            </a:pPr>
            <a:endParaRPr lang="en-US" altLang="ja-JP" dirty="0"/>
          </a:p>
        </p:txBody>
      </p:sp>
      <p:sp>
        <p:nvSpPr>
          <p:cNvPr id="2253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buClrTx/>
              <a:buSzTx/>
              <a:buFontTx/>
              <a:buNone/>
              <a:defRPr kumimoji="0" sz="1000">
                <a:latin typeface="Arial" charset="0"/>
                <a:ea typeface="ＭＳ Ｐゴシック" panose="020B0600070205080204" pitchFamily="50" charset="-128"/>
              </a:defRPr>
            </a:lvl1pPr>
          </a:lstStyle>
          <a:p>
            <a:pPr>
              <a:defRPr/>
            </a:pPr>
            <a:endParaRPr lang="en-US" altLang="ja-JP" dirty="0"/>
          </a:p>
        </p:txBody>
      </p:sp>
      <p:sp>
        <p:nvSpPr>
          <p:cNvPr id="22535" name="Rectangle 7"/>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buClrTx/>
              <a:buSzTx/>
              <a:buFontTx/>
              <a:buNone/>
              <a:defRPr kumimoji="0" sz="1000">
                <a:latin typeface="Arial" panose="020B0604020202020204" pitchFamily="34" charset="0"/>
                <a:ea typeface="ＭＳ Ｐゴシック" panose="020B0600070205080204" pitchFamily="50" charset="-128"/>
              </a:defRPr>
            </a:lvl1pPr>
          </a:lstStyle>
          <a:p>
            <a:pPr>
              <a:defRPr/>
            </a:pPr>
            <a:fld id="{D1DC27DD-9836-BD4B-970E-3D7C6761A97D}" type="slidenum">
              <a:rPr lang="en-US" altLang="ja-JP"/>
              <a:pPr>
                <a:defRPr/>
              </a:pPr>
              <a:t>‹#›</a:t>
            </a:fld>
            <a:endParaRPr lang="en-US" altLang="ja-JP" dirty="0"/>
          </a:p>
        </p:txBody>
      </p:sp>
      <p:grpSp>
        <p:nvGrpSpPr>
          <p:cNvPr id="1032" name="Group 8"/>
          <p:cNvGrpSpPr>
            <a:grpSpLocks/>
          </p:cNvGrpSpPr>
          <p:nvPr/>
        </p:nvGrpSpPr>
        <p:grpSpPr bwMode="auto">
          <a:xfrm>
            <a:off x="8153400" y="152400"/>
            <a:ext cx="792163" cy="1295400"/>
            <a:chOff x="5136" y="960"/>
            <a:chExt cx="528" cy="864"/>
          </a:xfrm>
        </p:grpSpPr>
        <p:sp>
          <p:nvSpPr>
            <p:cNvPr id="1033" name="Oval 9"/>
            <p:cNvSpPr>
              <a:spLocks noChangeArrowheads="1"/>
            </p:cNvSpPr>
            <p:nvPr/>
          </p:nvSpPr>
          <p:spPr bwMode="auto">
            <a:xfrm>
              <a:off x="5136" y="960"/>
              <a:ext cx="80"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34" name="Oval 10"/>
            <p:cNvSpPr>
              <a:spLocks noChangeArrowheads="1"/>
            </p:cNvSpPr>
            <p:nvPr/>
          </p:nvSpPr>
          <p:spPr bwMode="auto">
            <a:xfrm>
              <a:off x="5248" y="960"/>
              <a:ext cx="79"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35" name="Oval 11"/>
            <p:cNvSpPr>
              <a:spLocks noChangeArrowheads="1"/>
            </p:cNvSpPr>
            <p:nvPr/>
          </p:nvSpPr>
          <p:spPr bwMode="auto">
            <a:xfrm>
              <a:off x="5360" y="960"/>
              <a:ext cx="76"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36" name="Oval 12"/>
            <p:cNvSpPr>
              <a:spLocks noChangeArrowheads="1"/>
            </p:cNvSpPr>
            <p:nvPr/>
          </p:nvSpPr>
          <p:spPr bwMode="auto">
            <a:xfrm>
              <a:off x="5136" y="1072"/>
              <a:ext cx="80"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37" name="Oval 13"/>
            <p:cNvSpPr>
              <a:spLocks noChangeArrowheads="1"/>
            </p:cNvSpPr>
            <p:nvPr/>
          </p:nvSpPr>
          <p:spPr bwMode="auto">
            <a:xfrm>
              <a:off x="5248" y="1072"/>
              <a:ext cx="79"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38" name="Oval 14"/>
            <p:cNvSpPr>
              <a:spLocks noChangeArrowheads="1"/>
            </p:cNvSpPr>
            <p:nvPr/>
          </p:nvSpPr>
          <p:spPr bwMode="auto">
            <a:xfrm>
              <a:off x="5360" y="1072"/>
              <a:ext cx="76"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39" name="Oval 15"/>
            <p:cNvSpPr>
              <a:spLocks noChangeArrowheads="1"/>
            </p:cNvSpPr>
            <p:nvPr/>
          </p:nvSpPr>
          <p:spPr bwMode="auto">
            <a:xfrm>
              <a:off x="5472" y="1072"/>
              <a:ext cx="76" cy="7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40" name="Oval 16"/>
            <p:cNvSpPr>
              <a:spLocks noChangeArrowheads="1"/>
            </p:cNvSpPr>
            <p:nvPr/>
          </p:nvSpPr>
          <p:spPr bwMode="auto">
            <a:xfrm>
              <a:off x="5136" y="1184"/>
              <a:ext cx="80" cy="76"/>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41" name="Oval 17"/>
            <p:cNvSpPr>
              <a:spLocks noChangeArrowheads="1"/>
            </p:cNvSpPr>
            <p:nvPr/>
          </p:nvSpPr>
          <p:spPr bwMode="auto">
            <a:xfrm>
              <a:off x="5248" y="1184"/>
              <a:ext cx="79" cy="76"/>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42" name="Oval 18"/>
            <p:cNvSpPr>
              <a:spLocks noChangeArrowheads="1"/>
            </p:cNvSpPr>
            <p:nvPr/>
          </p:nvSpPr>
          <p:spPr bwMode="auto">
            <a:xfrm>
              <a:off x="5360" y="1184"/>
              <a:ext cx="76" cy="7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43" name="Oval 19"/>
            <p:cNvSpPr>
              <a:spLocks noChangeArrowheads="1"/>
            </p:cNvSpPr>
            <p:nvPr/>
          </p:nvSpPr>
          <p:spPr bwMode="auto">
            <a:xfrm>
              <a:off x="5472" y="1184"/>
              <a:ext cx="76" cy="7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44" name="Oval 20"/>
            <p:cNvSpPr>
              <a:spLocks noChangeArrowheads="1"/>
            </p:cNvSpPr>
            <p:nvPr/>
          </p:nvSpPr>
          <p:spPr bwMode="auto">
            <a:xfrm>
              <a:off x="5584" y="1184"/>
              <a:ext cx="80" cy="7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45" name="Oval 21"/>
            <p:cNvSpPr>
              <a:spLocks noChangeArrowheads="1"/>
            </p:cNvSpPr>
            <p:nvPr/>
          </p:nvSpPr>
          <p:spPr bwMode="auto">
            <a:xfrm>
              <a:off x="5136" y="1296"/>
              <a:ext cx="80"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46" name="Oval 22"/>
            <p:cNvSpPr>
              <a:spLocks noChangeArrowheads="1"/>
            </p:cNvSpPr>
            <p:nvPr/>
          </p:nvSpPr>
          <p:spPr bwMode="auto">
            <a:xfrm>
              <a:off x="5248" y="1296"/>
              <a:ext cx="79"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47" name="Oval 23"/>
            <p:cNvSpPr>
              <a:spLocks noChangeArrowheads="1"/>
            </p:cNvSpPr>
            <p:nvPr/>
          </p:nvSpPr>
          <p:spPr bwMode="auto">
            <a:xfrm>
              <a:off x="5360" y="1296"/>
              <a:ext cx="76"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48" name="Oval 24"/>
            <p:cNvSpPr>
              <a:spLocks noChangeArrowheads="1"/>
            </p:cNvSpPr>
            <p:nvPr/>
          </p:nvSpPr>
          <p:spPr bwMode="auto">
            <a:xfrm>
              <a:off x="5472" y="1296"/>
              <a:ext cx="76"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49" name="Oval 25"/>
            <p:cNvSpPr>
              <a:spLocks noChangeArrowheads="1"/>
            </p:cNvSpPr>
            <p:nvPr/>
          </p:nvSpPr>
          <p:spPr bwMode="auto">
            <a:xfrm>
              <a:off x="5136" y="1408"/>
              <a:ext cx="80"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50" name="Oval 26"/>
            <p:cNvSpPr>
              <a:spLocks noChangeArrowheads="1"/>
            </p:cNvSpPr>
            <p:nvPr/>
          </p:nvSpPr>
          <p:spPr bwMode="auto">
            <a:xfrm>
              <a:off x="5248" y="1408"/>
              <a:ext cx="79"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51" name="Oval 27"/>
            <p:cNvSpPr>
              <a:spLocks noChangeArrowheads="1"/>
            </p:cNvSpPr>
            <p:nvPr/>
          </p:nvSpPr>
          <p:spPr bwMode="auto">
            <a:xfrm>
              <a:off x="5360" y="1408"/>
              <a:ext cx="76"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52" name="Oval 28"/>
            <p:cNvSpPr>
              <a:spLocks noChangeArrowheads="1"/>
            </p:cNvSpPr>
            <p:nvPr/>
          </p:nvSpPr>
          <p:spPr bwMode="auto">
            <a:xfrm>
              <a:off x="5472" y="1408"/>
              <a:ext cx="76"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53" name="Oval 29"/>
            <p:cNvSpPr>
              <a:spLocks noChangeArrowheads="1"/>
            </p:cNvSpPr>
            <p:nvPr/>
          </p:nvSpPr>
          <p:spPr bwMode="auto">
            <a:xfrm>
              <a:off x="5584" y="1408"/>
              <a:ext cx="80"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54" name="Oval 30"/>
            <p:cNvSpPr>
              <a:spLocks noChangeArrowheads="1"/>
            </p:cNvSpPr>
            <p:nvPr/>
          </p:nvSpPr>
          <p:spPr bwMode="auto">
            <a:xfrm>
              <a:off x="5136" y="1520"/>
              <a:ext cx="80" cy="79"/>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55" name="Oval 31"/>
            <p:cNvSpPr>
              <a:spLocks noChangeArrowheads="1"/>
            </p:cNvSpPr>
            <p:nvPr/>
          </p:nvSpPr>
          <p:spPr bwMode="auto">
            <a:xfrm>
              <a:off x="5248" y="1520"/>
              <a:ext cx="79" cy="7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56" name="Oval 32"/>
            <p:cNvSpPr>
              <a:spLocks noChangeArrowheads="1"/>
            </p:cNvSpPr>
            <p:nvPr/>
          </p:nvSpPr>
          <p:spPr bwMode="auto">
            <a:xfrm>
              <a:off x="5360" y="1520"/>
              <a:ext cx="76" cy="7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57" name="Oval 33"/>
            <p:cNvSpPr>
              <a:spLocks noChangeArrowheads="1"/>
            </p:cNvSpPr>
            <p:nvPr/>
          </p:nvSpPr>
          <p:spPr bwMode="auto">
            <a:xfrm>
              <a:off x="5472" y="1520"/>
              <a:ext cx="76" cy="79"/>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58" name="Oval 34"/>
            <p:cNvSpPr>
              <a:spLocks noChangeArrowheads="1"/>
            </p:cNvSpPr>
            <p:nvPr/>
          </p:nvSpPr>
          <p:spPr bwMode="auto">
            <a:xfrm>
              <a:off x="5136" y="1632"/>
              <a:ext cx="80" cy="7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59" name="Oval 35"/>
            <p:cNvSpPr>
              <a:spLocks noChangeArrowheads="1"/>
            </p:cNvSpPr>
            <p:nvPr/>
          </p:nvSpPr>
          <p:spPr bwMode="auto">
            <a:xfrm>
              <a:off x="5248" y="1632"/>
              <a:ext cx="79" cy="76"/>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60" name="Oval 36"/>
            <p:cNvSpPr>
              <a:spLocks noChangeArrowheads="1"/>
            </p:cNvSpPr>
            <p:nvPr/>
          </p:nvSpPr>
          <p:spPr bwMode="auto">
            <a:xfrm>
              <a:off x="5360" y="1632"/>
              <a:ext cx="76" cy="76"/>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61" name="Oval 37"/>
            <p:cNvSpPr>
              <a:spLocks noChangeArrowheads="1"/>
            </p:cNvSpPr>
            <p:nvPr/>
          </p:nvSpPr>
          <p:spPr bwMode="auto">
            <a:xfrm>
              <a:off x="5472" y="1632"/>
              <a:ext cx="76" cy="76"/>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62" name="Oval 38"/>
            <p:cNvSpPr>
              <a:spLocks noChangeArrowheads="1"/>
            </p:cNvSpPr>
            <p:nvPr/>
          </p:nvSpPr>
          <p:spPr bwMode="auto">
            <a:xfrm>
              <a:off x="5248" y="1744"/>
              <a:ext cx="79"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sp>
          <p:nvSpPr>
            <p:cNvPr id="1063" name="Oval 39"/>
            <p:cNvSpPr>
              <a:spLocks noChangeArrowheads="1"/>
            </p:cNvSpPr>
            <p:nvPr/>
          </p:nvSpPr>
          <p:spPr bwMode="auto">
            <a:xfrm>
              <a:off x="5472" y="1744"/>
              <a:ext cx="76"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1pPr>
              <a:lvl2pPr marL="742950" indent="-28575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2pPr>
              <a:lvl3pPr marL="11430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3pPr>
              <a:lvl4pPr marL="16002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4pPr>
              <a:lvl5pPr marL="2057400" indent="-228600">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buClr>
                  <a:schemeClr val="tx2"/>
                </a:buClr>
                <a:buSzPct val="70000"/>
                <a:buFont typeface="Wingdings" panose="05000000000000000000" pitchFamily="2" charset="2"/>
                <a:defRPr kumimoji="1">
                  <a:solidFill>
                    <a:schemeClr val="tx1"/>
                  </a:solidFill>
                  <a:latin typeface="Arial" panose="020B0604020202020204" pitchFamily="34" charset="0"/>
                  <a:ea typeface="ＭＳ Ｐゴシック" panose="020B0600070205080204" pitchFamily="50" charset="-128"/>
                </a:defRPr>
              </a:lvl9pPr>
            </a:lstStyle>
            <a:p>
              <a:pPr eaLnBrk="1" hangingPunct="1">
                <a:buClrTx/>
                <a:buSzTx/>
                <a:buFontTx/>
                <a:buNone/>
                <a:defRPr/>
              </a:pPr>
              <a:endParaRPr lang="ja-JP" altLang="en-US" dirty="0"/>
            </a:p>
          </p:txBody>
        </p:sp>
      </p:grpSp>
    </p:spTree>
  </p:cSld>
  <p:clrMap bg1="lt1" tx1="dk1" bg2="lt2" tx2="dk2" accent1="accent1" accent2="accent2" accent3="accent3" accent4="accent4" accent5="accent5" accent6="accent6" hlink="hlink" folHlink="folHlink"/>
  <p:sldLayoutIdLst>
    <p:sldLayoutId id="2147483751"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Lst>
  <p:hf hdr="0" ftr="0" dt="0"/>
  <p:txStyles>
    <p:title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charset="0"/>
          <a:ea typeface="ＭＳ Ｐゴシック" pitchFamily="50" charset="-128"/>
        </a:defRPr>
      </a:lvl5pPr>
      <a:lvl6pPr marL="457200" algn="l" rtl="0" fontAlgn="base">
        <a:spcBef>
          <a:spcPct val="0"/>
        </a:spcBef>
        <a:spcAft>
          <a:spcPct val="0"/>
        </a:spcAft>
        <a:defRPr kumimoji="1" sz="3900" b="1">
          <a:solidFill>
            <a:schemeClr val="tx2"/>
          </a:solidFill>
          <a:latin typeface="Arial" charset="0"/>
          <a:ea typeface="ＭＳ Ｐゴシック" pitchFamily="50" charset="-128"/>
        </a:defRPr>
      </a:lvl6pPr>
      <a:lvl7pPr marL="914400" algn="l" rtl="0" fontAlgn="base">
        <a:spcBef>
          <a:spcPct val="0"/>
        </a:spcBef>
        <a:spcAft>
          <a:spcPct val="0"/>
        </a:spcAft>
        <a:defRPr kumimoji="1" sz="3900" b="1">
          <a:solidFill>
            <a:schemeClr val="tx2"/>
          </a:solidFill>
          <a:latin typeface="Arial" charset="0"/>
          <a:ea typeface="ＭＳ Ｐゴシック" pitchFamily="50" charset="-128"/>
        </a:defRPr>
      </a:lvl7pPr>
      <a:lvl8pPr marL="1371600" algn="l" rtl="0" fontAlgn="base">
        <a:spcBef>
          <a:spcPct val="0"/>
        </a:spcBef>
        <a:spcAft>
          <a:spcPct val="0"/>
        </a:spcAft>
        <a:defRPr kumimoji="1" sz="3900" b="1">
          <a:solidFill>
            <a:schemeClr val="tx2"/>
          </a:solidFill>
          <a:latin typeface="Arial" charset="0"/>
          <a:ea typeface="ＭＳ Ｐゴシック" pitchFamily="50" charset="-128"/>
        </a:defRPr>
      </a:lvl8pPr>
      <a:lvl9pPr marL="1828800" algn="l" rtl="0" fontAlgn="base">
        <a:spcBef>
          <a:spcPct val="0"/>
        </a:spcBef>
        <a:spcAft>
          <a:spcPct val="0"/>
        </a:spcAft>
        <a:defRPr kumimoji="1" sz="3900" b="1">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lr>
          <a:schemeClr val="tx2"/>
        </a:buClr>
        <a:buSzPct val="70000"/>
        <a:buFont typeface="Wingdings" charset="2"/>
        <a:buChar char="l"/>
        <a:defRPr kumimoji="1" sz="3000">
          <a:solidFill>
            <a:schemeClr val="tx1"/>
          </a:solidFill>
          <a:latin typeface="+mn-lt"/>
          <a:ea typeface="+mn-ea"/>
          <a:cs typeface="+mn-cs"/>
        </a:defRPr>
      </a:lvl1pPr>
      <a:lvl2pPr marL="692150" indent="-347663" algn="l" rtl="0" eaLnBrk="0" fontAlgn="base" hangingPunct="0">
        <a:spcBef>
          <a:spcPct val="20000"/>
        </a:spcBef>
        <a:spcAft>
          <a:spcPct val="0"/>
        </a:spcAft>
        <a:buClr>
          <a:schemeClr val="accent2"/>
        </a:buClr>
        <a:buSzPct val="70000"/>
        <a:buFont typeface="Wingdings" charset="2"/>
        <a:buChar char="l"/>
        <a:defRPr kumimoji="1" sz="2600">
          <a:solidFill>
            <a:schemeClr val="tx1"/>
          </a:solidFill>
          <a:latin typeface="+mn-lt"/>
          <a:ea typeface="+mn-ea"/>
        </a:defRPr>
      </a:lvl2pPr>
      <a:lvl3pPr marL="987425" indent="-293688" algn="l" rtl="0" eaLnBrk="0" fontAlgn="base" hangingPunct="0">
        <a:spcBef>
          <a:spcPct val="20000"/>
        </a:spcBef>
        <a:spcAft>
          <a:spcPct val="0"/>
        </a:spcAft>
        <a:buClr>
          <a:schemeClr val="accent1"/>
        </a:buClr>
        <a:buSzPct val="70000"/>
        <a:buFont typeface="Wingdings" charset="2"/>
        <a:buChar char="l"/>
        <a:defRPr kumimoji="1" sz="2300">
          <a:solidFill>
            <a:schemeClr val="tx1"/>
          </a:solidFill>
          <a:latin typeface="+mn-lt"/>
          <a:ea typeface="+mn-ea"/>
        </a:defRPr>
      </a:lvl3pPr>
      <a:lvl4pPr marL="1281113" indent="-292100" algn="l" rtl="0" eaLnBrk="0" fontAlgn="base" hangingPunct="0">
        <a:spcBef>
          <a:spcPct val="20000"/>
        </a:spcBef>
        <a:spcAft>
          <a:spcPct val="0"/>
        </a:spcAft>
        <a:buClr>
          <a:schemeClr val="tx2"/>
        </a:buClr>
        <a:buSzPct val="75000"/>
        <a:buFont typeface="Wingdings" charset="2"/>
        <a:buChar char="§"/>
        <a:defRPr kumimoji="1" sz="2000">
          <a:solidFill>
            <a:schemeClr val="tx1"/>
          </a:solidFill>
          <a:latin typeface="+mn-lt"/>
          <a:ea typeface="+mn-ea"/>
        </a:defRPr>
      </a:lvl4pPr>
      <a:lvl5pPr marL="1598613" indent="-315913" algn="l" rtl="0" eaLnBrk="0" fontAlgn="base" hangingPunct="0">
        <a:spcBef>
          <a:spcPct val="20000"/>
        </a:spcBef>
        <a:spcAft>
          <a:spcPct val="0"/>
        </a:spcAft>
        <a:buClr>
          <a:schemeClr val="folHlink"/>
        </a:buClr>
        <a:buSzPct val="80000"/>
        <a:buFont typeface="Wingdings" charset="2"/>
        <a:buChar char="§"/>
        <a:defRPr kumimoji="1" sz="2000">
          <a:solidFill>
            <a:schemeClr val="tx1"/>
          </a:solidFill>
          <a:latin typeface="+mn-lt"/>
          <a:ea typeface="+mn-ea"/>
        </a:defRPr>
      </a:lvl5pPr>
      <a:lvl6pPr marL="20558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rijyec.org/" TargetMode="External"/><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openxmlformats.org/officeDocument/2006/relationships/image" Target="../media/image7.wmf"/><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oleObject" Target="../embeddings/oleObject1.bin"/><Relationship Id="rId5" Type="http://schemas.openxmlformats.org/officeDocument/2006/relationships/image" Target="../media/image5.pn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audio" Target="../media/media7.m4a"/><Relationship Id="rId7" Type="http://schemas.openxmlformats.org/officeDocument/2006/relationships/image" Target="../media/image9.wmf"/><Relationship Id="rId12" Type="http://schemas.openxmlformats.org/officeDocument/2006/relationships/image" Target="../media/image2.png"/><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oleObject" Target="../embeddings/oleObject2.bin"/><Relationship Id="rId11" Type="http://schemas.openxmlformats.org/officeDocument/2006/relationships/oleObject" Target="../embeddings/oleObject4.bin"/><Relationship Id="rId5" Type="http://schemas.openxmlformats.org/officeDocument/2006/relationships/notesSlide" Target="../notesSlides/notesSlide7.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10.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audio" Target="../media/media8.m4a"/><Relationship Id="rId7" Type="http://schemas.openxmlformats.org/officeDocument/2006/relationships/image" Target="../media/image9.wmf"/><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oleObject" Target="../embeddings/oleObject5.bin"/><Relationship Id="rId11" Type="http://schemas.openxmlformats.org/officeDocument/2006/relationships/image" Target="../media/image2.png"/><Relationship Id="rId5" Type="http://schemas.openxmlformats.org/officeDocument/2006/relationships/notesSlide" Target="../notesSlides/notesSlide8.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10.w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42252" y="2214156"/>
            <a:ext cx="7135936" cy="1142836"/>
          </a:xfrm>
        </p:spPr>
        <p:txBody>
          <a:bodyPr/>
          <a:lstStyle/>
          <a:p>
            <a:pPr eaLnBrk="1" hangingPunct="1">
              <a:lnSpc>
                <a:spcPct val="150000"/>
              </a:lnSpc>
            </a:pPr>
            <a:r>
              <a:rPr lang="en-US" altLang="ja-JP" sz="2800" dirty="0"/>
              <a:t>YESS</a:t>
            </a:r>
            <a:r>
              <a:rPr lang="ja-JP" altLang="en-US" sz="2800" dirty="0"/>
              <a:t>マニュアル（学生用）</a:t>
            </a:r>
            <a:br>
              <a:rPr lang="en-US" altLang="ja-JP" sz="4000" dirty="0"/>
            </a:br>
            <a:r>
              <a:rPr lang="ja-JP" altLang="en-US" sz="2000" dirty="0"/>
              <a:t>国際ロータリー　第＊＊＊＊地区青少年交換委員会</a:t>
            </a:r>
            <a:endParaRPr lang="ja-JP" altLang="en-US" sz="4000" dirty="0"/>
          </a:p>
        </p:txBody>
      </p:sp>
      <p:sp>
        <p:nvSpPr>
          <p:cNvPr id="3" name="テキスト ボックス 2"/>
          <p:cNvSpPr txBox="1"/>
          <p:nvPr/>
        </p:nvSpPr>
        <p:spPr bwMode="auto">
          <a:xfrm>
            <a:off x="1985629" y="6079123"/>
            <a:ext cx="5191720" cy="338554"/>
          </a:xfrm>
          <a:prstGeom prst="rect">
            <a:avLst/>
          </a:prstGeom>
          <a:noFill/>
          <a:ln w="38100" cmpd="dbl">
            <a:noFill/>
            <a:miter lim="800000"/>
            <a:headEnd/>
            <a:tailEnd/>
          </a:ln>
        </p:spPr>
        <p:txBody>
          <a:bodyPr wrap="square" rtlCol="0">
            <a:spAutoFit/>
          </a:bodyPr>
          <a:lstStyle/>
          <a:p>
            <a:pPr algn="r"/>
            <a:r>
              <a:rPr lang="en-US" altLang="ja-JP" sz="1600" dirty="0">
                <a:solidFill>
                  <a:srgbClr val="000000"/>
                </a:solidFill>
              </a:rPr>
              <a:t>RIJYEM YESS</a:t>
            </a:r>
            <a:r>
              <a:rPr lang="ja-JP" altLang="en-US" sz="1600" dirty="0">
                <a:solidFill>
                  <a:srgbClr val="000000"/>
                </a:solidFill>
              </a:rPr>
              <a:t>委員会</a:t>
            </a:r>
            <a:endParaRPr lang="en-US" altLang="ja-JP" sz="1600" dirty="0">
              <a:solidFill>
                <a:srgbClr val="000000"/>
              </a:solidFill>
            </a:endParaRPr>
          </a:p>
        </p:txBody>
      </p:sp>
      <p:sp>
        <p:nvSpPr>
          <p:cNvPr id="2" name="テキスト ボックス 1"/>
          <p:cNvSpPr txBox="1"/>
          <p:nvPr/>
        </p:nvSpPr>
        <p:spPr bwMode="auto">
          <a:xfrm>
            <a:off x="251987" y="1556792"/>
            <a:ext cx="6813686" cy="584775"/>
          </a:xfrm>
          <a:prstGeom prst="rect">
            <a:avLst/>
          </a:prstGeom>
          <a:noFill/>
          <a:ln w="38100" cmpd="dbl">
            <a:noFill/>
            <a:miter lim="800000"/>
            <a:headEnd/>
            <a:tailEnd/>
          </a:ln>
        </p:spPr>
        <p:txBody>
          <a:bodyPr wrap="square" rtlCol="0">
            <a:spAutoFit/>
          </a:bodyPr>
          <a:lstStyle/>
          <a:p>
            <a:r>
              <a:rPr lang="en-US" altLang="ja-JP" sz="3200" b="1" dirty="0">
                <a:solidFill>
                  <a:srgbClr val="7030A0"/>
                </a:solidFill>
              </a:rPr>
              <a:t>Y</a:t>
            </a:r>
            <a:r>
              <a:rPr lang="en-US" altLang="ja-JP" sz="3200" dirty="0">
                <a:solidFill>
                  <a:srgbClr val="000000"/>
                </a:solidFill>
              </a:rPr>
              <a:t>outh </a:t>
            </a:r>
            <a:r>
              <a:rPr lang="en-US" altLang="ja-JP" sz="3200" b="1" dirty="0">
                <a:solidFill>
                  <a:srgbClr val="7030A0"/>
                </a:solidFill>
              </a:rPr>
              <a:t>E</a:t>
            </a:r>
            <a:r>
              <a:rPr lang="en-US" altLang="ja-JP" sz="3200" dirty="0">
                <a:solidFill>
                  <a:srgbClr val="000000"/>
                </a:solidFill>
              </a:rPr>
              <a:t>xchange </a:t>
            </a:r>
            <a:r>
              <a:rPr lang="en-US" altLang="ja-JP" sz="3200" b="1" dirty="0">
                <a:solidFill>
                  <a:srgbClr val="7030A0"/>
                </a:solidFill>
              </a:rPr>
              <a:t>S</a:t>
            </a:r>
            <a:r>
              <a:rPr lang="en-US" altLang="ja-JP" sz="3200" dirty="0">
                <a:solidFill>
                  <a:srgbClr val="000000"/>
                </a:solidFill>
              </a:rPr>
              <a:t>upport </a:t>
            </a:r>
            <a:r>
              <a:rPr lang="en-US" altLang="ja-JP" sz="3200" b="1" dirty="0">
                <a:solidFill>
                  <a:srgbClr val="7030A0"/>
                </a:solidFill>
              </a:rPr>
              <a:t>S</a:t>
            </a:r>
            <a:r>
              <a:rPr lang="en-US" altLang="ja-JP" sz="3200" dirty="0">
                <a:solidFill>
                  <a:srgbClr val="000000"/>
                </a:solidFill>
              </a:rPr>
              <a:t>ystem</a:t>
            </a:r>
            <a:endParaRPr lang="ja-JP" altLang="en-US" sz="3200" dirty="0">
              <a:solidFill>
                <a:srgbClr val="000000"/>
              </a:solidFill>
            </a:endParaRPr>
          </a:p>
        </p:txBody>
      </p:sp>
      <p:sp>
        <p:nvSpPr>
          <p:cNvPr id="6" name="正方形/長方形 5"/>
          <p:cNvSpPr/>
          <p:nvPr/>
        </p:nvSpPr>
        <p:spPr>
          <a:xfrm>
            <a:off x="3563888" y="6385798"/>
            <a:ext cx="3842783" cy="369332"/>
          </a:xfrm>
          <a:prstGeom prst="rect">
            <a:avLst/>
          </a:prstGeom>
        </p:spPr>
        <p:txBody>
          <a:bodyPr wrap="none">
            <a:spAutoFit/>
          </a:bodyPr>
          <a:lstStyle/>
          <a:p>
            <a:pPr algn="ctr"/>
            <a:r>
              <a:rPr lang="en-US" altLang="ja-JP" dirty="0">
                <a:solidFill>
                  <a:srgbClr val="000000"/>
                </a:solidFill>
              </a:rPr>
              <a:t>©2017 RIJYEM. All rights reserved. </a:t>
            </a:r>
            <a:endParaRPr lang="ja-JP" altLang="en-US" dirty="0">
              <a:solidFill>
                <a:srgbClr val="000000"/>
              </a:solidFill>
            </a:endParaRPr>
          </a:p>
        </p:txBody>
      </p:sp>
      <p:sp>
        <p:nvSpPr>
          <p:cNvPr id="5" name="スライド番号プレースホルダー 4"/>
          <p:cNvSpPr>
            <a:spLocks noGrp="1"/>
          </p:cNvSpPr>
          <p:nvPr>
            <p:ph type="sldNum" sz="quarter" idx="12"/>
          </p:nvPr>
        </p:nvSpPr>
        <p:spPr/>
        <p:txBody>
          <a:bodyPr/>
          <a:lstStyle/>
          <a:p>
            <a:pPr>
              <a:defRPr/>
            </a:pPr>
            <a:fld id="{22B6BEF2-F84F-8642-91FB-971031A0987D}" type="slidenum">
              <a:rPr lang="en-US" altLang="ja-JP" smtClean="0">
                <a:solidFill>
                  <a:srgbClr val="000000"/>
                </a:solidFill>
              </a:rPr>
              <a:pPr>
                <a:defRPr/>
              </a:pPr>
              <a:t>1</a:t>
            </a:fld>
            <a:endParaRPr lang="en-US" altLang="ja-JP" dirty="0">
              <a:solidFill>
                <a:srgbClr val="000000"/>
              </a:solidFill>
            </a:endParaRPr>
          </a:p>
        </p:txBody>
      </p:sp>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116632"/>
            <a:ext cx="3104607" cy="880157"/>
          </a:xfrm>
          <a:prstGeom prst="rect">
            <a:avLst/>
          </a:prstGeom>
        </p:spPr>
      </p:pic>
      <p:grpSp>
        <p:nvGrpSpPr>
          <p:cNvPr id="11" name="グループ化 10"/>
          <p:cNvGrpSpPr/>
          <p:nvPr/>
        </p:nvGrpSpPr>
        <p:grpSpPr>
          <a:xfrm>
            <a:off x="1403648" y="3590032"/>
            <a:ext cx="5108996" cy="646331"/>
            <a:chOff x="1403648" y="3590032"/>
            <a:chExt cx="5108996" cy="646331"/>
          </a:xfrm>
        </p:grpSpPr>
        <p:sp>
          <p:nvSpPr>
            <p:cNvPr id="8" name="正方形/長方形 7"/>
            <p:cNvSpPr/>
            <p:nvPr/>
          </p:nvSpPr>
          <p:spPr>
            <a:xfrm>
              <a:off x="1403648" y="3590032"/>
              <a:ext cx="510899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ja-JP" altLang="en-US" dirty="0">
                  <a:solidFill>
                    <a:srgbClr val="000000"/>
                  </a:solidFill>
                </a:rPr>
                <a:t>マニュアルダウンロード　</a:t>
              </a:r>
              <a:r>
                <a:rPr lang="ja-JP" altLang="en-US" dirty="0">
                  <a:solidFill>
                    <a:srgbClr val="000000"/>
                  </a:solidFill>
                  <a:hlinkClick r:id="rId6"/>
                </a:rPr>
                <a:t>https://rijyec.org/</a:t>
              </a:r>
              <a:r>
                <a:rPr lang="ja-JP" altLang="en-US" dirty="0">
                  <a:solidFill>
                    <a:srgbClr val="000000"/>
                  </a:solidFill>
                </a:rPr>
                <a:t>　</a:t>
              </a:r>
              <a:endParaRPr lang="en-US" altLang="ja-JP" dirty="0">
                <a:solidFill>
                  <a:srgbClr val="000000"/>
                </a:solidFill>
              </a:endParaRPr>
            </a:p>
            <a:p>
              <a:r>
                <a:rPr lang="ja-JP" altLang="en-US" dirty="0">
                  <a:solidFill>
                    <a:srgbClr val="000000"/>
                  </a:solidFill>
                </a:rPr>
                <a:t>　　　各種資料　　　</a:t>
              </a:r>
              <a:r>
                <a:rPr lang="en-US" altLang="ja-JP" dirty="0">
                  <a:solidFill>
                    <a:srgbClr val="000000"/>
                  </a:solidFill>
                </a:rPr>
                <a:t>YESS</a:t>
              </a:r>
              <a:r>
                <a:rPr lang="ja-JP" altLang="en-US" dirty="0">
                  <a:solidFill>
                    <a:srgbClr val="000000"/>
                  </a:solidFill>
                </a:rPr>
                <a:t>マニュアル</a:t>
              </a:r>
            </a:p>
          </p:txBody>
        </p:sp>
        <p:sp>
          <p:nvSpPr>
            <p:cNvPr id="10" name="右矢印 9"/>
            <p:cNvSpPr/>
            <p:nvPr/>
          </p:nvSpPr>
          <p:spPr>
            <a:xfrm>
              <a:off x="1515791" y="3938988"/>
              <a:ext cx="288032" cy="23129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dirty="0">
                <a:solidFill>
                  <a:srgbClr val="FFFFFF"/>
                </a:solidFill>
              </a:endParaRPr>
            </a:p>
          </p:txBody>
        </p:sp>
        <p:sp>
          <p:nvSpPr>
            <p:cNvPr id="13" name="右矢印 12"/>
            <p:cNvSpPr/>
            <p:nvPr/>
          </p:nvSpPr>
          <p:spPr>
            <a:xfrm>
              <a:off x="2924079" y="3938987"/>
              <a:ext cx="288032" cy="23129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dirty="0">
                <a:solidFill>
                  <a:srgbClr val="FFFFFF"/>
                </a:solidFill>
              </a:endParaRPr>
            </a:p>
          </p:txBody>
        </p:sp>
      </p:grpSp>
      <p:pic>
        <p:nvPicPr>
          <p:cNvPr id="9"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80336103"/>
      </p:ext>
    </p:extLst>
  </p:cSld>
  <p:clrMapOvr>
    <a:masterClrMapping/>
  </p:clrMapOvr>
  <mc:AlternateContent xmlns:mc="http://schemas.openxmlformats.org/markup-compatibility/2006" xmlns:p14="http://schemas.microsoft.com/office/powerpoint/2010/main">
    <mc:Choice Requires="p14">
      <p:transition spd="slow" p14:dur="2000" advTm="37612"/>
    </mc:Choice>
    <mc:Fallback xmlns="">
      <p:transition spd="slow" advTm="37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8924" y="238026"/>
            <a:ext cx="7265404" cy="642466"/>
          </a:xfrm>
        </p:spPr>
        <p:txBody>
          <a:bodyPr/>
          <a:lstStyle/>
          <a:p>
            <a:r>
              <a:rPr lang="en-US" altLang="ja-JP" sz="3000" dirty="0"/>
              <a:t>STEP1: </a:t>
            </a:r>
            <a:r>
              <a:rPr lang="ja-JP" altLang="en-US" sz="3000" dirty="0"/>
              <a:t>いつ頃、何を入力するの？（義務）</a:t>
            </a:r>
            <a:endParaRPr kumimoji="1" lang="ja-JP" altLang="en-US" sz="3000" dirty="0"/>
          </a:p>
        </p:txBody>
      </p:sp>
      <p:cxnSp>
        <p:nvCxnSpPr>
          <p:cNvPr id="4" name="直線コネクタ 3"/>
          <p:cNvCxnSpPr>
            <a:cxnSpLocks/>
          </p:cNvCxnSpPr>
          <p:nvPr/>
        </p:nvCxnSpPr>
        <p:spPr>
          <a:xfrm>
            <a:off x="251520" y="908720"/>
            <a:ext cx="77048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 name="表 5"/>
          <p:cNvGraphicFramePr>
            <a:graphicFrameLocks noGrp="1"/>
          </p:cNvGraphicFramePr>
          <p:nvPr>
            <p:extLst>
              <p:ext uri="{D42A27DB-BD31-4B8C-83A1-F6EECF244321}">
                <p14:modId xmlns:p14="http://schemas.microsoft.com/office/powerpoint/2010/main" val="1027426178"/>
              </p:ext>
            </p:extLst>
          </p:nvPr>
        </p:nvGraphicFramePr>
        <p:xfrm>
          <a:off x="179512" y="964134"/>
          <a:ext cx="8712968" cy="3239999"/>
        </p:xfrm>
        <a:graphic>
          <a:graphicData uri="http://schemas.openxmlformats.org/drawingml/2006/table">
            <a:tbl>
              <a:tblPr firstRow="1" bandRow="1">
                <a:tableStyleId>{5C22544A-7EE6-4342-B048-85BDC9FD1C3A}</a:tableStyleId>
              </a:tblPr>
              <a:tblGrid>
                <a:gridCol w="1561948">
                  <a:extLst>
                    <a:ext uri="{9D8B030D-6E8A-4147-A177-3AD203B41FA5}">
                      <a16:colId xmlns:a16="http://schemas.microsoft.com/office/drawing/2014/main" val="20000"/>
                    </a:ext>
                  </a:extLst>
                </a:gridCol>
                <a:gridCol w="1843220">
                  <a:extLst>
                    <a:ext uri="{9D8B030D-6E8A-4147-A177-3AD203B41FA5}">
                      <a16:colId xmlns:a16="http://schemas.microsoft.com/office/drawing/2014/main" val="20001"/>
                    </a:ext>
                  </a:extLst>
                </a:gridCol>
                <a:gridCol w="983716">
                  <a:extLst>
                    <a:ext uri="{9D8B030D-6E8A-4147-A177-3AD203B41FA5}">
                      <a16:colId xmlns:a16="http://schemas.microsoft.com/office/drawing/2014/main" val="20002"/>
                    </a:ext>
                  </a:extLst>
                </a:gridCol>
                <a:gridCol w="507659">
                  <a:extLst>
                    <a:ext uri="{9D8B030D-6E8A-4147-A177-3AD203B41FA5}">
                      <a16:colId xmlns:a16="http://schemas.microsoft.com/office/drawing/2014/main" val="20003"/>
                    </a:ext>
                  </a:extLst>
                </a:gridCol>
                <a:gridCol w="3816425">
                  <a:extLst>
                    <a:ext uri="{9D8B030D-6E8A-4147-A177-3AD203B41FA5}">
                      <a16:colId xmlns:a16="http://schemas.microsoft.com/office/drawing/2014/main" val="20004"/>
                    </a:ext>
                  </a:extLst>
                </a:gridCol>
              </a:tblGrid>
              <a:tr h="494362">
                <a:tc>
                  <a:txBody>
                    <a:bodyPr/>
                    <a:lstStyle/>
                    <a:p>
                      <a:pPr algn="ctr"/>
                      <a:r>
                        <a:rPr kumimoji="1" lang="ja-JP" altLang="en-US" sz="1600" dirty="0">
                          <a:solidFill>
                            <a:schemeClr val="bg1"/>
                          </a:solidFill>
                        </a:rPr>
                        <a:t>入力時期</a:t>
                      </a:r>
                      <a:endParaRPr kumimoji="1" lang="en-US" altLang="ja-JP" sz="1600" dirty="0">
                        <a:solidFill>
                          <a:schemeClr val="bg1"/>
                        </a:solidFill>
                      </a:endParaRPr>
                    </a:p>
                  </a:txBody>
                  <a:tcPr marT="28800" marB="28800" anchor="ctr"/>
                </a:tc>
                <a:tc>
                  <a:txBody>
                    <a:bodyPr/>
                    <a:lstStyle/>
                    <a:p>
                      <a:pPr algn="ctr"/>
                      <a:r>
                        <a:rPr kumimoji="1" lang="ja-JP" altLang="en-US" sz="1600" dirty="0"/>
                        <a:t>ページ名</a:t>
                      </a:r>
                      <a:endParaRPr kumimoji="1" lang="en-US" altLang="ja-JP" sz="1600" dirty="0">
                        <a:solidFill>
                          <a:schemeClr val="tx1"/>
                        </a:solidFill>
                      </a:endParaRPr>
                    </a:p>
                  </a:txBody>
                  <a:tcPr marT="28800" marB="28800" anchor="ctr"/>
                </a:tc>
                <a:tc>
                  <a:txBody>
                    <a:bodyPr/>
                    <a:lstStyle/>
                    <a:p>
                      <a:pPr algn="ctr"/>
                      <a:r>
                        <a:rPr kumimoji="1" lang="ja-JP" altLang="en-US" sz="1600" dirty="0"/>
                        <a:t>作業者</a:t>
                      </a:r>
                      <a:endParaRPr kumimoji="1" lang="ja-JP" altLang="en-US" sz="1600" dirty="0">
                        <a:solidFill>
                          <a:schemeClr val="tx1"/>
                        </a:solidFill>
                      </a:endParaRPr>
                    </a:p>
                  </a:txBody>
                  <a:tcPr marT="28800" marB="28800" anchor="ctr"/>
                </a:tc>
                <a:tc gridSpan="2">
                  <a:txBody>
                    <a:bodyPr/>
                    <a:lstStyle/>
                    <a:p>
                      <a:pPr algn="ctr"/>
                      <a:r>
                        <a:rPr kumimoji="1" lang="ja-JP" altLang="en-US" sz="1600" dirty="0"/>
                        <a:t>説明内容</a:t>
                      </a:r>
                      <a:endParaRPr kumimoji="1" lang="ja-JP" altLang="en-US" sz="1600" dirty="0">
                        <a:solidFill>
                          <a:schemeClr val="tx1"/>
                        </a:solidFill>
                      </a:endParaRPr>
                    </a:p>
                  </a:txBody>
                  <a:tcPr marT="28800" marB="28800" anchor="ctr"/>
                </a:tc>
                <a:tc hMerge="1">
                  <a:txBody>
                    <a:bodyPr/>
                    <a:lstStyle/>
                    <a:p>
                      <a:endParaRPr kumimoji="1" lang="ja-JP" altLang="en-US"/>
                    </a:p>
                  </a:txBody>
                  <a:tcPr/>
                </a:tc>
                <a:extLst>
                  <a:ext uri="{0D108BD9-81ED-4DB2-BD59-A6C34878D82A}">
                    <a16:rowId xmlns:a16="http://schemas.microsoft.com/office/drawing/2014/main" val="10000"/>
                  </a:ext>
                </a:extLst>
              </a:tr>
              <a:tr h="441077">
                <a:tc>
                  <a:txBody>
                    <a:bodyPr/>
                    <a:lstStyle/>
                    <a:p>
                      <a:r>
                        <a:rPr kumimoji="1" lang="ja-JP" altLang="en-US" sz="1400" dirty="0">
                          <a:latin typeface="+mn-ea"/>
                          <a:ea typeface="+mn-ea"/>
                        </a:rPr>
                        <a:t>派遣中</a:t>
                      </a:r>
                    </a:p>
                  </a:txBody>
                  <a:tcPr marT="28800" marB="28800" anchor="ctr"/>
                </a:tc>
                <a:tc>
                  <a:txBody>
                    <a:bodyPr/>
                    <a:lstStyle/>
                    <a:p>
                      <a:r>
                        <a:rPr kumimoji="1" lang="ja-JP" altLang="en-US" sz="1400" dirty="0"/>
                        <a:t>マンスリーレポート</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latin typeface="+mn-lt"/>
                          <a:ea typeface="+mn-ea"/>
                        </a:rPr>
                        <a:t>OBS,IBS</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mn-ea"/>
                          <a:ea typeface="+mn-ea"/>
                        </a:rPr>
                        <a:t>YESS</a:t>
                      </a:r>
                      <a:r>
                        <a:rPr kumimoji="1" lang="ja-JP" altLang="en-US" sz="1200" dirty="0">
                          <a:latin typeface="+mn-ea"/>
                          <a:ea typeface="+mn-ea"/>
                        </a:rPr>
                        <a:t>直接入力、月に</a:t>
                      </a:r>
                      <a:r>
                        <a:rPr kumimoji="1" lang="en-US" altLang="ja-JP" sz="1200" dirty="0">
                          <a:latin typeface="+mn-ea"/>
                          <a:ea typeface="+mn-ea"/>
                        </a:rPr>
                        <a:t>1</a:t>
                      </a:r>
                      <a:r>
                        <a:rPr kumimoji="1" lang="ja-JP" altLang="en-US" sz="1200" dirty="0">
                          <a:latin typeface="+mn-ea"/>
                          <a:ea typeface="+mn-ea"/>
                        </a:rPr>
                        <a:t>回の報告は義務</a:t>
                      </a:r>
                    </a:p>
                  </a:txBody>
                  <a:tcPr marT="28800" marB="28800" anchor="ctr"/>
                </a:tc>
                <a:tc hMerge="1">
                  <a:txBody>
                    <a:bodyPr/>
                    <a:lstStyle/>
                    <a:p>
                      <a:endParaRPr kumimoji="1" lang="ja-JP" altLang="en-US"/>
                    </a:p>
                  </a:txBody>
                  <a:tcPr/>
                </a:tc>
                <a:extLst>
                  <a:ext uri="{0D108BD9-81ED-4DB2-BD59-A6C34878D82A}">
                    <a16:rowId xmlns:a16="http://schemas.microsoft.com/office/drawing/2014/main" val="10007"/>
                  </a:ext>
                </a:extLst>
              </a:tr>
              <a:tr h="689139">
                <a:tc rowSpan="2">
                  <a:txBody>
                    <a:bodyPr/>
                    <a:lstStyle/>
                    <a:p>
                      <a:r>
                        <a:rPr kumimoji="1" lang="ja-JP" altLang="en-US" sz="1400" dirty="0">
                          <a:latin typeface="+mn-ea"/>
                          <a:ea typeface="+mn-ea"/>
                        </a:rPr>
                        <a:t>出発前・派遣中</a:t>
                      </a:r>
                    </a:p>
                  </a:txBody>
                  <a:tcPr marT="28800" marB="28800" anchor="ctr"/>
                </a:tc>
                <a:tc rowSpan="2">
                  <a:txBody>
                    <a:bodyPr/>
                    <a:lstStyle/>
                    <a:p>
                      <a:r>
                        <a:rPr kumimoji="1" lang="ja-JP" altLang="en-US" sz="1400" dirty="0"/>
                        <a:t>ホストファミリー情報</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rowSpan="2">
                  <a:txBody>
                    <a:bodyPr/>
                    <a:lstStyle/>
                    <a:p>
                      <a:r>
                        <a:rPr kumimoji="1" lang="en-US" altLang="ja-JP" sz="1400" dirty="0">
                          <a:latin typeface="+mn-lt"/>
                          <a:ea typeface="+mn-ea"/>
                        </a:rPr>
                        <a:t>OBS,IBS</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mn-ea"/>
                          <a:ea typeface="+mn-ea"/>
                        </a:rPr>
                        <a:t>OBS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latin typeface="+mn-ea"/>
                        <a:ea typeface="+mn-ea"/>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n-ea"/>
                          <a:ea typeface="+mn-ea"/>
                        </a:rPr>
                        <a:t>出発前：</a:t>
                      </a:r>
                      <a:r>
                        <a:rPr kumimoji="1" lang="en-US" altLang="ja-JP" sz="1200" dirty="0">
                          <a:latin typeface="+mn-ea"/>
                          <a:ea typeface="+mn-ea"/>
                        </a:rPr>
                        <a:t>GF</a:t>
                      </a:r>
                      <a:r>
                        <a:rPr kumimoji="1" lang="ja-JP" altLang="en-US" sz="1200" dirty="0">
                          <a:latin typeface="+mn-ea"/>
                          <a:ea typeface="+mn-ea"/>
                        </a:rPr>
                        <a:t>に記載のホストファミリーの住所、氏名を入力</a:t>
                      </a:r>
                      <a:endParaRPr kumimoji="1" lang="en-US" altLang="ja-JP" sz="12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n-ea"/>
                          <a:ea typeface="+mn-ea"/>
                        </a:rPr>
                        <a:t>派遣中：移動毎に報告義務</a:t>
                      </a:r>
                    </a:p>
                  </a:txBody>
                  <a:tcPr marT="28800" marB="28800" anchor="ctr"/>
                </a:tc>
                <a:extLst>
                  <a:ext uri="{0D108BD9-81ED-4DB2-BD59-A6C34878D82A}">
                    <a16:rowId xmlns:a16="http://schemas.microsoft.com/office/drawing/2014/main" val="10008"/>
                  </a:ext>
                </a:extLst>
              </a:tr>
              <a:tr h="39144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mn-ea"/>
                          <a:ea typeface="+mn-ea"/>
                        </a:rPr>
                        <a:t>IBS</a:t>
                      </a:r>
                      <a:endParaRPr kumimoji="1" lang="ja-JP" altLang="en-US" sz="1200" dirty="0">
                        <a:latin typeface="+mn-ea"/>
                        <a:ea typeface="+mn-ea"/>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n-ea"/>
                          <a:ea typeface="+mn-ea"/>
                        </a:rPr>
                        <a:t>出発前、受入中ともにクラブ</a:t>
                      </a:r>
                      <a:r>
                        <a:rPr kumimoji="1" lang="en-US" altLang="ja-JP" sz="1200" dirty="0">
                          <a:latin typeface="+mn-ea"/>
                          <a:ea typeface="+mn-ea"/>
                        </a:rPr>
                        <a:t>or</a:t>
                      </a:r>
                      <a:r>
                        <a:rPr kumimoji="1" lang="ja-JP" altLang="en-US" sz="1200" dirty="0">
                          <a:latin typeface="+mn-ea"/>
                          <a:ea typeface="+mn-ea"/>
                        </a:rPr>
                        <a:t>地区委員会が入力</a:t>
                      </a:r>
                    </a:p>
                  </a:txBody>
                  <a:tcPr marT="28800" marB="28800" anchor="ctr"/>
                </a:tc>
                <a:extLst>
                  <a:ext uri="{0D108BD9-81ED-4DB2-BD59-A6C34878D82A}">
                    <a16:rowId xmlns:a16="http://schemas.microsoft.com/office/drawing/2014/main" val="10003"/>
                  </a:ext>
                </a:extLst>
              </a:tr>
              <a:tr h="441077">
                <a:tc>
                  <a:txBody>
                    <a:bodyPr/>
                    <a:lstStyle/>
                    <a:p>
                      <a:r>
                        <a:rPr kumimoji="1" lang="ja-JP" altLang="en-US" sz="1400" dirty="0">
                          <a:latin typeface="+mn-ea"/>
                          <a:ea typeface="+mn-ea"/>
                        </a:rPr>
                        <a:t>航空券取得時</a:t>
                      </a:r>
                    </a:p>
                  </a:txBody>
                  <a:tcPr marT="28800" marB="28800" anchor="ctr"/>
                </a:tc>
                <a:tc>
                  <a:txBody>
                    <a:bodyPr/>
                    <a:lstStyle/>
                    <a:p>
                      <a:r>
                        <a:rPr kumimoji="1" lang="ja-JP" altLang="en-US" sz="1400" dirty="0"/>
                        <a:t>自宅出発日の入力</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r>
                        <a:rPr kumimoji="1" lang="en-US" altLang="ja-JP" sz="1400" dirty="0">
                          <a:latin typeface="+mn-lt"/>
                          <a:ea typeface="+mn-ea"/>
                        </a:rPr>
                        <a:t>OBS,IBS</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n-ea"/>
                          <a:ea typeface="+mn-ea"/>
                        </a:rPr>
                        <a:t>自宅を出る日付を入力　（出国日ではない）</a:t>
                      </a:r>
                    </a:p>
                  </a:txBody>
                  <a:tcPr marT="28800" marB="28800" anchor="ctr"/>
                </a:tc>
                <a:tc hMerge="1">
                  <a:txBody>
                    <a:bodyPr/>
                    <a:lstStyle/>
                    <a:p>
                      <a:endParaRPr kumimoji="1" lang="ja-JP" altLang="en-US"/>
                    </a:p>
                  </a:txBody>
                  <a:tcPr/>
                </a:tc>
                <a:extLst>
                  <a:ext uri="{0D108BD9-81ED-4DB2-BD59-A6C34878D82A}">
                    <a16:rowId xmlns:a16="http://schemas.microsoft.com/office/drawing/2014/main" val="10009"/>
                  </a:ext>
                </a:extLst>
              </a:tr>
              <a:tr h="391448">
                <a:tc rowSpan="2">
                  <a:txBody>
                    <a:bodyPr/>
                    <a:lstStyle/>
                    <a:p>
                      <a:r>
                        <a:rPr kumimoji="1" lang="ja-JP" altLang="en-US" sz="1400" dirty="0">
                          <a:latin typeface="+mn-ea"/>
                          <a:ea typeface="+mn-ea"/>
                        </a:rPr>
                        <a:t>航空券取得時</a:t>
                      </a:r>
                    </a:p>
                  </a:txBody>
                  <a:tcPr marT="28800" marB="28800" anchor="ctr"/>
                </a:tc>
                <a:tc rowSpan="2">
                  <a:txBody>
                    <a:bodyPr/>
                    <a:lstStyle/>
                    <a:p>
                      <a:r>
                        <a:rPr kumimoji="1" lang="ja-JP" altLang="en-US" sz="1400" dirty="0"/>
                        <a:t>帰国日の入力</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rowSpan="2">
                  <a:txBody>
                    <a:bodyPr/>
                    <a:lstStyle/>
                    <a:p>
                      <a:r>
                        <a:rPr kumimoji="1" lang="en-US" altLang="ja-JP" sz="1400" dirty="0">
                          <a:latin typeface="+mn-lt"/>
                          <a:ea typeface="+mn-ea"/>
                        </a:rPr>
                        <a:t>OBS,IBS</a:t>
                      </a:r>
                      <a:endParaRPr kumimoji="1" lang="ja-JP" altLang="en-US" sz="1400" dirty="0">
                        <a:latin typeface="ＭＳ Ｐ明朝" panose="02020600040205080304" pitchFamily="18" charset="-128"/>
                        <a:ea typeface="ＭＳ Ｐ明朝" panose="02020600040205080304" pitchFamily="18" charset="-128"/>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mn-ea"/>
                          <a:ea typeface="+mn-ea"/>
                        </a:rPr>
                        <a:t>OBS</a:t>
                      </a:r>
                      <a:endParaRPr kumimoji="1" lang="ja-JP" altLang="en-US" sz="1200" dirty="0">
                        <a:latin typeface="+mn-ea"/>
                        <a:ea typeface="+mn-ea"/>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n-ea"/>
                          <a:ea typeface="+mn-ea"/>
                        </a:rPr>
                        <a:t>日本の自宅に到着する日付</a:t>
                      </a:r>
                    </a:p>
                  </a:txBody>
                  <a:tcPr marT="28800" marB="28800" anchor="ctr"/>
                </a:tc>
                <a:extLst>
                  <a:ext uri="{0D108BD9-81ED-4DB2-BD59-A6C34878D82A}">
                    <a16:rowId xmlns:a16="http://schemas.microsoft.com/office/drawing/2014/main" val="10004"/>
                  </a:ext>
                </a:extLst>
              </a:tr>
              <a:tr h="391448">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mn-ea"/>
                          <a:ea typeface="+mn-ea"/>
                        </a:rPr>
                        <a:t>IBS</a:t>
                      </a:r>
                      <a:endParaRPr kumimoji="1" lang="ja-JP" altLang="en-US" sz="1200" dirty="0">
                        <a:latin typeface="+mn-ea"/>
                        <a:ea typeface="+mn-ea"/>
                      </a:endParaRPr>
                    </a:p>
                  </a:txBody>
                  <a:tcPr marT="28800" marB="288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mn-ea"/>
                          <a:ea typeface="+mn-ea"/>
                        </a:rPr>
                        <a:t>ホストファミリー宅を出る日付</a:t>
                      </a:r>
                    </a:p>
                  </a:txBody>
                  <a:tcPr marT="28800" marB="28800" anchor="ctr"/>
                </a:tc>
                <a:extLst>
                  <a:ext uri="{0D108BD9-81ED-4DB2-BD59-A6C34878D82A}">
                    <a16:rowId xmlns:a16="http://schemas.microsoft.com/office/drawing/2014/main" val="10006"/>
                  </a:ext>
                </a:extLst>
              </a:tr>
            </a:tbl>
          </a:graphicData>
        </a:graphic>
      </p:graphicFrame>
      <p:sp>
        <p:nvSpPr>
          <p:cNvPr id="3" name="スライド番号プレースホルダー 2"/>
          <p:cNvSpPr>
            <a:spLocks noGrp="1"/>
          </p:cNvSpPr>
          <p:nvPr>
            <p:ph type="sldNum" sz="quarter" idx="12"/>
          </p:nvPr>
        </p:nvSpPr>
        <p:spPr/>
        <p:txBody>
          <a:bodyPr/>
          <a:lstStyle/>
          <a:p>
            <a:pPr>
              <a:defRPr/>
            </a:pPr>
            <a:fld id="{0331EEB5-871C-3C46-BA86-090CCFE8305C}" type="slidenum">
              <a:rPr lang="en-US" altLang="ja-JP" smtClean="0"/>
              <a:pPr>
                <a:defRPr/>
              </a:pPr>
              <a:t>2</a:t>
            </a:fld>
            <a:endParaRPr lang="en-US" altLang="ja-JP" dirty="0"/>
          </a:p>
        </p:txBody>
      </p:sp>
      <p:pic>
        <p:nvPicPr>
          <p:cNvPr id="7" name="図 6">
            <a:extLst>
              <a:ext uri="{FF2B5EF4-FFF2-40B4-BE49-F238E27FC236}">
                <a16:creationId xmlns:a16="http://schemas.microsoft.com/office/drawing/2014/main" id="{5032F94C-45B8-440D-8002-D173FE68FE0A}"/>
              </a:ext>
            </a:extLst>
          </p:cNvPr>
          <p:cNvPicPr>
            <a:picLocks noChangeAspect="1"/>
          </p:cNvPicPr>
          <p:nvPr/>
        </p:nvPicPr>
        <p:blipFill>
          <a:blip r:embed="rId6"/>
          <a:stretch>
            <a:fillRect/>
          </a:stretch>
        </p:blipFill>
        <p:spPr>
          <a:xfrm>
            <a:off x="5180366" y="4260845"/>
            <a:ext cx="2324108" cy="2518847"/>
          </a:xfrm>
          <a:prstGeom prst="rect">
            <a:avLst/>
          </a:prstGeom>
          <a:ln w="38100">
            <a:solidFill>
              <a:schemeClr val="bg1"/>
            </a:solidFill>
          </a:ln>
        </p:spPr>
      </p:pic>
      <p:cxnSp>
        <p:nvCxnSpPr>
          <p:cNvPr id="8" name="直線矢印コネクタ 7">
            <a:extLst>
              <a:ext uri="{FF2B5EF4-FFF2-40B4-BE49-F238E27FC236}">
                <a16:creationId xmlns:a16="http://schemas.microsoft.com/office/drawing/2014/main" id="{B2C15A30-975F-4E9C-865E-B3729B51D762}"/>
              </a:ext>
            </a:extLst>
          </p:cNvPr>
          <p:cNvCxnSpPr>
            <a:cxnSpLocks/>
          </p:cNvCxnSpPr>
          <p:nvPr/>
        </p:nvCxnSpPr>
        <p:spPr>
          <a:xfrm>
            <a:off x="4211960" y="5748330"/>
            <a:ext cx="968406" cy="36004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75A4EB2D-D6DD-4BDE-AEF2-F0B6C583C53F}"/>
              </a:ext>
            </a:extLst>
          </p:cNvPr>
          <p:cNvSpPr txBox="1"/>
          <p:nvPr/>
        </p:nvSpPr>
        <p:spPr bwMode="auto">
          <a:xfrm>
            <a:off x="899592" y="5201967"/>
            <a:ext cx="3298676" cy="892552"/>
          </a:xfrm>
          <a:prstGeom prst="rect">
            <a:avLst/>
          </a:prstGeom>
          <a:noFill/>
          <a:ln w="12700" cmpd="sng">
            <a:solidFill>
              <a:schemeClr val="tx1"/>
            </a:solidFill>
            <a:miter lim="800000"/>
            <a:headEnd/>
            <a:tailEnd/>
          </a:ln>
        </p:spPr>
        <p:txBody>
          <a:bodyPr wrap="square" rtlCol="0">
            <a:spAutoFit/>
          </a:bodyPr>
          <a:lstStyle/>
          <a:p>
            <a:r>
              <a:rPr kumimoji="1" lang="ja-JP" altLang="en-US" sz="1300" dirty="0"/>
              <a:t>ホストファミリーの情報からこのような地図を作成することができます。</a:t>
            </a:r>
            <a:endParaRPr kumimoji="1" lang="en-US" altLang="ja-JP" sz="1300" dirty="0"/>
          </a:p>
          <a:p>
            <a:endParaRPr lang="en-US" altLang="ja-JP" sz="1300" dirty="0"/>
          </a:p>
          <a:p>
            <a:r>
              <a:rPr kumimoji="1" lang="en-US" altLang="ja-JP" sz="1300" dirty="0"/>
              <a:t>OBS</a:t>
            </a:r>
            <a:r>
              <a:rPr kumimoji="1" lang="ja-JP" altLang="en-US" sz="1300" dirty="0"/>
              <a:t>や</a:t>
            </a:r>
            <a:r>
              <a:rPr kumimoji="1" lang="en-US" altLang="ja-JP" sz="1300" dirty="0"/>
              <a:t>IBS</a:t>
            </a:r>
            <a:r>
              <a:rPr kumimoji="1" lang="ja-JP" altLang="en-US" sz="1300" dirty="0"/>
              <a:t>が活動する地域を示します</a:t>
            </a:r>
          </a:p>
        </p:txBody>
      </p:sp>
      <p:sp>
        <p:nvSpPr>
          <p:cNvPr id="12" name="正方形/長方形 11"/>
          <p:cNvSpPr/>
          <p:nvPr/>
        </p:nvSpPr>
        <p:spPr>
          <a:xfrm>
            <a:off x="1882856" y="1772816"/>
            <a:ext cx="1332148" cy="720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3" name="正方形/長方形 12"/>
          <p:cNvSpPr/>
          <p:nvPr/>
        </p:nvSpPr>
        <p:spPr>
          <a:xfrm>
            <a:off x="1856933" y="2564904"/>
            <a:ext cx="1436458" cy="720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正方形/長方形 13"/>
          <p:cNvSpPr/>
          <p:nvPr/>
        </p:nvSpPr>
        <p:spPr>
          <a:xfrm>
            <a:off x="1856933" y="3302893"/>
            <a:ext cx="864096" cy="720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正方形/長方形 14"/>
          <p:cNvSpPr/>
          <p:nvPr/>
        </p:nvSpPr>
        <p:spPr>
          <a:xfrm>
            <a:off x="1838602" y="3933056"/>
            <a:ext cx="491460" cy="720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正方形/長方形 15"/>
          <p:cNvSpPr/>
          <p:nvPr/>
        </p:nvSpPr>
        <p:spPr>
          <a:xfrm>
            <a:off x="3707904" y="1340768"/>
            <a:ext cx="792088"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 name="オーディオ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59140629"/>
      </p:ext>
    </p:extLst>
  </p:cSld>
  <p:clrMapOvr>
    <a:masterClrMapping/>
  </p:clrMapOvr>
  <mc:AlternateContent xmlns:mc="http://schemas.openxmlformats.org/markup-compatibility/2006" xmlns:p14="http://schemas.microsoft.com/office/powerpoint/2010/main">
    <mc:Choice Requires="p14">
      <p:transition spd="slow" p14:dur="2000" advTm="200621"/>
    </mc:Choice>
    <mc:Fallback xmlns="">
      <p:transition spd="slow" advTm="200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8" presetClass="exit" presetSubtype="12" fill="hold" grpId="1" nodeType="withEffect">
                                  <p:stCondLst>
                                    <p:cond delay="0"/>
                                  </p:stCondLst>
                                  <p:childTnLst>
                                    <p:animEffect transition="out" filter="strips(downLeft)">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mph" presetSubtype="0" fill="hold" nodeType="clickEffect">
                                  <p:stCondLst>
                                    <p:cond delay="0"/>
                                  </p:stCondLst>
                                  <p:childTnLst>
                                    <p:animRot by="21600000">
                                      <p:cBhvr>
                                        <p:cTn id="42" dur="25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5"/>
                </p:tgtEl>
              </p:cMediaNode>
            </p:audio>
          </p:childTnLst>
        </p:cTn>
      </p:par>
    </p:tnLst>
    <p:bldLst>
      <p:bldP spid="12" grpId="0" animBg="1"/>
      <p:bldP spid="13" grpId="0" animBg="1"/>
      <p:bldP spid="14" grpId="0" animBg="1"/>
      <p:bldP spid="15" grpId="0" animBg="1"/>
      <p:bldP spid="16" grpId="0" animBg="1"/>
      <p:bldP spid="1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E298BA-2415-48DE-AA09-959710B53B2C}"/>
              </a:ext>
            </a:extLst>
          </p:cNvPr>
          <p:cNvSpPr>
            <a:spLocks noGrp="1"/>
          </p:cNvSpPr>
          <p:nvPr>
            <p:ph type="title"/>
          </p:nvPr>
        </p:nvSpPr>
        <p:spPr/>
        <p:txBody>
          <a:bodyPr/>
          <a:lstStyle/>
          <a:p>
            <a:r>
              <a:rPr kumimoji="1" lang="en-US" altLang="ja-JP" dirty="0"/>
              <a:t>STEP2: </a:t>
            </a:r>
            <a:r>
              <a:rPr kumimoji="1" lang="ja-JP" altLang="en-US" dirty="0"/>
              <a:t>ＹＥＳＳにログイン</a:t>
            </a:r>
          </a:p>
        </p:txBody>
      </p:sp>
      <p:sp>
        <p:nvSpPr>
          <p:cNvPr id="4" name="スライド番号プレースホルダー 3">
            <a:extLst>
              <a:ext uri="{FF2B5EF4-FFF2-40B4-BE49-F238E27FC236}">
                <a16:creationId xmlns:a16="http://schemas.microsoft.com/office/drawing/2014/main" id="{00B29699-4354-4ED3-99D5-9E2735C11785}"/>
              </a:ext>
            </a:extLst>
          </p:cNvPr>
          <p:cNvSpPr>
            <a:spLocks noGrp="1"/>
          </p:cNvSpPr>
          <p:nvPr>
            <p:ph type="sldNum" sz="quarter" idx="12"/>
          </p:nvPr>
        </p:nvSpPr>
        <p:spPr/>
        <p:txBody>
          <a:bodyPr/>
          <a:lstStyle/>
          <a:p>
            <a:pPr>
              <a:defRPr/>
            </a:pPr>
            <a:fld id="{0331EEB5-871C-3C46-BA86-090CCFE8305C}" type="slidenum">
              <a:rPr lang="en-US" altLang="ja-JP" smtClean="0"/>
              <a:pPr>
                <a:defRPr/>
              </a:pPr>
              <a:t>3</a:t>
            </a:fld>
            <a:endParaRPr lang="en-US" altLang="ja-JP" dirty="0"/>
          </a:p>
        </p:txBody>
      </p:sp>
      <p:cxnSp>
        <p:nvCxnSpPr>
          <p:cNvPr id="5" name="直線コネクタ 4">
            <a:extLst>
              <a:ext uri="{FF2B5EF4-FFF2-40B4-BE49-F238E27FC236}">
                <a16:creationId xmlns:a16="http://schemas.microsoft.com/office/drawing/2014/main" id="{FA0B9733-0420-4C44-B46C-C44A1EB2D8FC}"/>
              </a:ext>
            </a:extLst>
          </p:cNvPr>
          <p:cNvCxnSpPr>
            <a:cxnSpLocks/>
          </p:cNvCxnSpPr>
          <p:nvPr/>
        </p:nvCxnSpPr>
        <p:spPr>
          <a:xfrm>
            <a:off x="296144" y="1417638"/>
            <a:ext cx="770485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1830A017-D98D-41F2-8871-EB5D75117000}"/>
              </a:ext>
            </a:extLst>
          </p:cNvPr>
          <p:cNvSpPr txBox="1"/>
          <p:nvPr/>
        </p:nvSpPr>
        <p:spPr bwMode="auto">
          <a:xfrm>
            <a:off x="727993" y="2420888"/>
            <a:ext cx="7012359" cy="1446550"/>
          </a:xfrm>
          <a:prstGeom prst="rect">
            <a:avLst/>
          </a:prstGeom>
          <a:solidFill>
            <a:schemeClr val="bg1"/>
          </a:solidFill>
          <a:ln w="12700" cmpd="sng">
            <a:noFill/>
            <a:miter lim="800000"/>
            <a:headEnd/>
            <a:tailEnd/>
          </a:ln>
        </p:spPr>
        <p:txBody>
          <a:bodyPr wrap="square" rtlCol="0">
            <a:spAutoFit/>
          </a:bodyPr>
          <a:lstStyle/>
          <a:p>
            <a:r>
              <a:rPr lang="ja-JP" altLang="en-US" sz="2000" dirty="0">
                <a:latin typeface="ＭＳ ゴシック" panose="020B0609070205080204" pitchFamily="49" charset="-128"/>
                <a:ea typeface="ＭＳ ゴシック" panose="020B0609070205080204" pitchFamily="49" charset="-128"/>
              </a:rPr>
              <a:t>ログイン</a:t>
            </a:r>
            <a:r>
              <a:rPr lang="en-US" altLang="ja-JP" sz="2000" dirty="0">
                <a:latin typeface="ＭＳ ゴシック" panose="020B0609070205080204" pitchFamily="49" charset="-128"/>
                <a:ea typeface="ＭＳ ゴシック" panose="020B0609070205080204" pitchFamily="49" charset="-128"/>
              </a:rPr>
              <a:t>ID</a:t>
            </a:r>
            <a:r>
              <a:rPr lang="ja-JP" altLang="en-US" sz="2000" dirty="0">
                <a:latin typeface="ＭＳ ゴシック" panose="020B0609070205080204" pitchFamily="49" charset="-128"/>
                <a:ea typeface="ＭＳ ゴシック" panose="020B0609070205080204" pitchFamily="49" charset="-128"/>
              </a:rPr>
              <a:t>：（学生基本情報の学生名の下部に表示）</a:t>
            </a:r>
            <a:endParaRPr lang="en-US" altLang="ja-JP" sz="2000" dirty="0">
              <a:latin typeface="ＭＳ ゴシック" panose="020B0609070205080204" pitchFamily="49" charset="-128"/>
              <a:ea typeface="ＭＳ ゴシック" panose="020B0609070205080204" pitchFamily="49" charset="-128"/>
            </a:endParaRPr>
          </a:p>
          <a:p>
            <a:r>
              <a:rPr kumimoji="1" lang="ja-JP" altLang="en-US" sz="2000" dirty="0">
                <a:latin typeface="ＭＳ ゴシック" panose="020B0609070205080204" pitchFamily="49" charset="-128"/>
                <a:ea typeface="ＭＳ ゴシック" panose="020B0609070205080204" pitchFamily="49" charset="-128"/>
              </a:rPr>
              <a:t>パスワード：電話番号（</a:t>
            </a:r>
            <a:r>
              <a:rPr lang="ja-JP" altLang="en-US" sz="2000" dirty="0">
                <a:latin typeface="ＭＳ ゴシック" panose="020B0609070205080204" pitchFamily="49" charset="-128"/>
                <a:ea typeface="ＭＳ ゴシック" panose="020B0609070205080204" pitchFamily="49" charset="-128"/>
              </a:rPr>
              <a:t>家電話、</a:t>
            </a:r>
            <a:r>
              <a:rPr kumimoji="1" lang="ja-JP" altLang="en-US" sz="2000" dirty="0">
                <a:latin typeface="ＭＳ ゴシック" panose="020B0609070205080204" pitchFamily="49" charset="-128"/>
                <a:ea typeface="ＭＳ ゴシック" panose="020B0609070205080204" pitchFamily="49" charset="-128"/>
              </a:rPr>
              <a:t>ハイフン無し）</a:t>
            </a:r>
            <a:endParaRPr kumimoji="1" lang="en-US" altLang="ja-JP" sz="2000" dirty="0"/>
          </a:p>
          <a:p>
            <a:pPr marL="360363" indent="-360363"/>
            <a:endParaRPr kumimoji="1" lang="en-US" altLang="ja-JP" sz="1600" b="1" dirty="0">
              <a:solidFill>
                <a:srgbClr val="FF0000"/>
              </a:solidFill>
            </a:endParaRPr>
          </a:p>
          <a:p>
            <a:pPr marL="360363" indent="-360363"/>
            <a:r>
              <a:rPr kumimoji="1" lang="en-US" altLang="ja-JP" sz="1600" b="1" dirty="0">
                <a:solidFill>
                  <a:srgbClr val="FF0000"/>
                </a:solidFill>
              </a:rPr>
              <a:t>※</a:t>
            </a:r>
            <a:r>
              <a:rPr kumimoji="1" lang="ja-JP" altLang="en-US" sz="1600" b="1" dirty="0">
                <a:solidFill>
                  <a:srgbClr val="FF0000"/>
                </a:solidFill>
              </a:rPr>
              <a:t>パスワードは必ず変更してください。</a:t>
            </a:r>
            <a:endParaRPr kumimoji="1" lang="en-US" altLang="ja-JP" sz="1600" b="1" dirty="0">
              <a:solidFill>
                <a:srgbClr val="FF0000"/>
              </a:solidFill>
            </a:endParaRPr>
          </a:p>
          <a:p>
            <a:pPr marL="360363" indent="-360363"/>
            <a:r>
              <a:rPr lang="en-US" altLang="ja-JP" sz="1600" b="1" dirty="0">
                <a:solidFill>
                  <a:srgbClr val="FF0000"/>
                </a:solidFill>
              </a:rPr>
              <a:t>※</a:t>
            </a:r>
            <a:r>
              <a:rPr lang="ja-JP" altLang="en-US" sz="1600" b="1" dirty="0">
                <a:solidFill>
                  <a:srgbClr val="FF0000"/>
                </a:solidFill>
              </a:rPr>
              <a:t>パスワードは必ずメモしてください。</a:t>
            </a:r>
            <a:endParaRPr lang="en-US" altLang="ja-JP" sz="1600" b="1" dirty="0">
              <a:solidFill>
                <a:srgbClr val="FF0000"/>
              </a:solidFill>
            </a:endParaRPr>
          </a:p>
        </p:txBody>
      </p:sp>
      <p:sp>
        <p:nvSpPr>
          <p:cNvPr id="3" name="正方形/長方形 2">
            <a:extLst>
              <a:ext uri="{FF2B5EF4-FFF2-40B4-BE49-F238E27FC236}">
                <a16:creationId xmlns:a16="http://schemas.microsoft.com/office/drawing/2014/main" id="{61ECA96A-43B1-4FCE-9E84-7E4C59250159}"/>
              </a:ext>
            </a:extLst>
          </p:cNvPr>
          <p:cNvSpPr/>
          <p:nvPr/>
        </p:nvSpPr>
        <p:spPr>
          <a:xfrm>
            <a:off x="457201" y="1580227"/>
            <a:ext cx="6491064" cy="830997"/>
          </a:xfrm>
          <a:prstGeom prst="rect">
            <a:avLst/>
          </a:prstGeom>
        </p:spPr>
        <p:txBody>
          <a:bodyPr wrap="square">
            <a:spAutoFit/>
          </a:bodyPr>
          <a:lstStyle/>
          <a:p>
            <a:r>
              <a:rPr lang="en-US" altLang="ja-JP" sz="2400" dirty="0"/>
              <a:t>URL</a:t>
            </a:r>
            <a:r>
              <a:rPr lang="ja-JP" altLang="en-US" sz="2400" dirty="0"/>
              <a:t>　</a:t>
            </a:r>
            <a:endParaRPr lang="en-US" altLang="ja-JP" sz="2400" dirty="0"/>
          </a:p>
          <a:p>
            <a:r>
              <a:rPr lang="ja-JP" altLang="en-US" sz="2400" dirty="0"/>
              <a:t>　</a:t>
            </a:r>
            <a:r>
              <a:rPr lang="en-US" altLang="ja-JP" sz="2400" dirty="0"/>
              <a:t>https://yess.rijyec.org/mp/rijyec/mypage.php</a:t>
            </a:r>
          </a:p>
        </p:txBody>
      </p:sp>
      <p:sp>
        <p:nvSpPr>
          <p:cNvPr id="8" name="テキスト ボックス 7">
            <a:extLst>
              <a:ext uri="{FF2B5EF4-FFF2-40B4-BE49-F238E27FC236}">
                <a16:creationId xmlns:a16="http://schemas.microsoft.com/office/drawing/2014/main" id="{DA7F4E68-DC00-4308-AB53-4CE247C4BD87}"/>
              </a:ext>
            </a:extLst>
          </p:cNvPr>
          <p:cNvSpPr txBox="1"/>
          <p:nvPr/>
        </p:nvSpPr>
        <p:spPr bwMode="auto">
          <a:xfrm>
            <a:off x="605415" y="4079612"/>
            <a:ext cx="4617216" cy="692497"/>
          </a:xfrm>
          <a:prstGeom prst="rect">
            <a:avLst/>
          </a:prstGeom>
          <a:noFill/>
          <a:ln w="12700" cmpd="sng">
            <a:noFill/>
            <a:miter lim="800000"/>
            <a:headEnd/>
            <a:tailEnd/>
          </a:ln>
        </p:spPr>
        <p:txBody>
          <a:bodyPr wrap="square" rtlCol="0">
            <a:spAutoFit/>
          </a:bodyPr>
          <a:lstStyle/>
          <a:p>
            <a:r>
              <a:rPr kumimoji="1" lang="en-US" altLang="ja-JP" sz="1300" b="1" dirty="0"/>
              <a:t>※</a:t>
            </a:r>
            <a:r>
              <a:rPr kumimoji="1" lang="ja-JP" altLang="en-US" sz="1300" b="1" dirty="0"/>
              <a:t>アクセス方法</a:t>
            </a:r>
            <a:endParaRPr kumimoji="1" lang="en-US" altLang="ja-JP" sz="1300" b="1" dirty="0"/>
          </a:p>
          <a:p>
            <a:r>
              <a:rPr lang="ja-JP" altLang="en-US" sz="1300" dirty="0"/>
              <a:t>　上記の</a:t>
            </a:r>
            <a:r>
              <a:rPr lang="en-US" altLang="ja-JP" sz="1300" dirty="0"/>
              <a:t>URL</a:t>
            </a:r>
            <a:r>
              <a:rPr lang="ja-JP" altLang="en-US" sz="1300" dirty="0"/>
              <a:t>をブラウザのアドレスバーに入力する。</a:t>
            </a:r>
            <a:endParaRPr lang="en-US" altLang="ja-JP" sz="1300" dirty="0"/>
          </a:p>
          <a:p>
            <a:endParaRPr kumimoji="1" lang="en-US" altLang="ja-JP" sz="1300" b="1" dirty="0"/>
          </a:p>
        </p:txBody>
      </p:sp>
      <p:sp>
        <p:nvSpPr>
          <p:cNvPr id="11" name="正方形/長方形 10">
            <a:extLst>
              <a:ext uri="{FF2B5EF4-FFF2-40B4-BE49-F238E27FC236}">
                <a16:creationId xmlns:a16="http://schemas.microsoft.com/office/drawing/2014/main" id="{B7933783-7003-4156-978E-F4968FAE76C6}"/>
              </a:ext>
            </a:extLst>
          </p:cNvPr>
          <p:cNvSpPr/>
          <p:nvPr/>
        </p:nvSpPr>
        <p:spPr>
          <a:xfrm>
            <a:off x="605415" y="5734917"/>
            <a:ext cx="7867946" cy="646331"/>
          </a:xfrm>
          <a:prstGeom prst="rect">
            <a:avLst/>
          </a:prstGeom>
        </p:spPr>
        <p:txBody>
          <a:bodyPr wrap="square">
            <a:spAutoFit/>
          </a:bodyPr>
          <a:lstStyle/>
          <a:p>
            <a:endParaRPr lang="en-US" altLang="ja-JP" dirty="0"/>
          </a:p>
          <a:p>
            <a:r>
              <a:rPr lang="ja-JP" altLang="en-US" dirty="0"/>
              <a:t>どうしても、ログインできない場合は</a:t>
            </a:r>
            <a:r>
              <a:rPr lang="en-US" altLang="ja-JP" dirty="0"/>
              <a:t>YESS</a:t>
            </a:r>
            <a:r>
              <a:rPr lang="ja-JP" altLang="en-US" dirty="0"/>
              <a:t>ログインマニュアルをご覧ください。</a:t>
            </a:r>
            <a:endParaRPr lang="en-US" altLang="ja-JP" dirty="0"/>
          </a:p>
        </p:txBody>
      </p:sp>
      <p:sp>
        <p:nvSpPr>
          <p:cNvPr id="13" name="下矢印 12"/>
          <p:cNvSpPr/>
          <p:nvPr/>
        </p:nvSpPr>
        <p:spPr>
          <a:xfrm rot="3057399">
            <a:off x="6585789" y="1443654"/>
            <a:ext cx="576064" cy="792088"/>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pic>
        <p:nvPicPr>
          <p:cNvPr id="9" name="オーディオ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78433326"/>
      </p:ext>
    </p:extLst>
  </p:cSld>
  <p:clrMapOvr>
    <a:masterClrMapping/>
  </p:clrMapOvr>
  <mc:AlternateContent xmlns:mc="http://schemas.openxmlformats.org/markup-compatibility/2006" xmlns:p14="http://schemas.microsoft.com/office/powerpoint/2010/main">
    <mc:Choice Requires="p14">
      <p:transition spd="slow" p14:dur="2000" advTm="28441"/>
    </mc:Choice>
    <mc:Fallback xmlns="">
      <p:transition spd="slow" advTm="28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6" presetClass="emph" presetSubtype="0" repeatCount="5000" fill="hold" grpId="0" nodeType="clickEffect">
                                  <p:stCondLst>
                                    <p:cond delay="0"/>
                                  </p:stCondLst>
                                  <p:childTnLst>
                                    <p:animEffect transition="out" filter="fade">
                                      <p:cBhvr>
                                        <p:cTn id="10" dur="500" tmFilter="0, 0; .2, .5; .8, .5; 1, 0"/>
                                        <p:tgtEl>
                                          <p:spTgt spid="3"/>
                                        </p:tgtEl>
                                      </p:cBhvr>
                                    </p:animEffect>
                                    <p:animScale>
                                      <p:cBhvr>
                                        <p:cTn id="11" dur="250" autoRev="1" fill="hold"/>
                                        <p:tgtEl>
                                          <p:spTgt spid="3"/>
                                        </p:tgtEl>
                                      </p:cBhvr>
                                      <p:by x="105000" y="105000"/>
                                    </p:animScale>
                                  </p:childTnLst>
                                </p:cTn>
                              </p:par>
                              <p:par>
                                <p:cTn id="12" presetID="2" presetClass="entr" presetSubtype="2"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1+#ppt_w/2"/>
                                          </p:val>
                                        </p:tav>
                                        <p:tav tm="100000">
                                          <p:val>
                                            <p:strVal val="#ppt_x"/>
                                          </p:val>
                                        </p:tav>
                                      </p:tavLst>
                                    </p:anim>
                                    <p:anim calcmode="lin" valueType="num">
                                      <p:cBhvr additive="base">
                                        <p:cTn id="15"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9"/>
                </p:tgtEl>
              </p:cMediaNode>
            </p:audio>
          </p:childTnLst>
        </p:cTn>
      </p:par>
    </p:tnLst>
    <p:bldLst>
      <p:bldP spid="3" grpId="0"/>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536" y="1421235"/>
            <a:ext cx="6173780" cy="4344339"/>
          </a:xfrm>
          <a:prstGeom prst="rect">
            <a:avLst/>
          </a:prstGeom>
          <a:effectLst>
            <a:outerShdw blurRad="50800" dist="50800" dir="5400000" algn="ctr" rotWithShape="0">
              <a:schemeClr val="tx1"/>
            </a:outerShdw>
          </a:effectLst>
        </p:spPr>
      </p:pic>
      <p:sp>
        <p:nvSpPr>
          <p:cNvPr id="2" name="タイトル 1"/>
          <p:cNvSpPr>
            <a:spLocks noGrp="1"/>
          </p:cNvSpPr>
          <p:nvPr>
            <p:ph type="title"/>
          </p:nvPr>
        </p:nvSpPr>
        <p:spPr>
          <a:xfrm>
            <a:off x="251520" y="646044"/>
            <a:ext cx="8001000" cy="622716"/>
          </a:xfrm>
        </p:spPr>
        <p:txBody>
          <a:bodyPr/>
          <a:lstStyle/>
          <a:p>
            <a:r>
              <a:rPr lang="en-US" altLang="ja-JP" sz="2800" dirty="0"/>
              <a:t>STEP3: </a:t>
            </a:r>
            <a:r>
              <a:rPr lang="ja-JP" altLang="en-US" sz="2800" dirty="0"/>
              <a:t>マンスリーレポート／直接入力（学生）</a:t>
            </a:r>
          </a:p>
        </p:txBody>
      </p:sp>
      <p:cxnSp>
        <p:nvCxnSpPr>
          <p:cNvPr id="4" name="直線コネクタ 3"/>
          <p:cNvCxnSpPr/>
          <p:nvPr/>
        </p:nvCxnSpPr>
        <p:spPr>
          <a:xfrm>
            <a:off x="166213" y="1268760"/>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図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520" y="259061"/>
            <a:ext cx="1512168" cy="568128"/>
          </a:xfrm>
          <a:prstGeom prst="rect">
            <a:avLst/>
          </a:prstGeom>
        </p:spPr>
      </p:pic>
      <p:sp>
        <p:nvSpPr>
          <p:cNvPr id="3" name="スライド番号プレースホルダー 2"/>
          <p:cNvSpPr>
            <a:spLocks noGrp="1"/>
          </p:cNvSpPr>
          <p:nvPr>
            <p:ph type="sldNum" sz="quarter" idx="12"/>
          </p:nvPr>
        </p:nvSpPr>
        <p:spPr>
          <a:xfrm>
            <a:off x="6509116" y="5986181"/>
            <a:ext cx="2133600" cy="457200"/>
          </a:xfrm>
        </p:spPr>
        <p:txBody>
          <a:bodyPr/>
          <a:lstStyle/>
          <a:p>
            <a:pPr>
              <a:defRPr/>
            </a:pPr>
            <a:fld id="{0331EEB5-871C-3C46-BA86-090CCFE8305C}" type="slidenum">
              <a:rPr lang="en-US" altLang="ja-JP" smtClean="0"/>
              <a:pPr>
                <a:defRPr/>
              </a:pPr>
              <a:t>4</a:t>
            </a:fld>
            <a:endParaRPr lang="en-US" altLang="ja-JP" dirty="0"/>
          </a:p>
        </p:txBody>
      </p:sp>
      <p:sp>
        <p:nvSpPr>
          <p:cNvPr id="13" name="円/楕円 12"/>
          <p:cNvSpPr/>
          <p:nvPr/>
        </p:nvSpPr>
        <p:spPr>
          <a:xfrm>
            <a:off x="5653117" y="3519622"/>
            <a:ext cx="539218" cy="21291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5" name="テキスト ボックス 4"/>
          <p:cNvSpPr txBox="1"/>
          <p:nvPr/>
        </p:nvSpPr>
        <p:spPr bwMode="auto">
          <a:xfrm>
            <a:off x="1887316" y="3846855"/>
            <a:ext cx="1784090" cy="553998"/>
          </a:xfrm>
          <a:prstGeom prst="rect">
            <a:avLst/>
          </a:prstGeom>
          <a:noFill/>
          <a:ln w="12700" cmpd="sng">
            <a:solidFill>
              <a:schemeClr val="tx1"/>
            </a:solidFill>
            <a:miter lim="800000"/>
            <a:headEnd/>
            <a:tailEnd/>
          </a:ln>
        </p:spPr>
        <p:txBody>
          <a:bodyPr wrap="square" rtlCol="0">
            <a:spAutoFit/>
          </a:bodyPr>
          <a:lstStyle/>
          <a:p>
            <a:r>
              <a:rPr kumimoji="1" lang="en-US" altLang="ja-JP" sz="1000" dirty="0"/>
              <a:t>Word</a:t>
            </a:r>
            <a:r>
              <a:rPr kumimoji="1" lang="ja-JP" altLang="en-US" sz="1000" dirty="0"/>
              <a:t>でマンスリーレポートを提出する場合</a:t>
            </a:r>
            <a:r>
              <a:rPr lang="ja-JP" altLang="en-US" sz="1000" dirty="0"/>
              <a:t>はこちらから</a:t>
            </a:r>
            <a:r>
              <a:rPr kumimoji="1" lang="ja-JP" altLang="en-US" sz="1000" dirty="0"/>
              <a:t>アップロードしてください。</a:t>
            </a:r>
          </a:p>
        </p:txBody>
      </p:sp>
      <p:sp>
        <p:nvSpPr>
          <p:cNvPr id="18" name="円/楕円 17"/>
          <p:cNvSpPr/>
          <p:nvPr/>
        </p:nvSpPr>
        <p:spPr>
          <a:xfrm>
            <a:off x="4584174" y="3563581"/>
            <a:ext cx="789728" cy="283274"/>
          </a:xfrm>
          <a:prstGeom prst="ellipse">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cxnSp>
        <p:nvCxnSpPr>
          <p:cNvPr id="9" name="直線矢印コネクタ 8"/>
          <p:cNvCxnSpPr/>
          <p:nvPr/>
        </p:nvCxnSpPr>
        <p:spPr>
          <a:xfrm flipV="1">
            <a:off x="3671406" y="3846855"/>
            <a:ext cx="834729" cy="28161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bwMode="auto">
          <a:xfrm>
            <a:off x="6825897" y="3593404"/>
            <a:ext cx="1784090" cy="692497"/>
          </a:xfrm>
          <a:prstGeom prst="rect">
            <a:avLst/>
          </a:prstGeom>
          <a:noFill/>
          <a:ln w="12700" cmpd="sng">
            <a:solidFill>
              <a:schemeClr val="tx1"/>
            </a:solidFill>
            <a:miter lim="800000"/>
            <a:headEnd/>
            <a:tailEnd/>
          </a:ln>
        </p:spPr>
        <p:txBody>
          <a:bodyPr wrap="square" rtlCol="0">
            <a:spAutoFit/>
          </a:bodyPr>
          <a:lstStyle/>
          <a:p>
            <a:r>
              <a:rPr kumimoji="1" lang="en-US" altLang="ja-JP" sz="1300" dirty="0"/>
              <a:t>YESS</a:t>
            </a:r>
            <a:r>
              <a:rPr kumimoji="1" lang="ja-JP" altLang="en-US" sz="1300" dirty="0"/>
              <a:t>へ直接入力します。入力後コメントなどの機能が使えます</a:t>
            </a:r>
          </a:p>
        </p:txBody>
      </p:sp>
      <p:cxnSp>
        <p:nvCxnSpPr>
          <p:cNvPr id="11" name="直線矢印コネクタ 10"/>
          <p:cNvCxnSpPr>
            <a:stCxn id="19" idx="1"/>
            <a:endCxn id="13" idx="6"/>
          </p:cNvCxnSpPr>
          <p:nvPr/>
        </p:nvCxnSpPr>
        <p:spPr>
          <a:xfrm flipH="1" flipV="1">
            <a:off x="6192335" y="3626081"/>
            <a:ext cx="633562" cy="31357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bwMode="auto">
          <a:xfrm>
            <a:off x="6825897" y="2972687"/>
            <a:ext cx="1784090" cy="400110"/>
          </a:xfrm>
          <a:prstGeom prst="rect">
            <a:avLst/>
          </a:prstGeom>
          <a:noFill/>
          <a:ln w="12700" cmpd="sng">
            <a:solidFill>
              <a:schemeClr val="tx1"/>
            </a:solidFill>
            <a:miter lim="800000"/>
            <a:headEnd/>
            <a:tailEnd/>
          </a:ln>
        </p:spPr>
        <p:txBody>
          <a:bodyPr wrap="square" rtlCol="0">
            <a:spAutoFit/>
          </a:bodyPr>
          <a:lstStyle/>
          <a:p>
            <a:r>
              <a:rPr kumimoji="1" lang="ja-JP" altLang="en-US" sz="1000" dirty="0"/>
              <a:t>編集や削除は学生本人しかできません。</a:t>
            </a:r>
          </a:p>
        </p:txBody>
      </p:sp>
      <p:sp>
        <p:nvSpPr>
          <p:cNvPr id="34" name="円/楕円 33"/>
          <p:cNvSpPr/>
          <p:nvPr/>
        </p:nvSpPr>
        <p:spPr>
          <a:xfrm>
            <a:off x="1023220" y="3104837"/>
            <a:ext cx="3035821" cy="332622"/>
          </a:xfrm>
          <a:prstGeom prst="ellipse">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35" name="テキスト ボックス 34"/>
          <p:cNvSpPr txBox="1"/>
          <p:nvPr/>
        </p:nvSpPr>
        <p:spPr bwMode="auto">
          <a:xfrm>
            <a:off x="4302051" y="2040150"/>
            <a:ext cx="1784090" cy="400110"/>
          </a:xfrm>
          <a:prstGeom prst="rect">
            <a:avLst/>
          </a:prstGeom>
          <a:solidFill>
            <a:schemeClr val="bg1"/>
          </a:solidFill>
          <a:ln w="12700" cmpd="sng">
            <a:solidFill>
              <a:schemeClr val="tx1"/>
            </a:solidFill>
            <a:miter lim="800000"/>
            <a:headEnd/>
            <a:tailEnd/>
          </a:ln>
        </p:spPr>
        <p:txBody>
          <a:bodyPr wrap="square" rtlCol="0">
            <a:spAutoFit/>
          </a:bodyPr>
          <a:lstStyle/>
          <a:p>
            <a:r>
              <a:rPr kumimoji="1" lang="ja-JP" altLang="en-US" sz="1000" dirty="0"/>
              <a:t>直接入力の場合は、大まかな情報を表示できます</a:t>
            </a:r>
          </a:p>
        </p:txBody>
      </p:sp>
      <p:cxnSp>
        <p:nvCxnSpPr>
          <p:cNvPr id="36" name="直線矢印コネクタ 35"/>
          <p:cNvCxnSpPr>
            <a:endCxn id="34" idx="6"/>
          </p:cNvCxnSpPr>
          <p:nvPr/>
        </p:nvCxnSpPr>
        <p:spPr>
          <a:xfrm flipH="1">
            <a:off x="4059041" y="2440260"/>
            <a:ext cx="243010" cy="8308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円/楕円 17">
            <a:extLst>
              <a:ext uri="{FF2B5EF4-FFF2-40B4-BE49-F238E27FC236}">
                <a16:creationId xmlns:a16="http://schemas.microsoft.com/office/drawing/2014/main" id="{3394C490-4623-45CC-B848-C9E67F117BD1}"/>
              </a:ext>
            </a:extLst>
          </p:cNvPr>
          <p:cNvSpPr/>
          <p:nvPr/>
        </p:nvSpPr>
        <p:spPr>
          <a:xfrm>
            <a:off x="2123728" y="1772816"/>
            <a:ext cx="1057582" cy="4673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0" name="テキスト ボックス 9"/>
          <p:cNvSpPr txBox="1"/>
          <p:nvPr/>
        </p:nvSpPr>
        <p:spPr bwMode="auto">
          <a:xfrm>
            <a:off x="6825897" y="2268486"/>
            <a:ext cx="1656184" cy="415498"/>
          </a:xfrm>
          <a:prstGeom prst="rect">
            <a:avLst/>
          </a:prstGeom>
          <a:noFill/>
          <a:ln w="12700" cmpd="sng">
            <a:solidFill>
              <a:schemeClr val="tx1"/>
            </a:solidFill>
            <a:miter lim="800000"/>
            <a:headEnd/>
            <a:tailEnd/>
          </a:ln>
        </p:spPr>
        <p:txBody>
          <a:bodyPr wrap="square" rtlCol="0">
            <a:spAutoFit/>
          </a:bodyPr>
          <a:lstStyle/>
          <a:p>
            <a:r>
              <a:rPr lang="ja-JP" altLang="en-US" sz="1050" dirty="0"/>
              <a:t>「表示」：カウンセラー、地区委員会のコメント入力</a:t>
            </a:r>
            <a:endParaRPr kumimoji="1" lang="ja-JP" altLang="en-US" sz="1050" dirty="0"/>
          </a:p>
        </p:txBody>
      </p:sp>
      <p:sp>
        <p:nvSpPr>
          <p:cNvPr id="21" name="角丸四角形 20"/>
          <p:cNvSpPr/>
          <p:nvPr/>
        </p:nvSpPr>
        <p:spPr>
          <a:xfrm>
            <a:off x="5755078" y="3083423"/>
            <a:ext cx="633717" cy="360040"/>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 name="直線矢印コネクタ 16"/>
          <p:cNvCxnSpPr>
            <a:stCxn id="10" idx="1"/>
          </p:cNvCxnSpPr>
          <p:nvPr/>
        </p:nvCxnSpPr>
        <p:spPr>
          <a:xfrm flipH="1">
            <a:off x="6086141" y="2476235"/>
            <a:ext cx="739756" cy="6071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stCxn id="27" idx="1"/>
          </p:cNvCxnSpPr>
          <p:nvPr/>
        </p:nvCxnSpPr>
        <p:spPr>
          <a:xfrm flipH="1">
            <a:off x="6388795" y="3172742"/>
            <a:ext cx="437102" cy="10493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オーディオ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68498170"/>
      </p:ext>
    </p:extLst>
  </p:cSld>
  <p:clrMapOvr>
    <a:masterClrMapping/>
  </p:clrMapOvr>
  <mc:AlternateContent xmlns:mc="http://schemas.openxmlformats.org/markup-compatibility/2006" xmlns:p14="http://schemas.microsoft.com/office/powerpoint/2010/main">
    <mc:Choice Requires="p14">
      <p:transition spd="slow" p14:dur="2000" advTm="85180"/>
    </mc:Choice>
    <mc:Fallback xmlns="">
      <p:transition spd="slow" advTm="85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par>
                                <p:cTn id="19" presetID="8" presetClass="emph" presetSubtype="0" fill="hold" nodeType="withEffect">
                                  <p:stCondLst>
                                    <p:cond delay="0"/>
                                  </p:stCondLst>
                                  <p:childTnLst>
                                    <p:animRot by="21600000">
                                      <p:cBhvr>
                                        <p:cTn id="20" dur="250" fill="hold"/>
                                        <p:tgtEl>
                                          <p:spTgt spid="11"/>
                                        </p:tgtEl>
                                        <p:attrNameLst>
                                          <p:attrName>r</p:attrName>
                                        </p:attrNameLst>
                                      </p:cBhvr>
                                    </p:animRot>
                                  </p:childTnLst>
                                </p:cTn>
                              </p:par>
                              <p:par>
                                <p:cTn id="21" presetID="26" presetClass="emph" presetSubtype="0" repeatCount="5000" fill="hold" grpId="0" nodeType="withEffect">
                                  <p:stCondLst>
                                    <p:cond delay="0"/>
                                  </p:stCondLst>
                                  <p:childTnLst>
                                    <p:animEffect transition="out" filter="fade">
                                      <p:cBhvr>
                                        <p:cTn id="22" dur="500" tmFilter="0, 0; .2, .5; .8, .5; 1, 0"/>
                                        <p:tgtEl>
                                          <p:spTgt spid="19"/>
                                        </p:tgtEl>
                                      </p:cBhvr>
                                    </p:animEffect>
                                    <p:animScale>
                                      <p:cBhvr>
                                        <p:cTn id="23" dur="250" autoRev="1" fill="hold"/>
                                        <p:tgtEl>
                                          <p:spTgt spid="19"/>
                                        </p:tgtEl>
                                      </p:cBhvr>
                                      <p:by x="105000" y="105000"/>
                                    </p:animScale>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0-#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par>
                                <p:cTn id="30" presetID="8" presetClass="emph" presetSubtype="0" fill="hold" nodeType="withEffect">
                                  <p:stCondLst>
                                    <p:cond delay="0"/>
                                  </p:stCondLst>
                                  <p:childTnLst>
                                    <p:animRot by="21600000">
                                      <p:cBhvr>
                                        <p:cTn id="31" dur="250" fill="hold"/>
                                        <p:tgtEl>
                                          <p:spTgt spid="9"/>
                                        </p:tgtEl>
                                        <p:attrNameLst>
                                          <p:attrName>r</p:attrName>
                                        </p:attrNameLst>
                                      </p:cBhvr>
                                    </p:animRot>
                                  </p:childTnLst>
                                </p:cTn>
                              </p:par>
                              <p:par>
                                <p:cTn id="32" presetID="26" presetClass="emph" presetSubtype="0" repeatCount="5000" fill="hold" grpId="0" nodeType="withEffect">
                                  <p:stCondLst>
                                    <p:cond delay="0"/>
                                  </p:stCondLst>
                                  <p:childTnLst>
                                    <p:animEffect transition="out" filter="fade">
                                      <p:cBhvr>
                                        <p:cTn id="33" dur="500" tmFilter="0, 0; .2, .5; .8, .5; 1, 0"/>
                                        <p:tgtEl>
                                          <p:spTgt spid="5"/>
                                        </p:tgtEl>
                                      </p:cBhvr>
                                    </p:animEffect>
                                    <p:animScale>
                                      <p:cBhvr>
                                        <p:cTn id="34" dur="250" autoRev="1" fill="hold"/>
                                        <p:tgtEl>
                                          <p:spTgt spid="5"/>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21600000">
                                      <p:cBhvr>
                                        <p:cTn id="38" dur="25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7"/>
                </p:tgtEl>
              </p:cMediaNode>
            </p:audio>
          </p:childTnLst>
        </p:cTn>
      </p:par>
    </p:tnLst>
    <p:bldLst>
      <p:bldP spid="13" grpId="0" animBg="1"/>
      <p:bldP spid="5" grpId="0" animBg="1"/>
      <p:bldP spid="18" grpId="0" animBg="1"/>
      <p:bldP spid="19"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646044"/>
            <a:ext cx="8435280" cy="622716"/>
          </a:xfrm>
        </p:spPr>
        <p:txBody>
          <a:bodyPr/>
          <a:lstStyle/>
          <a:p>
            <a:r>
              <a:rPr lang="en-US" altLang="ja-JP" sz="2800" dirty="0"/>
              <a:t>STEP4: </a:t>
            </a:r>
            <a:r>
              <a:rPr lang="ja-JP" altLang="en-US" sz="2800" dirty="0"/>
              <a:t>マンスリーレポート／直接入力（学生）</a:t>
            </a:r>
          </a:p>
        </p:txBody>
      </p:sp>
      <p:cxnSp>
        <p:nvCxnSpPr>
          <p:cNvPr id="4" name="直線コネクタ 3"/>
          <p:cNvCxnSpPr/>
          <p:nvPr/>
        </p:nvCxnSpPr>
        <p:spPr>
          <a:xfrm>
            <a:off x="166213" y="1268760"/>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259061"/>
            <a:ext cx="1512168" cy="568128"/>
          </a:xfrm>
          <a:prstGeom prst="rect">
            <a:avLst/>
          </a:prstGeom>
        </p:spPr>
      </p:pic>
      <p:sp>
        <p:nvSpPr>
          <p:cNvPr id="3" name="スライド番号プレースホルダー 2"/>
          <p:cNvSpPr>
            <a:spLocks noGrp="1"/>
          </p:cNvSpPr>
          <p:nvPr>
            <p:ph type="sldNum" sz="quarter" idx="12"/>
          </p:nvPr>
        </p:nvSpPr>
        <p:spPr/>
        <p:txBody>
          <a:bodyPr/>
          <a:lstStyle/>
          <a:p>
            <a:pPr>
              <a:defRPr/>
            </a:pPr>
            <a:fld id="{0331EEB5-871C-3C46-BA86-090CCFE8305C}" type="slidenum">
              <a:rPr lang="en-US" altLang="ja-JP" smtClean="0"/>
              <a:pPr>
                <a:defRPr/>
              </a:pPr>
              <a:t>5</a:t>
            </a:fld>
            <a:endParaRPr lang="en-US" altLang="ja-JP" dirty="0"/>
          </a:p>
        </p:txBody>
      </p:sp>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210" y="1760051"/>
            <a:ext cx="6192688" cy="8627585"/>
          </a:xfrm>
          <a:prstGeom prst="rect">
            <a:avLst/>
          </a:prstGeom>
          <a:ln>
            <a:solidFill>
              <a:schemeClr val="tx1"/>
            </a:solidFill>
          </a:ln>
        </p:spPr>
      </p:pic>
      <p:sp>
        <p:nvSpPr>
          <p:cNvPr id="6" name="テキスト ボックス 5"/>
          <p:cNvSpPr txBox="1"/>
          <p:nvPr/>
        </p:nvSpPr>
        <p:spPr bwMode="auto">
          <a:xfrm>
            <a:off x="395536" y="1368722"/>
            <a:ext cx="4392488" cy="292388"/>
          </a:xfrm>
          <a:prstGeom prst="rect">
            <a:avLst/>
          </a:prstGeom>
          <a:noFill/>
          <a:ln w="12700" cmpd="sng">
            <a:solidFill>
              <a:schemeClr val="tx1"/>
            </a:solidFill>
            <a:miter lim="800000"/>
            <a:headEnd/>
            <a:tailEnd/>
          </a:ln>
        </p:spPr>
        <p:txBody>
          <a:bodyPr wrap="square" rtlCol="0">
            <a:spAutoFit/>
          </a:bodyPr>
          <a:lstStyle/>
          <a:p>
            <a:r>
              <a:rPr kumimoji="1" lang="ja-JP" altLang="en-US" sz="1300" dirty="0"/>
              <a:t>マンスリー</a:t>
            </a:r>
            <a:r>
              <a:rPr lang="ja-JP" altLang="en-US" sz="1300" dirty="0"/>
              <a:t>（学生）</a:t>
            </a:r>
            <a:r>
              <a:rPr kumimoji="1" lang="ja-JP" altLang="en-US" sz="1300" dirty="0"/>
              <a:t>レポートを</a:t>
            </a:r>
            <a:r>
              <a:rPr kumimoji="1" lang="en-US" altLang="ja-JP" sz="1300" dirty="0"/>
              <a:t>YESS</a:t>
            </a:r>
            <a:r>
              <a:rPr kumimoji="1" lang="ja-JP" altLang="en-US" sz="1300" dirty="0"/>
              <a:t>へ直接入力</a:t>
            </a:r>
            <a:r>
              <a:rPr lang="ja-JP" altLang="en-US" sz="1300" dirty="0"/>
              <a:t>できます。</a:t>
            </a:r>
            <a:endParaRPr kumimoji="1" lang="en-US" altLang="ja-JP" sz="1300" dirty="0"/>
          </a:p>
        </p:txBody>
      </p:sp>
      <p:sp>
        <p:nvSpPr>
          <p:cNvPr id="8" name="テキスト ボックス 7"/>
          <p:cNvSpPr txBox="1"/>
          <p:nvPr/>
        </p:nvSpPr>
        <p:spPr bwMode="auto">
          <a:xfrm>
            <a:off x="4524776" y="4581128"/>
            <a:ext cx="4162024" cy="892552"/>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ja-JP" altLang="en-US" sz="1300" dirty="0"/>
              <a:t>マンスリーレポートが入力されると地区にメールが送信されます。</a:t>
            </a:r>
            <a:endParaRPr lang="en-US" altLang="ja-JP" sz="1300" dirty="0"/>
          </a:p>
          <a:p>
            <a:r>
              <a:rPr kumimoji="1" lang="ja-JP" altLang="en-US" sz="1300" dirty="0"/>
              <a:t>委員会と学生本人相互にコメントを書くことができます。</a:t>
            </a:r>
            <a:endParaRPr kumimoji="1" lang="en-US" altLang="ja-JP" sz="1300" dirty="0"/>
          </a:p>
          <a:p>
            <a:r>
              <a:rPr lang="ja-JP" altLang="en-US" sz="1300" dirty="0"/>
              <a:t>写真を</a:t>
            </a:r>
            <a:r>
              <a:rPr lang="en-US" altLang="ja-JP" sz="1300" dirty="0"/>
              <a:t>2</a:t>
            </a:r>
            <a:r>
              <a:rPr lang="ja-JP" altLang="en-US" sz="1300" dirty="0"/>
              <a:t>枚登録できます。</a:t>
            </a:r>
            <a:endParaRPr lang="en-US" altLang="ja-JP" sz="1300"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27828529"/>
      </p:ext>
    </p:extLst>
  </p:cSld>
  <p:clrMapOvr>
    <a:masterClrMapping/>
  </p:clrMapOvr>
  <mc:AlternateContent xmlns:mc="http://schemas.openxmlformats.org/markup-compatibility/2006" xmlns:p14="http://schemas.microsoft.com/office/powerpoint/2010/main">
    <mc:Choice Requires="p14">
      <p:transition spd="slow" p14:dur="2000" advTm="47044"/>
    </mc:Choice>
    <mc:Fallback xmlns="">
      <p:transition spd="slow" advTm="47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646044"/>
            <a:ext cx="8001000" cy="622716"/>
          </a:xfrm>
        </p:spPr>
        <p:txBody>
          <a:bodyPr/>
          <a:lstStyle/>
          <a:p>
            <a:r>
              <a:rPr lang="en-US" altLang="ja-JP" sz="2800" dirty="0"/>
              <a:t>STEP5: </a:t>
            </a:r>
            <a:r>
              <a:rPr lang="ja-JP" altLang="en-US" sz="2800" dirty="0"/>
              <a:t>ホストファミリー情報更新（学生）</a:t>
            </a:r>
          </a:p>
        </p:txBody>
      </p:sp>
      <p:cxnSp>
        <p:nvCxnSpPr>
          <p:cNvPr id="4" name="直線コネクタ 3"/>
          <p:cNvCxnSpPr/>
          <p:nvPr/>
        </p:nvCxnSpPr>
        <p:spPr>
          <a:xfrm>
            <a:off x="166213" y="1268760"/>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4394" y="273450"/>
            <a:ext cx="1512168" cy="568128"/>
          </a:xfrm>
          <a:prstGeom prst="rect">
            <a:avLst/>
          </a:prstGeom>
        </p:spPr>
      </p:pic>
      <p:sp>
        <p:nvSpPr>
          <p:cNvPr id="3" name="スライド番号プレースホルダー 2"/>
          <p:cNvSpPr>
            <a:spLocks noGrp="1"/>
          </p:cNvSpPr>
          <p:nvPr>
            <p:ph type="sldNum" sz="quarter" idx="12"/>
          </p:nvPr>
        </p:nvSpPr>
        <p:spPr/>
        <p:txBody>
          <a:bodyPr/>
          <a:lstStyle/>
          <a:p>
            <a:pPr>
              <a:defRPr/>
            </a:pPr>
            <a:fld id="{0331EEB5-871C-3C46-BA86-090CCFE8305C}" type="slidenum">
              <a:rPr lang="en-US" altLang="ja-JP" smtClean="0"/>
              <a:pPr>
                <a:defRPr/>
              </a:pPr>
              <a:t>6</a:t>
            </a:fld>
            <a:endParaRPr lang="en-US" altLang="ja-JP" dirty="0"/>
          </a:p>
        </p:txBody>
      </p:sp>
      <p:sp>
        <p:nvSpPr>
          <p:cNvPr id="18" name="テキスト ボックス 17"/>
          <p:cNvSpPr txBox="1"/>
          <p:nvPr/>
        </p:nvSpPr>
        <p:spPr bwMode="auto">
          <a:xfrm>
            <a:off x="411646" y="2698624"/>
            <a:ext cx="6332255" cy="369332"/>
          </a:xfrm>
          <a:prstGeom prst="rect">
            <a:avLst/>
          </a:prstGeom>
          <a:noFill/>
          <a:ln w="38100" cmpd="dbl">
            <a:noFill/>
            <a:miter lim="800000"/>
            <a:headEnd/>
            <a:tailEnd/>
          </a:ln>
        </p:spPr>
        <p:txBody>
          <a:bodyPr wrap="square" rtlCol="0">
            <a:spAutoFit/>
          </a:bodyPr>
          <a:lstStyle/>
          <a:p>
            <a:r>
              <a:rPr lang="ja-JP" altLang="en-US" kern="0" dirty="0"/>
              <a:t>派遣学生がホストファミリー情報を更新する。</a:t>
            </a:r>
            <a:endParaRPr lang="en-US" altLang="ja-JP" kern="0" dirty="0"/>
          </a:p>
        </p:txBody>
      </p:sp>
      <p:graphicFrame>
        <p:nvGraphicFramePr>
          <p:cNvPr id="11" name="オブジェクト 10"/>
          <p:cNvGraphicFramePr>
            <a:graphicFrameLocks noChangeAspect="1"/>
          </p:cNvGraphicFramePr>
          <p:nvPr>
            <p:extLst>
              <p:ext uri="{D42A27DB-BD31-4B8C-83A1-F6EECF244321}">
                <p14:modId xmlns:p14="http://schemas.microsoft.com/office/powerpoint/2010/main" val="2174957182"/>
              </p:ext>
            </p:extLst>
          </p:nvPr>
        </p:nvGraphicFramePr>
        <p:xfrm>
          <a:off x="1187625" y="3877858"/>
          <a:ext cx="6794500" cy="1534396"/>
        </p:xfrm>
        <a:graphic>
          <a:graphicData uri="http://schemas.openxmlformats.org/presentationml/2006/ole">
            <mc:AlternateContent xmlns:mc="http://schemas.openxmlformats.org/markup-compatibility/2006">
              <mc:Choice xmlns:v="urn:schemas-microsoft-com:vml" Requires="v">
                <p:oleObj r:id="rId6" imgW="12088800" imgH="2729880" progId="">
                  <p:embed/>
                </p:oleObj>
              </mc:Choice>
              <mc:Fallback>
                <p:oleObj r:id="rId6" imgW="12088800" imgH="2729880" progId="">
                  <p:embed/>
                  <p:pic>
                    <p:nvPicPr>
                      <p:cNvPr id="11" name="オブジェクト 10"/>
                      <p:cNvPicPr/>
                      <p:nvPr/>
                    </p:nvPicPr>
                    <p:blipFill>
                      <a:blip r:embed="rId7"/>
                      <a:stretch>
                        <a:fillRect/>
                      </a:stretch>
                    </p:blipFill>
                    <p:spPr>
                      <a:xfrm>
                        <a:off x="1187625" y="3877858"/>
                        <a:ext cx="6794500" cy="1534396"/>
                      </a:xfrm>
                      <a:prstGeom prst="rect">
                        <a:avLst/>
                      </a:prstGeom>
                      <a:ln>
                        <a:solidFill>
                          <a:schemeClr val="tx1"/>
                        </a:solidFill>
                      </a:ln>
                    </p:spPr>
                  </p:pic>
                </p:oleObj>
              </mc:Fallback>
            </mc:AlternateContent>
          </a:graphicData>
        </a:graphic>
      </p:graphicFrame>
      <p:sp>
        <p:nvSpPr>
          <p:cNvPr id="23" name="円/楕円 22"/>
          <p:cNvSpPr/>
          <p:nvPr/>
        </p:nvSpPr>
        <p:spPr>
          <a:xfrm>
            <a:off x="6732240" y="3847271"/>
            <a:ext cx="1249884" cy="5040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pic>
        <p:nvPicPr>
          <p:cNvPr id="5" name="図 4"/>
          <p:cNvPicPr>
            <a:picLocks noChangeAspect="1"/>
          </p:cNvPicPr>
          <p:nvPr/>
        </p:nvPicPr>
        <p:blipFill rotWithShape="1">
          <a:blip r:embed="rId8">
            <a:extLst>
              <a:ext uri="{28A0092B-C50C-407E-A947-70E740481C1C}">
                <a14:useLocalDpi xmlns:a14="http://schemas.microsoft.com/office/drawing/2010/main" val="0"/>
              </a:ext>
            </a:extLst>
          </a:blip>
          <a:srcRect r="32625" b="78079"/>
          <a:stretch/>
        </p:blipFill>
        <p:spPr>
          <a:xfrm>
            <a:off x="539552" y="1437023"/>
            <a:ext cx="3888432" cy="951610"/>
          </a:xfrm>
          <a:prstGeom prst="rect">
            <a:avLst/>
          </a:prstGeom>
          <a:ln>
            <a:solidFill>
              <a:schemeClr val="tx1"/>
            </a:solidFill>
          </a:ln>
        </p:spPr>
      </p:pic>
      <p:sp>
        <p:nvSpPr>
          <p:cNvPr id="15" name="円/楕円 14"/>
          <p:cNvSpPr/>
          <p:nvPr/>
        </p:nvSpPr>
        <p:spPr>
          <a:xfrm>
            <a:off x="1259632" y="1724553"/>
            <a:ext cx="1033860" cy="5040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6" name="テキスト ボックス 5"/>
          <p:cNvSpPr txBox="1"/>
          <p:nvPr/>
        </p:nvSpPr>
        <p:spPr bwMode="auto">
          <a:xfrm>
            <a:off x="850714" y="3035990"/>
            <a:ext cx="4441366" cy="692497"/>
          </a:xfrm>
          <a:prstGeom prst="rect">
            <a:avLst/>
          </a:prstGeom>
          <a:noFill/>
          <a:ln w="12700" cmpd="sng">
            <a:noFill/>
            <a:miter lim="800000"/>
            <a:headEnd/>
            <a:tailEnd/>
          </a:ln>
        </p:spPr>
        <p:txBody>
          <a:bodyPr wrap="square" rtlCol="0">
            <a:spAutoFit/>
          </a:bodyPr>
          <a:lstStyle/>
          <a:p>
            <a:r>
              <a:rPr kumimoji="1" lang="ja-JP" altLang="en-US" sz="1300" dirty="0"/>
              <a:t>予定</a:t>
            </a:r>
            <a:r>
              <a:rPr lang="ja-JP" altLang="en-US" sz="1300" dirty="0"/>
              <a:t>されているホストファミリーをすべて入力してください。</a:t>
            </a:r>
            <a:endParaRPr lang="en-US" altLang="ja-JP" sz="1300" dirty="0"/>
          </a:p>
          <a:p>
            <a:r>
              <a:rPr kumimoji="1" lang="ja-JP" altLang="en-US" sz="1300" dirty="0"/>
              <a:t>ホストファミリーの移動時期は予定でかまいません。</a:t>
            </a:r>
            <a:endParaRPr kumimoji="1" lang="en-US" altLang="ja-JP" sz="1300" dirty="0"/>
          </a:p>
          <a:p>
            <a:r>
              <a:rPr lang="ja-JP" altLang="en-US" sz="1300" dirty="0"/>
              <a:t>移動しましたら必ず移動時期を更新してください。</a:t>
            </a:r>
            <a:endParaRPr kumimoji="1" lang="ja-JP" altLang="en-US" sz="1300" dirty="0"/>
          </a:p>
        </p:txBody>
      </p:sp>
      <p:sp>
        <p:nvSpPr>
          <p:cNvPr id="8" name="テキスト ボックス 7"/>
          <p:cNvSpPr txBox="1"/>
          <p:nvPr/>
        </p:nvSpPr>
        <p:spPr bwMode="auto">
          <a:xfrm>
            <a:off x="5605860" y="1764294"/>
            <a:ext cx="2638548" cy="1200329"/>
          </a:xfrm>
          <a:prstGeom prst="rect">
            <a:avLst/>
          </a:prstGeom>
          <a:gradFill>
            <a:gsLst>
              <a:gs pos="0">
                <a:srgbClr val="FF0000"/>
              </a:gs>
              <a:gs pos="80000">
                <a:srgbClr val="FF0000"/>
              </a:gs>
              <a:gs pos="100000">
                <a:srgbClr val="FF0000"/>
              </a:gs>
            </a:gsLst>
          </a:gradFill>
          <a:ln>
            <a:solidFill>
              <a:srgbClr val="FF0000"/>
            </a:solidFill>
            <a:headEnd/>
            <a:tailEnd/>
          </a:ln>
        </p:spPr>
        <p:style>
          <a:lnRef idx="1">
            <a:schemeClr val="dk1"/>
          </a:lnRef>
          <a:fillRef idx="3">
            <a:schemeClr val="dk1"/>
          </a:fillRef>
          <a:effectRef idx="2">
            <a:schemeClr val="dk1"/>
          </a:effectRef>
          <a:fontRef idx="minor">
            <a:schemeClr val="lt1"/>
          </a:fontRef>
        </p:style>
        <p:txBody>
          <a:bodyPr wrap="square" rtlCol="0">
            <a:spAutoFit/>
          </a:bodyPr>
          <a:lstStyle/>
          <a:p>
            <a:r>
              <a:rPr kumimoji="1" lang="ja-JP" altLang="en-US" sz="2400" b="1" dirty="0">
                <a:solidFill>
                  <a:schemeClr val="bg1"/>
                </a:solidFill>
              </a:rPr>
              <a:t>安全のために、登録を忘れないように注意しましょう。</a:t>
            </a:r>
          </a:p>
        </p:txBody>
      </p:sp>
      <p:sp>
        <p:nvSpPr>
          <p:cNvPr id="7" name="テキスト ボックス 6"/>
          <p:cNvSpPr txBox="1"/>
          <p:nvPr/>
        </p:nvSpPr>
        <p:spPr bwMode="auto">
          <a:xfrm>
            <a:off x="5298008" y="5675057"/>
            <a:ext cx="2795972" cy="492443"/>
          </a:xfrm>
          <a:prstGeom prst="rect">
            <a:avLst/>
          </a:prstGeom>
          <a:solidFill>
            <a:schemeClr val="bg1"/>
          </a:solidFill>
          <a:ln w="12700" cmpd="sng">
            <a:solidFill>
              <a:schemeClr val="tx1"/>
            </a:solidFill>
            <a:miter lim="800000"/>
            <a:headEnd/>
            <a:tailEnd/>
          </a:ln>
        </p:spPr>
        <p:txBody>
          <a:bodyPr wrap="square" rtlCol="0">
            <a:spAutoFit/>
          </a:bodyPr>
          <a:lstStyle/>
          <a:p>
            <a:r>
              <a:rPr kumimoji="1" lang="ja-JP" altLang="en-US" sz="1300" dirty="0"/>
              <a:t>ホストの終了日などを編集する場合は、「編集」ボタンを押します</a:t>
            </a:r>
          </a:p>
        </p:txBody>
      </p:sp>
      <p:cxnSp>
        <p:nvCxnSpPr>
          <p:cNvPr id="10" name="直線矢印コネクタ 9"/>
          <p:cNvCxnSpPr/>
          <p:nvPr/>
        </p:nvCxnSpPr>
        <p:spPr>
          <a:xfrm flipV="1">
            <a:off x="6732240" y="5085184"/>
            <a:ext cx="624942" cy="5620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オーディ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3975165"/>
      </p:ext>
    </p:extLst>
  </p:cSld>
  <p:clrMapOvr>
    <a:masterClrMapping/>
  </p:clrMapOvr>
  <mc:AlternateContent xmlns:mc="http://schemas.openxmlformats.org/markup-compatibility/2006" xmlns:p14="http://schemas.microsoft.com/office/powerpoint/2010/main">
    <mc:Choice Requires="p14">
      <p:transition spd="slow" p14:dur="2000" advTm="86785"/>
    </mc:Choice>
    <mc:Fallback xmlns="">
      <p:transition spd="slow" advTm="86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a:extLst>
              <a:ext uri="{FF2B5EF4-FFF2-40B4-BE49-F238E27FC236}">
                <a16:creationId xmlns:a16="http://schemas.microsoft.com/office/drawing/2014/main" id="{88C6C843-8249-493D-A17C-87BA72A1A977}"/>
              </a:ext>
            </a:extLst>
          </p:cNvPr>
          <p:cNvGraphicFramePr>
            <a:graphicFrameLocks noChangeAspect="1"/>
          </p:cNvGraphicFramePr>
          <p:nvPr>
            <p:extLst>
              <p:ext uri="{D42A27DB-BD31-4B8C-83A1-F6EECF244321}">
                <p14:modId xmlns:p14="http://schemas.microsoft.com/office/powerpoint/2010/main" val="2555756368"/>
              </p:ext>
            </p:extLst>
          </p:nvPr>
        </p:nvGraphicFramePr>
        <p:xfrm>
          <a:off x="3788296" y="2190854"/>
          <a:ext cx="5090147" cy="2128848"/>
        </p:xfrm>
        <a:graphic>
          <a:graphicData uri="http://schemas.openxmlformats.org/presentationml/2006/ole">
            <mc:AlternateContent xmlns:mc="http://schemas.openxmlformats.org/markup-compatibility/2006">
              <mc:Choice xmlns:v="urn:schemas-microsoft-com:vml" Requires="v">
                <p:oleObj name="Image" r:id="rId6" imgW="15999840" imgH="6692040" progId="Photoshop.Image.13">
                  <p:embed/>
                </p:oleObj>
              </mc:Choice>
              <mc:Fallback>
                <p:oleObj name="Image" r:id="rId6" imgW="15999840" imgH="6692040" progId="Photoshop.Image.13">
                  <p:embed/>
                  <p:pic>
                    <p:nvPicPr>
                      <p:cNvPr id="5" name="オブジェクト 4">
                        <a:extLst>
                          <a:ext uri="{FF2B5EF4-FFF2-40B4-BE49-F238E27FC236}">
                            <a16:creationId xmlns:a16="http://schemas.microsoft.com/office/drawing/2014/main" id="{88C6C843-8249-493D-A17C-87BA72A1A977}"/>
                          </a:ext>
                        </a:extLst>
                      </p:cNvPr>
                      <p:cNvPicPr/>
                      <p:nvPr/>
                    </p:nvPicPr>
                    <p:blipFill>
                      <a:blip r:embed="rId7"/>
                      <a:stretch>
                        <a:fillRect/>
                      </a:stretch>
                    </p:blipFill>
                    <p:spPr>
                      <a:xfrm>
                        <a:off x="3788296" y="2190854"/>
                        <a:ext cx="5090147" cy="2128848"/>
                      </a:xfrm>
                      <a:prstGeom prst="rect">
                        <a:avLst/>
                      </a:prstGeom>
                      <a:solidFill>
                        <a:schemeClr val="bg1">
                          <a:alpha val="64000"/>
                        </a:schemeClr>
                      </a:solidFill>
                      <a:ln>
                        <a:solidFill>
                          <a:schemeClr val="tx1"/>
                        </a:solidFill>
                      </a:ln>
                    </p:spPr>
                  </p:pic>
                </p:oleObj>
              </mc:Fallback>
            </mc:AlternateContent>
          </a:graphicData>
        </a:graphic>
      </p:graphicFrame>
      <p:graphicFrame>
        <p:nvGraphicFramePr>
          <p:cNvPr id="6" name="オブジェクト 5">
            <a:extLst>
              <a:ext uri="{FF2B5EF4-FFF2-40B4-BE49-F238E27FC236}">
                <a16:creationId xmlns:a16="http://schemas.microsoft.com/office/drawing/2014/main" id="{FE5E0CE6-DA9D-4E23-B496-258246AB9DE8}"/>
              </a:ext>
            </a:extLst>
          </p:cNvPr>
          <p:cNvGraphicFramePr>
            <a:graphicFrameLocks noChangeAspect="1"/>
          </p:cNvGraphicFramePr>
          <p:nvPr>
            <p:extLst>
              <p:ext uri="{D42A27DB-BD31-4B8C-83A1-F6EECF244321}">
                <p14:modId xmlns:p14="http://schemas.microsoft.com/office/powerpoint/2010/main" val="1928395904"/>
              </p:ext>
            </p:extLst>
          </p:nvPr>
        </p:nvGraphicFramePr>
        <p:xfrm>
          <a:off x="549043" y="2258498"/>
          <a:ext cx="2303588" cy="1637691"/>
        </p:xfrm>
        <a:graphic>
          <a:graphicData uri="http://schemas.openxmlformats.org/presentationml/2006/ole">
            <mc:AlternateContent xmlns:mc="http://schemas.openxmlformats.org/markup-compatibility/2006">
              <mc:Choice xmlns:v="urn:schemas-microsoft-com:vml" Requires="v">
                <p:oleObj name="Image" r:id="rId8" imgW="8787240" imgH="6247440" progId="Photoshop.Image.13">
                  <p:embed/>
                </p:oleObj>
              </mc:Choice>
              <mc:Fallback>
                <p:oleObj name="Image" r:id="rId8" imgW="8787240" imgH="6247440" progId="Photoshop.Image.13">
                  <p:embed/>
                  <p:pic>
                    <p:nvPicPr>
                      <p:cNvPr id="6" name="オブジェクト 5">
                        <a:extLst>
                          <a:ext uri="{FF2B5EF4-FFF2-40B4-BE49-F238E27FC236}">
                            <a16:creationId xmlns:a16="http://schemas.microsoft.com/office/drawing/2014/main" id="{FE5E0CE6-DA9D-4E23-B496-258246AB9DE8}"/>
                          </a:ext>
                        </a:extLst>
                      </p:cNvPr>
                      <p:cNvPicPr/>
                      <p:nvPr/>
                    </p:nvPicPr>
                    <p:blipFill>
                      <a:blip r:embed="rId9"/>
                      <a:stretch>
                        <a:fillRect/>
                      </a:stretch>
                    </p:blipFill>
                    <p:spPr>
                      <a:xfrm>
                        <a:off x="549043" y="2258498"/>
                        <a:ext cx="2303588" cy="1637691"/>
                      </a:xfrm>
                      <a:prstGeom prst="rect">
                        <a:avLst/>
                      </a:prstGeom>
                      <a:ln>
                        <a:solidFill>
                          <a:schemeClr val="tx1"/>
                        </a:solidFill>
                      </a:ln>
                    </p:spPr>
                  </p:pic>
                </p:oleObj>
              </mc:Fallback>
            </mc:AlternateContent>
          </a:graphicData>
        </a:graphic>
      </p:graphicFrame>
      <p:cxnSp>
        <p:nvCxnSpPr>
          <p:cNvPr id="8" name="直線コネクタ 7">
            <a:extLst>
              <a:ext uri="{FF2B5EF4-FFF2-40B4-BE49-F238E27FC236}">
                <a16:creationId xmlns:a16="http://schemas.microsoft.com/office/drawing/2014/main" id="{76CD03F1-4598-41A5-B662-CC84744B95D7}"/>
              </a:ext>
            </a:extLst>
          </p:cNvPr>
          <p:cNvCxnSpPr/>
          <p:nvPr/>
        </p:nvCxnSpPr>
        <p:spPr>
          <a:xfrm>
            <a:off x="331912" y="1637184"/>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B27772C5-2F39-462E-A427-F0B6A5D8D8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3920" y="286172"/>
            <a:ext cx="1512168" cy="568128"/>
          </a:xfrm>
          <a:prstGeom prst="rect">
            <a:avLst/>
          </a:prstGeom>
        </p:spPr>
      </p:pic>
      <p:cxnSp>
        <p:nvCxnSpPr>
          <p:cNvPr id="11" name="直線矢印コネクタ 10">
            <a:extLst>
              <a:ext uri="{FF2B5EF4-FFF2-40B4-BE49-F238E27FC236}">
                <a16:creationId xmlns:a16="http://schemas.microsoft.com/office/drawing/2014/main" id="{C7FAFC9C-6AD7-4283-99CF-63637F04F4CD}"/>
              </a:ext>
            </a:extLst>
          </p:cNvPr>
          <p:cNvCxnSpPr/>
          <p:nvPr/>
        </p:nvCxnSpPr>
        <p:spPr>
          <a:xfrm flipV="1">
            <a:off x="1753183" y="3077343"/>
            <a:ext cx="306921" cy="96637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94A1AEC9-FD29-4C5E-BC87-FEAAADABEDB8}"/>
              </a:ext>
            </a:extLst>
          </p:cNvPr>
          <p:cNvSpPr txBox="1"/>
          <p:nvPr/>
        </p:nvSpPr>
        <p:spPr bwMode="auto">
          <a:xfrm>
            <a:off x="605228" y="4043713"/>
            <a:ext cx="1667507" cy="492443"/>
          </a:xfrm>
          <a:prstGeom prst="rect">
            <a:avLst/>
          </a:prstGeom>
          <a:noFill/>
          <a:ln w="12700" cmpd="sng">
            <a:solidFill>
              <a:schemeClr val="tx1"/>
            </a:solidFill>
            <a:miter lim="800000"/>
            <a:headEnd/>
            <a:tailEnd/>
          </a:ln>
        </p:spPr>
        <p:txBody>
          <a:bodyPr wrap="square" rtlCol="0">
            <a:spAutoFit/>
          </a:bodyPr>
          <a:lstStyle/>
          <a:p>
            <a:r>
              <a:rPr lang="ja-JP" altLang="en-US" sz="1300" dirty="0"/>
              <a:t>「編集」ボタンを押します。</a:t>
            </a:r>
            <a:endParaRPr kumimoji="1" lang="ja-JP" altLang="en-US" sz="1300" dirty="0"/>
          </a:p>
        </p:txBody>
      </p:sp>
      <p:sp>
        <p:nvSpPr>
          <p:cNvPr id="15" name="右矢印 31">
            <a:extLst>
              <a:ext uri="{FF2B5EF4-FFF2-40B4-BE49-F238E27FC236}">
                <a16:creationId xmlns:a16="http://schemas.microsoft.com/office/drawing/2014/main" id="{818032DF-5A3E-4D54-B7C0-8AB4DA3089AF}"/>
              </a:ext>
            </a:extLst>
          </p:cNvPr>
          <p:cNvSpPr/>
          <p:nvPr/>
        </p:nvSpPr>
        <p:spPr>
          <a:xfrm>
            <a:off x="3186445" y="2802250"/>
            <a:ext cx="268036" cy="648072"/>
          </a:xfrm>
          <a:prstGeom prst="rightArrow">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スライド番号プレースホルダー 2">
            <a:extLst>
              <a:ext uri="{FF2B5EF4-FFF2-40B4-BE49-F238E27FC236}">
                <a16:creationId xmlns:a16="http://schemas.microsoft.com/office/drawing/2014/main" id="{C500E2A0-CF0B-425E-9CA9-0E45A3FC9319}"/>
              </a:ext>
            </a:extLst>
          </p:cNvPr>
          <p:cNvSpPr txBox="1">
            <a:spLocks/>
          </p:cNvSpPr>
          <p:nvPr/>
        </p:nvSpPr>
        <p:spPr bwMode="auto">
          <a:xfrm>
            <a:off x="6705600" y="64008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1" fontAlgn="base" hangingPunct="1">
              <a:spcBef>
                <a:spcPct val="0"/>
              </a:spcBef>
              <a:spcAft>
                <a:spcPct val="0"/>
              </a:spcAft>
              <a:buClrTx/>
              <a:buSzTx/>
              <a:buFontTx/>
              <a:buNone/>
              <a:defRPr kumimoji="0" sz="18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0331EEB5-871C-3C46-BA86-090CCFE8305C}" type="slidenum">
              <a:rPr lang="en-US" altLang="ja-JP" smtClean="0"/>
              <a:pPr>
                <a:defRPr/>
              </a:pPr>
              <a:t>7</a:t>
            </a:fld>
            <a:endParaRPr lang="en-US" altLang="ja-JP" dirty="0"/>
          </a:p>
        </p:txBody>
      </p:sp>
      <p:sp>
        <p:nvSpPr>
          <p:cNvPr id="16" name="円/楕円 15"/>
          <p:cNvSpPr/>
          <p:nvPr/>
        </p:nvSpPr>
        <p:spPr>
          <a:xfrm>
            <a:off x="971600" y="2200735"/>
            <a:ext cx="639688" cy="3405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7" name="タイトル 1">
            <a:extLst>
              <a:ext uri="{FF2B5EF4-FFF2-40B4-BE49-F238E27FC236}">
                <a16:creationId xmlns:a16="http://schemas.microsoft.com/office/drawing/2014/main" id="{371B8A38-766D-4A5F-AF9B-02CE19934446}"/>
              </a:ext>
            </a:extLst>
          </p:cNvPr>
          <p:cNvSpPr txBox="1">
            <a:spLocks/>
          </p:cNvSpPr>
          <p:nvPr/>
        </p:nvSpPr>
        <p:spPr bwMode="auto">
          <a:xfrm>
            <a:off x="403920" y="798444"/>
            <a:ext cx="8001000" cy="62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9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charset="0"/>
                <a:ea typeface="ＭＳ Ｐゴシック" pitchFamily="50" charset="-128"/>
              </a:defRPr>
            </a:lvl5pPr>
            <a:lvl6pPr marL="457200" algn="l" rtl="0" fontAlgn="base">
              <a:spcBef>
                <a:spcPct val="0"/>
              </a:spcBef>
              <a:spcAft>
                <a:spcPct val="0"/>
              </a:spcAft>
              <a:defRPr kumimoji="1" sz="3900" b="1">
                <a:solidFill>
                  <a:schemeClr val="tx2"/>
                </a:solidFill>
                <a:latin typeface="Arial" charset="0"/>
                <a:ea typeface="ＭＳ Ｐゴシック" pitchFamily="50" charset="-128"/>
              </a:defRPr>
            </a:lvl6pPr>
            <a:lvl7pPr marL="914400" algn="l" rtl="0" fontAlgn="base">
              <a:spcBef>
                <a:spcPct val="0"/>
              </a:spcBef>
              <a:spcAft>
                <a:spcPct val="0"/>
              </a:spcAft>
              <a:defRPr kumimoji="1" sz="3900" b="1">
                <a:solidFill>
                  <a:schemeClr val="tx2"/>
                </a:solidFill>
                <a:latin typeface="Arial" charset="0"/>
                <a:ea typeface="ＭＳ Ｐゴシック" pitchFamily="50" charset="-128"/>
              </a:defRPr>
            </a:lvl7pPr>
            <a:lvl8pPr marL="1371600" algn="l" rtl="0" fontAlgn="base">
              <a:spcBef>
                <a:spcPct val="0"/>
              </a:spcBef>
              <a:spcAft>
                <a:spcPct val="0"/>
              </a:spcAft>
              <a:defRPr kumimoji="1" sz="3900" b="1">
                <a:solidFill>
                  <a:schemeClr val="tx2"/>
                </a:solidFill>
                <a:latin typeface="Arial" charset="0"/>
                <a:ea typeface="ＭＳ Ｐゴシック" pitchFamily="50" charset="-128"/>
              </a:defRPr>
            </a:lvl8pPr>
            <a:lvl9pPr marL="1828800" algn="l" rtl="0" fontAlgn="base">
              <a:spcBef>
                <a:spcPct val="0"/>
              </a:spcBef>
              <a:spcAft>
                <a:spcPct val="0"/>
              </a:spcAft>
              <a:defRPr kumimoji="1" sz="3900" b="1">
                <a:solidFill>
                  <a:schemeClr val="tx2"/>
                </a:solidFill>
                <a:latin typeface="Arial" charset="0"/>
                <a:ea typeface="ＭＳ Ｐゴシック" pitchFamily="50" charset="-128"/>
              </a:defRPr>
            </a:lvl9pPr>
          </a:lstStyle>
          <a:p>
            <a:r>
              <a:rPr lang="en-US" altLang="ja-JP" sz="2800" kern="0" dirty="0"/>
              <a:t>STEP6: </a:t>
            </a:r>
            <a:r>
              <a:rPr lang="ja-JP" altLang="en-US" sz="2800" kern="0" dirty="0"/>
              <a:t>自宅出発日の入力</a:t>
            </a:r>
          </a:p>
        </p:txBody>
      </p:sp>
      <p:sp>
        <p:nvSpPr>
          <p:cNvPr id="18" name="テキスト ボックス 17">
            <a:extLst>
              <a:ext uri="{FF2B5EF4-FFF2-40B4-BE49-F238E27FC236}">
                <a16:creationId xmlns:a16="http://schemas.microsoft.com/office/drawing/2014/main" id="{8CDBD759-F561-4AFB-8EE7-B51FE0E52293}"/>
              </a:ext>
            </a:extLst>
          </p:cNvPr>
          <p:cNvSpPr txBox="1"/>
          <p:nvPr/>
        </p:nvSpPr>
        <p:spPr bwMode="auto">
          <a:xfrm>
            <a:off x="432822" y="1659840"/>
            <a:ext cx="6332255" cy="369332"/>
          </a:xfrm>
          <a:prstGeom prst="rect">
            <a:avLst/>
          </a:prstGeom>
          <a:noFill/>
          <a:ln w="38100" cmpd="dbl">
            <a:noFill/>
            <a:miter lim="800000"/>
            <a:headEnd/>
            <a:tailEnd/>
          </a:ln>
        </p:spPr>
        <p:txBody>
          <a:bodyPr wrap="square" rtlCol="0">
            <a:spAutoFit/>
          </a:bodyPr>
          <a:lstStyle/>
          <a:p>
            <a:r>
              <a:rPr lang="ja-JP" altLang="en-US" kern="0" dirty="0"/>
              <a:t>学生が自宅出発日を入力する。</a:t>
            </a:r>
            <a:endParaRPr lang="en-US" altLang="ja-JP" kern="0" dirty="0"/>
          </a:p>
        </p:txBody>
      </p:sp>
      <p:sp>
        <p:nvSpPr>
          <p:cNvPr id="19" name="テキスト ボックス 18">
            <a:extLst>
              <a:ext uri="{FF2B5EF4-FFF2-40B4-BE49-F238E27FC236}">
                <a16:creationId xmlns:a16="http://schemas.microsoft.com/office/drawing/2014/main" id="{D5CE2341-BB87-468F-9FFB-08318C343B9E}"/>
              </a:ext>
            </a:extLst>
          </p:cNvPr>
          <p:cNvSpPr txBox="1"/>
          <p:nvPr/>
        </p:nvSpPr>
        <p:spPr bwMode="auto">
          <a:xfrm>
            <a:off x="752666" y="5763427"/>
            <a:ext cx="7161969" cy="523220"/>
          </a:xfrm>
          <a:prstGeom prst="rect">
            <a:avLst/>
          </a:prstGeom>
          <a:solidFill>
            <a:schemeClr val="bg1"/>
          </a:solidFill>
          <a:ln w="12700" cmpd="sng">
            <a:noFill/>
            <a:miter lim="800000"/>
            <a:headEnd/>
            <a:tailEnd/>
          </a:ln>
        </p:spPr>
        <p:txBody>
          <a:bodyPr wrap="square" rtlCol="0">
            <a:spAutoFit/>
          </a:bodyPr>
          <a:lstStyle/>
          <a:p>
            <a:r>
              <a:rPr kumimoji="1" lang="en-US" altLang="ja-JP" sz="1400" b="1" dirty="0"/>
              <a:t>IBS</a:t>
            </a:r>
            <a:r>
              <a:rPr kumimoji="1" lang="ja-JP" altLang="en-US" sz="1400" b="1" dirty="0"/>
              <a:t>の分はクラブもしくは地区で入力してください。</a:t>
            </a:r>
            <a:endParaRPr kumimoji="1" lang="en-US" altLang="ja-JP" sz="1400" b="1" dirty="0"/>
          </a:p>
          <a:p>
            <a:r>
              <a:rPr lang="ja-JP" altLang="en-US" sz="1400" b="1" dirty="0"/>
              <a:t>保険に関係する大事な部分のため、入力を忘れないようにお願いします。</a:t>
            </a:r>
          </a:p>
        </p:txBody>
      </p:sp>
      <p:grpSp>
        <p:nvGrpSpPr>
          <p:cNvPr id="20" name="グループ化 19">
            <a:extLst>
              <a:ext uri="{FF2B5EF4-FFF2-40B4-BE49-F238E27FC236}">
                <a16:creationId xmlns:a16="http://schemas.microsoft.com/office/drawing/2014/main" id="{F6EA94E6-3A81-4D25-B99F-0B6BA720BE52}"/>
              </a:ext>
            </a:extLst>
          </p:cNvPr>
          <p:cNvGrpSpPr/>
          <p:nvPr/>
        </p:nvGrpSpPr>
        <p:grpSpPr>
          <a:xfrm>
            <a:off x="3788296" y="2204044"/>
            <a:ext cx="5090147" cy="2128848"/>
            <a:chOff x="3788296" y="2204044"/>
            <a:chExt cx="5090147" cy="2128848"/>
          </a:xfrm>
        </p:grpSpPr>
        <p:graphicFrame>
          <p:nvGraphicFramePr>
            <p:cNvPr id="22" name="オブジェクト 21">
              <a:extLst>
                <a:ext uri="{FF2B5EF4-FFF2-40B4-BE49-F238E27FC236}">
                  <a16:creationId xmlns:a16="http://schemas.microsoft.com/office/drawing/2014/main" id="{B4FEB0EE-6BFA-4164-AEA6-9E52B3D6665A}"/>
                </a:ext>
              </a:extLst>
            </p:cNvPr>
            <p:cNvGraphicFramePr>
              <a:graphicFrameLocks noChangeAspect="1"/>
            </p:cNvGraphicFramePr>
            <p:nvPr>
              <p:extLst>
                <p:ext uri="{D42A27DB-BD31-4B8C-83A1-F6EECF244321}">
                  <p14:modId xmlns:p14="http://schemas.microsoft.com/office/powerpoint/2010/main" val="4265080511"/>
                </p:ext>
              </p:extLst>
            </p:nvPr>
          </p:nvGraphicFramePr>
          <p:xfrm>
            <a:off x="3788296" y="2204044"/>
            <a:ext cx="5090147" cy="2128848"/>
          </p:xfrm>
          <a:graphic>
            <a:graphicData uri="http://schemas.openxmlformats.org/presentationml/2006/ole">
              <mc:AlternateContent xmlns:mc="http://schemas.openxmlformats.org/markup-compatibility/2006">
                <mc:Choice xmlns:v="urn:schemas-microsoft-com:vml" Requires="v">
                  <p:oleObj name="Image" r:id="rId11" imgW="15999840" imgH="6692040" progId="Photoshop.Image.13">
                    <p:embed/>
                  </p:oleObj>
                </mc:Choice>
                <mc:Fallback>
                  <p:oleObj name="Image" r:id="rId11" imgW="15999840" imgH="6692040" progId="Photoshop.Image.13">
                    <p:embed/>
                    <p:pic>
                      <p:nvPicPr>
                        <p:cNvPr id="22" name="オブジェクト 21">
                          <a:extLst>
                            <a:ext uri="{FF2B5EF4-FFF2-40B4-BE49-F238E27FC236}">
                              <a16:creationId xmlns:a16="http://schemas.microsoft.com/office/drawing/2014/main" id="{B4FEB0EE-6BFA-4164-AEA6-9E52B3D6665A}"/>
                            </a:ext>
                          </a:extLst>
                        </p:cNvPr>
                        <p:cNvPicPr/>
                        <p:nvPr/>
                      </p:nvPicPr>
                      <p:blipFill>
                        <a:blip r:embed="rId7"/>
                        <a:stretch>
                          <a:fillRect/>
                        </a:stretch>
                      </p:blipFill>
                      <p:spPr>
                        <a:xfrm>
                          <a:off x="3788296" y="2204044"/>
                          <a:ext cx="5090147" cy="2128848"/>
                        </a:xfrm>
                        <a:prstGeom prst="rect">
                          <a:avLst/>
                        </a:prstGeom>
                        <a:solidFill>
                          <a:schemeClr val="bg1">
                            <a:alpha val="64000"/>
                          </a:schemeClr>
                        </a:solidFill>
                        <a:ln>
                          <a:solidFill>
                            <a:schemeClr val="tx1"/>
                          </a:solidFill>
                        </a:ln>
                      </p:spPr>
                    </p:pic>
                  </p:oleObj>
                </mc:Fallback>
              </mc:AlternateContent>
            </a:graphicData>
          </a:graphic>
        </p:graphicFrame>
        <p:sp>
          <p:nvSpPr>
            <p:cNvPr id="23" name="テキスト ボックス 22">
              <a:extLst>
                <a:ext uri="{FF2B5EF4-FFF2-40B4-BE49-F238E27FC236}">
                  <a16:creationId xmlns:a16="http://schemas.microsoft.com/office/drawing/2014/main" id="{5B77C893-2BD7-4622-8865-09695DAB745F}"/>
                </a:ext>
              </a:extLst>
            </p:cNvPr>
            <p:cNvSpPr txBox="1"/>
            <p:nvPr/>
          </p:nvSpPr>
          <p:spPr bwMode="auto">
            <a:xfrm>
              <a:off x="6705600" y="3717032"/>
              <a:ext cx="606896" cy="169277"/>
            </a:xfrm>
            <a:prstGeom prst="rect">
              <a:avLst/>
            </a:prstGeom>
            <a:solidFill>
              <a:srgbClr val="F9F9F9"/>
            </a:solidFill>
            <a:ln w="12700" cmpd="sng">
              <a:noFill/>
              <a:miter lim="800000"/>
              <a:headEnd/>
              <a:tailEnd/>
            </a:ln>
          </p:spPr>
          <p:txBody>
            <a:bodyPr wrap="square" rtlCol="0">
              <a:spAutoFit/>
            </a:bodyPr>
            <a:lstStyle/>
            <a:p>
              <a:pPr algn="ctr"/>
              <a:r>
                <a:rPr lang="ja-JP" altLang="en-US" sz="500" b="1" dirty="0"/>
                <a:t>自宅出発</a:t>
              </a:r>
              <a:r>
                <a:rPr lang="en-US" altLang="ja-JP" sz="500" b="1" dirty="0"/>
                <a:t>j</a:t>
              </a:r>
              <a:r>
                <a:rPr lang="ja-JP" altLang="en-US" sz="500" b="1" dirty="0"/>
                <a:t>日</a:t>
              </a:r>
              <a:endParaRPr kumimoji="1" lang="ja-JP" altLang="en-US" sz="500" b="1" dirty="0"/>
            </a:p>
          </p:txBody>
        </p:sp>
      </p:grpSp>
      <p:sp>
        <p:nvSpPr>
          <p:cNvPr id="24" name="円/楕円 22">
            <a:extLst>
              <a:ext uri="{FF2B5EF4-FFF2-40B4-BE49-F238E27FC236}">
                <a16:creationId xmlns:a16="http://schemas.microsoft.com/office/drawing/2014/main" id="{92427575-9FEA-45B4-8B63-1E3BA4C6CA2F}"/>
              </a:ext>
            </a:extLst>
          </p:cNvPr>
          <p:cNvSpPr/>
          <p:nvPr/>
        </p:nvSpPr>
        <p:spPr>
          <a:xfrm>
            <a:off x="6688108" y="3705093"/>
            <a:ext cx="648072" cy="19109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25" name="テキスト ボックス 24">
            <a:extLst>
              <a:ext uri="{FF2B5EF4-FFF2-40B4-BE49-F238E27FC236}">
                <a16:creationId xmlns:a16="http://schemas.microsoft.com/office/drawing/2014/main" id="{7761E498-8FF3-49B9-A839-176B63ED6F5A}"/>
              </a:ext>
            </a:extLst>
          </p:cNvPr>
          <p:cNvSpPr txBox="1"/>
          <p:nvPr/>
        </p:nvSpPr>
        <p:spPr bwMode="auto">
          <a:xfrm>
            <a:off x="5580111" y="4661555"/>
            <a:ext cx="2513711" cy="892552"/>
          </a:xfrm>
          <a:prstGeom prst="rect">
            <a:avLst/>
          </a:prstGeom>
          <a:solidFill>
            <a:schemeClr val="bg1"/>
          </a:solidFill>
          <a:ln w="12700" cmpd="sng">
            <a:solidFill>
              <a:schemeClr val="tx1"/>
            </a:solidFill>
            <a:miter lim="800000"/>
            <a:headEnd/>
            <a:tailEnd/>
          </a:ln>
        </p:spPr>
        <p:txBody>
          <a:bodyPr wrap="square" rtlCol="0">
            <a:spAutoFit/>
          </a:bodyPr>
          <a:lstStyle/>
          <a:p>
            <a:r>
              <a:rPr lang="ja-JP" altLang="en-US" sz="1300" dirty="0"/>
              <a:t>渡航日ではなく自宅を出る日を入力してください。</a:t>
            </a:r>
            <a:endParaRPr lang="en-US" altLang="ja-JP" sz="1300" dirty="0"/>
          </a:p>
          <a:p>
            <a:r>
              <a:rPr lang="ja-JP" altLang="en-US" sz="1300" dirty="0"/>
              <a:t>渡航日と自宅出発日が同じ場合もあります。</a:t>
            </a:r>
            <a:endParaRPr lang="en-US" altLang="ja-JP" sz="1300" dirty="0"/>
          </a:p>
        </p:txBody>
      </p:sp>
      <p:cxnSp>
        <p:nvCxnSpPr>
          <p:cNvPr id="26" name="直線矢印コネクタ 25">
            <a:extLst>
              <a:ext uri="{FF2B5EF4-FFF2-40B4-BE49-F238E27FC236}">
                <a16:creationId xmlns:a16="http://schemas.microsoft.com/office/drawing/2014/main" id="{FA8BBD23-3162-45D3-B1D3-D011DF702994}"/>
              </a:ext>
            </a:extLst>
          </p:cNvPr>
          <p:cNvCxnSpPr/>
          <p:nvPr/>
        </p:nvCxnSpPr>
        <p:spPr>
          <a:xfrm flipV="1">
            <a:off x="6588224" y="3896189"/>
            <a:ext cx="275559" cy="75575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20054772"/>
      </p:ext>
    </p:extLst>
  </p:cSld>
  <p:clrMapOvr>
    <a:masterClrMapping/>
  </p:clrMapOvr>
  <mc:AlternateContent xmlns:mc="http://schemas.openxmlformats.org/markup-compatibility/2006" xmlns:p14="http://schemas.microsoft.com/office/powerpoint/2010/main">
    <mc:Choice Requires="p14">
      <p:transition spd="slow" p14:dur="2000" advTm="55822"/>
    </mc:Choice>
    <mc:Fallback xmlns="">
      <p:transition spd="slow" advTm="55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8" presetClass="emph" presetSubtype="0" fill="hold" nodeType="afterEffect">
                                  <p:stCondLst>
                                    <p:cond delay="0"/>
                                  </p:stCondLst>
                                  <p:childTnLst>
                                    <p:animRot by="21600000">
                                      <p:cBhvr>
                                        <p:cTn id="15" dur="250" fill="hold"/>
                                        <p:tgtEl>
                                          <p:spTgt spid="1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500" fill="hold"/>
                                        <p:tgtEl>
                                          <p:spTgt spid="24"/>
                                        </p:tgtEl>
                                        <p:attrNameLst>
                                          <p:attrName>ppt_x</p:attrName>
                                        </p:attrNameLst>
                                      </p:cBhvr>
                                      <p:tavLst>
                                        <p:tav tm="0">
                                          <p:val>
                                            <p:strVal val="1+#ppt_w/2"/>
                                          </p:val>
                                        </p:tav>
                                        <p:tav tm="100000">
                                          <p:val>
                                            <p:strVal val="#ppt_x"/>
                                          </p:val>
                                        </p:tav>
                                      </p:tavLst>
                                    </p:anim>
                                    <p:anim calcmode="lin" valueType="num">
                                      <p:cBhvr additive="base">
                                        <p:cTn id="21" dur="500" fill="hold"/>
                                        <p:tgtEl>
                                          <p:spTgt spid="24"/>
                                        </p:tgtEl>
                                        <p:attrNameLst>
                                          <p:attrName>ppt_y</p:attrName>
                                        </p:attrNameLst>
                                      </p:cBhvr>
                                      <p:tavLst>
                                        <p:tav tm="0">
                                          <p:val>
                                            <p:strVal val="#ppt_y"/>
                                          </p:val>
                                        </p:tav>
                                        <p:tav tm="100000">
                                          <p:val>
                                            <p:strVal val="#ppt_y"/>
                                          </p:val>
                                        </p:tav>
                                      </p:tavLst>
                                    </p:anim>
                                  </p:childTnLst>
                                </p:cTn>
                              </p:par>
                              <p:par>
                                <p:cTn id="22" presetID="8" presetClass="emph" presetSubtype="0" fill="hold" nodeType="withEffect">
                                  <p:stCondLst>
                                    <p:cond delay="0"/>
                                  </p:stCondLst>
                                  <p:childTnLst>
                                    <p:animRot by="21600000">
                                      <p:cBhvr>
                                        <p:cTn id="23" dur="250" fill="hold"/>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3"/>
                </p:tgtEl>
              </p:cMediaNode>
            </p:audio>
          </p:childTnLst>
        </p:cTn>
      </p:par>
    </p:tnLst>
    <p:bldLst>
      <p:bldP spid="16"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a:extLst>
              <a:ext uri="{FF2B5EF4-FFF2-40B4-BE49-F238E27FC236}">
                <a16:creationId xmlns:a16="http://schemas.microsoft.com/office/drawing/2014/main" id="{88C6C843-8249-493D-A17C-87BA72A1A977}"/>
              </a:ext>
            </a:extLst>
          </p:cNvPr>
          <p:cNvGraphicFramePr>
            <a:graphicFrameLocks noChangeAspect="1"/>
          </p:cNvGraphicFramePr>
          <p:nvPr/>
        </p:nvGraphicFramePr>
        <p:xfrm>
          <a:off x="3788296" y="2190854"/>
          <a:ext cx="5090147" cy="2128848"/>
        </p:xfrm>
        <a:graphic>
          <a:graphicData uri="http://schemas.openxmlformats.org/presentationml/2006/ole">
            <mc:AlternateContent xmlns:mc="http://schemas.openxmlformats.org/markup-compatibility/2006">
              <mc:Choice xmlns:v="urn:schemas-microsoft-com:vml" Requires="v">
                <p:oleObj name="Image" r:id="rId6" imgW="15999840" imgH="6692040" progId="Photoshop.Image.13">
                  <p:embed/>
                </p:oleObj>
              </mc:Choice>
              <mc:Fallback>
                <p:oleObj name="Image" r:id="rId6" imgW="15999840" imgH="6692040" progId="Photoshop.Image.13">
                  <p:embed/>
                  <p:pic>
                    <p:nvPicPr>
                      <p:cNvPr id="5" name="オブジェクト 4">
                        <a:extLst>
                          <a:ext uri="{FF2B5EF4-FFF2-40B4-BE49-F238E27FC236}">
                            <a16:creationId xmlns:a16="http://schemas.microsoft.com/office/drawing/2014/main" id="{88C6C843-8249-493D-A17C-87BA72A1A977}"/>
                          </a:ext>
                        </a:extLst>
                      </p:cNvPr>
                      <p:cNvPicPr/>
                      <p:nvPr/>
                    </p:nvPicPr>
                    <p:blipFill>
                      <a:blip r:embed="rId7"/>
                      <a:stretch>
                        <a:fillRect/>
                      </a:stretch>
                    </p:blipFill>
                    <p:spPr>
                      <a:xfrm>
                        <a:off x="3788296" y="2190854"/>
                        <a:ext cx="5090147" cy="2128848"/>
                      </a:xfrm>
                      <a:prstGeom prst="rect">
                        <a:avLst/>
                      </a:prstGeom>
                      <a:solidFill>
                        <a:schemeClr val="bg1">
                          <a:alpha val="64000"/>
                        </a:schemeClr>
                      </a:solidFill>
                      <a:ln>
                        <a:solidFill>
                          <a:schemeClr val="tx1"/>
                        </a:solidFill>
                      </a:ln>
                    </p:spPr>
                  </p:pic>
                </p:oleObj>
              </mc:Fallback>
            </mc:AlternateContent>
          </a:graphicData>
        </a:graphic>
      </p:graphicFrame>
      <p:graphicFrame>
        <p:nvGraphicFramePr>
          <p:cNvPr id="6" name="オブジェクト 5">
            <a:extLst>
              <a:ext uri="{FF2B5EF4-FFF2-40B4-BE49-F238E27FC236}">
                <a16:creationId xmlns:a16="http://schemas.microsoft.com/office/drawing/2014/main" id="{FE5E0CE6-DA9D-4E23-B496-258246AB9DE8}"/>
              </a:ext>
            </a:extLst>
          </p:cNvPr>
          <p:cNvGraphicFramePr>
            <a:graphicFrameLocks noChangeAspect="1"/>
          </p:cNvGraphicFramePr>
          <p:nvPr/>
        </p:nvGraphicFramePr>
        <p:xfrm>
          <a:off x="549043" y="2258498"/>
          <a:ext cx="2303588" cy="1637691"/>
        </p:xfrm>
        <a:graphic>
          <a:graphicData uri="http://schemas.openxmlformats.org/presentationml/2006/ole">
            <mc:AlternateContent xmlns:mc="http://schemas.openxmlformats.org/markup-compatibility/2006">
              <mc:Choice xmlns:v="urn:schemas-microsoft-com:vml" Requires="v">
                <p:oleObj name="Image" r:id="rId8" imgW="8787240" imgH="6247440" progId="Photoshop.Image.13">
                  <p:embed/>
                </p:oleObj>
              </mc:Choice>
              <mc:Fallback>
                <p:oleObj name="Image" r:id="rId8" imgW="8787240" imgH="6247440" progId="Photoshop.Image.13">
                  <p:embed/>
                  <p:pic>
                    <p:nvPicPr>
                      <p:cNvPr id="6" name="オブジェクト 5">
                        <a:extLst>
                          <a:ext uri="{FF2B5EF4-FFF2-40B4-BE49-F238E27FC236}">
                            <a16:creationId xmlns:a16="http://schemas.microsoft.com/office/drawing/2014/main" id="{FE5E0CE6-DA9D-4E23-B496-258246AB9DE8}"/>
                          </a:ext>
                        </a:extLst>
                      </p:cNvPr>
                      <p:cNvPicPr/>
                      <p:nvPr/>
                    </p:nvPicPr>
                    <p:blipFill>
                      <a:blip r:embed="rId9"/>
                      <a:stretch>
                        <a:fillRect/>
                      </a:stretch>
                    </p:blipFill>
                    <p:spPr>
                      <a:xfrm>
                        <a:off x="549043" y="2258498"/>
                        <a:ext cx="2303588" cy="1637691"/>
                      </a:xfrm>
                      <a:prstGeom prst="rect">
                        <a:avLst/>
                      </a:prstGeom>
                      <a:ln>
                        <a:solidFill>
                          <a:schemeClr val="tx1"/>
                        </a:solidFill>
                      </a:ln>
                    </p:spPr>
                  </p:pic>
                </p:oleObj>
              </mc:Fallback>
            </mc:AlternateContent>
          </a:graphicData>
        </a:graphic>
      </p:graphicFrame>
      <p:sp>
        <p:nvSpPr>
          <p:cNvPr id="7" name="タイトル 1">
            <a:extLst>
              <a:ext uri="{FF2B5EF4-FFF2-40B4-BE49-F238E27FC236}">
                <a16:creationId xmlns:a16="http://schemas.microsoft.com/office/drawing/2014/main" id="{6499D58B-3E03-434A-B28A-EEBA2B5BB0E2}"/>
              </a:ext>
            </a:extLst>
          </p:cNvPr>
          <p:cNvSpPr>
            <a:spLocks noGrp="1"/>
          </p:cNvSpPr>
          <p:nvPr>
            <p:ph type="title"/>
          </p:nvPr>
        </p:nvSpPr>
        <p:spPr>
          <a:xfrm>
            <a:off x="435888" y="311829"/>
            <a:ext cx="8001000" cy="1295400"/>
          </a:xfrm>
        </p:spPr>
        <p:txBody>
          <a:bodyPr/>
          <a:lstStyle/>
          <a:p>
            <a:r>
              <a:rPr lang="ja-JP" altLang="en-US" sz="2800" dirty="0"/>
              <a:t>ＳＴＥＰ７：　帰国日の入力</a:t>
            </a:r>
          </a:p>
        </p:txBody>
      </p:sp>
      <p:cxnSp>
        <p:nvCxnSpPr>
          <p:cNvPr id="8" name="直線コネクタ 7">
            <a:extLst>
              <a:ext uri="{FF2B5EF4-FFF2-40B4-BE49-F238E27FC236}">
                <a16:creationId xmlns:a16="http://schemas.microsoft.com/office/drawing/2014/main" id="{76CD03F1-4598-41A5-B662-CC84744B95D7}"/>
              </a:ext>
            </a:extLst>
          </p:cNvPr>
          <p:cNvCxnSpPr/>
          <p:nvPr/>
        </p:nvCxnSpPr>
        <p:spPr>
          <a:xfrm>
            <a:off x="331912" y="1637184"/>
            <a:ext cx="89644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4FA17590-3230-4FAF-B0E5-D492D6FDA904}"/>
              </a:ext>
            </a:extLst>
          </p:cNvPr>
          <p:cNvSpPr txBox="1"/>
          <p:nvPr/>
        </p:nvSpPr>
        <p:spPr bwMode="auto">
          <a:xfrm>
            <a:off x="403919" y="1752234"/>
            <a:ext cx="6984777" cy="400110"/>
          </a:xfrm>
          <a:prstGeom prst="rect">
            <a:avLst/>
          </a:prstGeom>
          <a:noFill/>
          <a:ln w="38100" cmpd="dbl">
            <a:noFill/>
            <a:miter lim="800000"/>
            <a:headEnd/>
            <a:tailEnd/>
          </a:ln>
        </p:spPr>
        <p:txBody>
          <a:bodyPr wrap="square" rtlCol="0">
            <a:spAutoFit/>
          </a:bodyPr>
          <a:lstStyle/>
          <a:p>
            <a:r>
              <a:rPr lang="en-US" altLang="ja-JP" sz="2000" b="1" kern="0" dirty="0">
                <a:solidFill>
                  <a:srgbClr val="FF0000"/>
                </a:solidFill>
                <a:latin typeface="+mn-ea"/>
                <a:ea typeface="+mn-ea"/>
              </a:rPr>
              <a:t>【</a:t>
            </a:r>
            <a:r>
              <a:rPr lang="ja-JP" altLang="en-US" sz="2000" b="1" kern="0" dirty="0">
                <a:solidFill>
                  <a:srgbClr val="FF0000"/>
                </a:solidFill>
                <a:latin typeface="+mn-ea"/>
                <a:ea typeface="+mn-ea"/>
              </a:rPr>
              <a:t>重要</a:t>
            </a:r>
            <a:r>
              <a:rPr lang="en-US" altLang="ja-JP" sz="2000" b="1" kern="0" dirty="0">
                <a:solidFill>
                  <a:srgbClr val="FF0000"/>
                </a:solidFill>
                <a:latin typeface="+mn-ea"/>
                <a:ea typeface="+mn-ea"/>
              </a:rPr>
              <a:t>】</a:t>
            </a:r>
            <a:r>
              <a:rPr lang="ja-JP" altLang="en-US" sz="2000" b="1" kern="0" dirty="0">
                <a:latin typeface="+mn-ea"/>
                <a:ea typeface="+mn-ea"/>
              </a:rPr>
              <a:t>帰国の日とステータスの変更。</a:t>
            </a:r>
            <a:endParaRPr lang="en-US" altLang="ja-JP" sz="2000" b="1" kern="0" dirty="0">
              <a:latin typeface="+mn-ea"/>
              <a:ea typeface="+mn-ea"/>
            </a:endParaRPr>
          </a:p>
        </p:txBody>
      </p:sp>
      <p:pic>
        <p:nvPicPr>
          <p:cNvPr id="10" name="図 9">
            <a:extLst>
              <a:ext uri="{FF2B5EF4-FFF2-40B4-BE49-F238E27FC236}">
                <a16:creationId xmlns:a16="http://schemas.microsoft.com/office/drawing/2014/main" id="{B27772C5-2F39-462E-A427-F0B6A5D8D8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3920" y="286172"/>
            <a:ext cx="1512168" cy="568128"/>
          </a:xfrm>
          <a:prstGeom prst="rect">
            <a:avLst/>
          </a:prstGeom>
        </p:spPr>
      </p:pic>
      <p:cxnSp>
        <p:nvCxnSpPr>
          <p:cNvPr id="11" name="直線矢印コネクタ 10">
            <a:extLst>
              <a:ext uri="{FF2B5EF4-FFF2-40B4-BE49-F238E27FC236}">
                <a16:creationId xmlns:a16="http://schemas.microsoft.com/office/drawing/2014/main" id="{C7FAFC9C-6AD7-4283-99CF-63637F04F4CD}"/>
              </a:ext>
            </a:extLst>
          </p:cNvPr>
          <p:cNvCxnSpPr/>
          <p:nvPr/>
        </p:nvCxnSpPr>
        <p:spPr>
          <a:xfrm flipV="1">
            <a:off x="1753183" y="3077343"/>
            <a:ext cx="306921" cy="96637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94A1AEC9-FD29-4C5E-BC87-FEAAADABEDB8}"/>
              </a:ext>
            </a:extLst>
          </p:cNvPr>
          <p:cNvSpPr txBox="1"/>
          <p:nvPr/>
        </p:nvSpPr>
        <p:spPr bwMode="auto">
          <a:xfrm>
            <a:off x="605228" y="4159497"/>
            <a:ext cx="1667507" cy="492443"/>
          </a:xfrm>
          <a:prstGeom prst="rect">
            <a:avLst/>
          </a:prstGeom>
          <a:noFill/>
          <a:ln w="12700" cmpd="sng">
            <a:solidFill>
              <a:schemeClr val="tx1"/>
            </a:solidFill>
            <a:miter lim="800000"/>
            <a:headEnd/>
            <a:tailEnd/>
          </a:ln>
        </p:spPr>
        <p:txBody>
          <a:bodyPr wrap="square" rtlCol="0">
            <a:spAutoFit/>
          </a:bodyPr>
          <a:lstStyle/>
          <a:p>
            <a:r>
              <a:rPr lang="ja-JP" altLang="en-US" sz="1300" dirty="0"/>
              <a:t>「編集」ボタンを押します。</a:t>
            </a:r>
            <a:endParaRPr kumimoji="1" lang="ja-JP" altLang="en-US" sz="1300" dirty="0"/>
          </a:p>
        </p:txBody>
      </p:sp>
      <p:sp>
        <p:nvSpPr>
          <p:cNvPr id="13" name="テキスト ボックス 12">
            <a:extLst>
              <a:ext uri="{FF2B5EF4-FFF2-40B4-BE49-F238E27FC236}">
                <a16:creationId xmlns:a16="http://schemas.microsoft.com/office/drawing/2014/main" id="{13AACF59-9A09-4447-A01D-A9CD8DDAD519}"/>
              </a:ext>
            </a:extLst>
          </p:cNvPr>
          <p:cNvSpPr txBox="1"/>
          <p:nvPr/>
        </p:nvSpPr>
        <p:spPr bwMode="auto">
          <a:xfrm>
            <a:off x="4572000" y="4679484"/>
            <a:ext cx="3024336" cy="692497"/>
          </a:xfrm>
          <a:prstGeom prst="rect">
            <a:avLst/>
          </a:prstGeom>
          <a:solidFill>
            <a:schemeClr val="bg1">
              <a:alpha val="63000"/>
            </a:schemeClr>
          </a:solidFill>
          <a:ln w="12700" cmpd="sng">
            <a:solidFill>
              <a:schemeClr val="tx1"/>
            </a:solidFill>
            <a:miter lim="800000"/>
            <a:headEnd/>
            <a:tailEnd/>
          </a:ln>
        </p:spPr>
        <p:txBody>
          <a:bodyPr wrap="square" rtlCol="0">
            <a:spAutoFit/>
          </a:bodyPr>
          <a:lstStyle/>
          <a:p>
            <a:r>
              <a:rPr lang="ja-JP" altLang="en-US" sz="1300" dirty="0"/>
              <a:t>帰国日を入力します。</a:t>
            </a:r>
            <a:endParaRPr lang="en-US" altLang="ja-JP" sz="1300" dirty="0"/>
          </a:p>
          <a:p>
            <a:r>
              <a:rPr kumimoji="1" lang="ja-JP" altLang="en-US" sz="1300" dirty="0"/>
              <a:t>これを行わないと、帰国していないことになりデータに不具合が発生します。</a:t>
            </a:r>
          </a:p>
        </p:txBody>
      </p:sp>
      <p:cxnSp>
        <p:nvCxnSpPr>
          <p:cNvPr id="14" name="直線矢印コネクタ 13">
            <a:extLst>
              <a:ext uri="{FF2B5EF4-FFF2-40B4-BE49-F238E27FC236}">
                <a16:creationId xmlns:a16="http://schemas.microsoft.com/office/drawing/2014/main" id="{0CE43460-C72D-444D-BE21-28B6EE7B1AFB}"/>
              </a:ext>
            </a:extLst>
          </p:cNvPr>
          <p:cNvCxnSpPr>
            <a:cxnSpLocks/>
          </p:cNvCxnSpPr>
          <p:nvPr/>
        </p:nvCxnSpPr>
        <p:spPr>
          <a:xfrm flipV="1">
            <a:off x="6228184" y="4094672"/>
            <a:ext cx="504056" cy="55726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右矢印 31">
            <a:extLst>
              <a:ext uri="{FF2B5EF4-FFF2-40B4-BE49-F238E27FC236}">
                <a16:creationId xmlns:a16="http://schemas.microsoft.com/office/drawing/2014/main" id="{818032DF-5A3E-4D54-B7C0-8AB4DA3089AF}"/>
              </a:ext>
            </a:extLst>
          </p:cNvPr>
          <p:cNvSpPr/>
          <p:nvPr/>
        </p:nvSpPr>
        <p:spPr>
          <a:xfrm>
            <a:off x="3130226" y="2753307"/>
            <a:ext cx="268036" cy="648072"/>
          </a:xfrm>
          <a:prstGeom prst="rightArrow">
            <a:avLst/>
          </a:prstGeom>
          <a:noFill/>
          <a:ln w="127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スライド番号プレースホルダー 2">
            <a:extLst>
              <a:ext uri="{FF2B5EF4-FFF2-40B4-BE49-F238E27FC236}">
                <a16:creationId xmlns:a16="http://schemas.microsoft.com/office/drawing/2014/main" id="{C500E2A0-CF0B-425E-9CA9-0E45A3FC9319}"/>
              </a:ext>
            </a:extLst>
          </p:cNvPr>
          <p:cNvSpPr txBox="1">
            <a:spLocks/>
          </p:cNvSpPr>
          <p:nvPr/>
        </p:nvSpPr>
        <p:spPr bwMode="auto">
          <a:xfrm>
            <a:off x="6705600" y="64008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ja-JP"/>
            </a:defPPr>
            <a:lvl1pPr algn="r" rtl="0" eaLnBrk="1" fontAlgn="base" hangingPunct="1">
              <a:spcBef>
                <a:spcPct val="0"/>
              </a:spcBef>
              <a:spcAft>
                <a:spcPct val="0"/>
              </a:spcAft>
              <a:buClrTx/>
              <a:buSzTx/>
              <a:buFontTx/>
              <a:buNone/>
              <a:defRPr kumimoji="0" sz="18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0331EEB5-871C-3C46-BA86-090CCFE8305C}" type="slidenum">
              <a:rPr lang="en-US" altLang="ja-JP" smtClean="0"/>
              <a:pPr>
                <a:defRPr/>
              </a:pPr>
              <a:t>8</a:t>
            </a:fld>
            <a:endParaRPr lang="en-US" altLang="ja-JP" dirty="0"/>
          </a:p>
        </p:txBody>
      </p:sp>
      <p:sp>
        <p:nvSpPr>
          <p:cNvPr id="16" name="円/楕円 15"/>
          <p:cNvSpPr/>
          <p:nvPr/>
        </p:nvSpPr>
        <p:spPr>
          <a:xfrm>
            <a:off x="971600" y="2190854"/>
            <a:ext cx="639688" cy="34055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7" name="円/楕円 15">
            <a:extLst>
              <a:ext uri="{FF2B5EF4-FFF2-40B4-BE49-F238E27FC236}">
                <a16:creationId xmlns:a16="http://schemas.microsoft.com/office/drawing/2014/main" id="{BDCCAD53-1011-4D04-8F2F-A108574BD7D8}"/>
              </a:ext>
            </a:extLst>
          </p:cNvPr>
          <p:cNvSpPr/>
          <p:nvPr/>
        </p:nvSpPr>
        <p:spPr>
          <a:xfrm>
            <a:off x="6732240" y="3896189"/>
            <a:ext cx="504056" cy="19848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p>
        </p:txBody>
      </p:sp>
      <p:sp>
        <p:nvSpPr>
          <p:cNvPr id="18" name="テキスト ボックス 17">
            <a:extLst>
              <a:ext uri="{FF2B5EF4-FFF2-40B4-BE49-F238E27FC236}">
                <a16:creationId xmlns:a16="http://schemas.microsoft.com/office/drawing/2014/main" id="{C76BF01E-2A7F-4E46-A621-37B71221DE26}"/>
              </a:ext>
            </a:extLst>
          </p:cNvPr>
          <p:cNvSpPr txBox="1"/>
          <p:nvPr/>
        </p:nvSpPr>
        <p:spPr bwMode="auto">
          <a:xfrm>
            <a:off x="549043" y="5778284"/>
            <a:ext cx="5761647" cy="523220"/>
          </a:xfrm>
          <a:prstGeom prst="rect">
            <a:avLst/>
          </a:prstGeom>
          <a:solidFill>
            <a:schemeClr val="bg1"/>
          </a:solidFill>
          <a:ln w="12700" cmpd="sng">
            <a:noFill/>
            <a:miter lim="800000"/>
            <a:headEnd/>
            <a:tailEnd/>
          </a:ln>
        </p:spPr>
        <p:txBody>
          <a:bodyPr wrap="square" rtlCol="0">
            <a:spAutoFit/>
          </a:bodyPr>
          <a:lstStyle/>
          <a:p>
            <a:r>
              <a:rPr kumimoji="1" lang="en-US" altLang="ja-JP" sz="1400" b="1" dirty="0"/>
              <a:t>IBS</a:t>
            </a:r>
            <a:r>
              <a:rPr kumimoji="1" lang="ja-JP" altLang="en-US" sz="1400" b="1" dirty="0"/>
              <a:t>の分はクラブもしくは地区で入力してください。</a:t>
            </a:r>
            <a:endParaRPr kumimoji="1" lang="en-US" altLang="ja-JP" sz="1400" b="1" dirty="0"/>
          </a:p>
          <a:p>
            <a:r>
              <a:rPr lang="ja-JP" altLang="en-US" sz="1400" b="1" dirty="0"/>
              <a:t>保険に関係する大事な部分のため、入力を忘れないようにお願いします。</a:t>
            </a:r>
          </a:p>
        </p:txBody>
      </p:sp>
      <p:pic>
        <p:nvPicPr>
          <p:cNvPr id="2" name="オーディオ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56849007"/>
      </p:ext>
    </p:extLst>
  </p:cSld>
  <p:clrMapOvr>
    <a:masterClrMapping/>
  </p:clrMapOvr>
  <mc:AlternateContent xmlns:mc="http://schemas.openxmlformats.org/markup-compatibility/2006" xmlns:p14="http://schemas.microsoft.com/office/powerpoint/2010/main">
    <mc:Choice Requires="p14">
      <p:transition spd="slow" p14:dur="2000" advTm="61107"/>
    </mc:Choice>
    <mc:Fallback xmlns="">
      <p:transition spd="slow" advTm="61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250" fill="hold"/>
                                        <p:tgtEl>
                                          <p:spTgt spid="16"/>
                                        </p:tgtEl>
                                        <p:attrNameLst>
                                          <p:attrName>ppt_x</p:attrName>
                                        </p:attrNameLst>
                                      </p:cBhvr>
                                      <p:tavLst>
                                        <p:tav tm="0">
                                          <p:val>
                                            <p:strVal val="0-#ppt_w/2"/>
                                          </p:val>
                                        </p:tav>
                                        <p:tav tm="100000">
                                          <p:val>
                                            <p:strVal val="#ppt_x"/>
                                          </p:val>
                                        </p:tav>
                                      </p:tavLst>
                                    </p:anim>
                                    <p:anim calcmode="lin" valueType="num">
                                      <p:cBhvr additive="base">
                                        <p:cTn id="12" dur="25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8" presetClass="emph" presetSubtype="0" fill="hold" nodeType="afterEffect">
                                  <p:stCondLst>
                                    <p:cond delay="0"/>
                                  </p:stCondLst>
                                  <p:childTnLst>
                                    <p:animRot by="21600000">
                                      <p:cBhvr>
                                        <p:cTn id="15" dur="250" fill="hold"/>
                                        <p:tgtEl>
                                          <p:spTgt spid="11"/>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1+#ppt_w/2"/>
                                          </p:val>
                                        </p:tav>
                                        <p:tav tm="100000">
                                          <p:val>
                                            <p:strVal val="#ppt_x"/>
                                          </p:val>
                                        </p:tav>
                                      </p:tavLst>
                                    </p:anim>
                                    <p:anim calcmode="lin" valueType="num">
                                      <p:cBhvr additive="base">
                                        <p:cTn id="21" dur="500" fill="hold"/>
                                        <p:tgtEl>
                                          <p:spTgt spid="17"/>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8" presetClass="emph" presetSubtype="0" fill="hold" nodeType="afterEffect">
                                  <p:stCondLst>
                                    <p:cond delay="0"/>
                                  </p:stCondLst>
                                  <p:childTnLst>
                                    <p:animRot by="21600000">
                                      <p:cBhvr>
                                        <p:cTn id="24" dur="25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42252" y="2214156"/>
            <a:ext cx="7135936" cy="1142836"/>
          </a:xfrm>
        </p:spPr>
        <p:txBody>
          <a:bodyPr/>
          <a:lstStyle/>
          <a:p>
            <a:pPr eaLnBrk="1" hangingPunct="1">
              <a:lnSpc>
                <a:spcPct val="150000"/>
              </a:lnSpc>
            </a:pPr>
            <a:r>
              <a:rPr lang="en-US" altLang="ja-JP" sz="2800" dirty="0"/>
              <a:t>YESS</a:t>
            </a:r>
            <a:r>
              <a:rPr lang="ja-JP" altLang="en-US" sz="2800" dirty="0"/>
              <a:t>マニュアル（学生用）</a:t>
            </a:r>
            <a:br>
              <a:rPr lang="en-US" altLang="ja-JP" sz="4000" dirty="0"/>
            </a:br>
            <a:r>
              <a:rPr lang="ja-JP" altLang="en-US" sz="2000" dirty="0"/>
              <a:t>国際ロータリー　青少年交換委員会</a:t>
            </a:r>
            <a:endParaRPr lang="ja-JP" altLang="en-US" sz="4000" dirty="0"/>
          </a:p>
        </p:txBody>
      </p:sp>
      <p:sp>
        <p:nvSpPr>
          <p:cNvPr id="3" name="テキスト ボックス 2"/>
          <p:cNvSpPr txBox="1"/>
          <p:nvPr/>
        </p:nvSpPr>
        <p:spPr bwMode="auto">
          <a:xfrm>
            <a:off x="1985629" y="6079123"/>
            <a:ext cx="5191720" cy="338554"/>
          </a:xfrm>
          <a:prstGeom prst="rect">
            <a:avLst/>
          </a:prstGeom>
          <a:noFill/>
          <a:ln w="38100" cmpd="dbl">
            <a:noFill/>
            <a:miter lim="800000"/>
            <a:headEnd/>
            <a:tailEnd/>
          </a:ln>
        </p:spPr>
        <p:txBody>
          <a:bodyPr wrap="square" rtlCol="0">
            <a:spAutoFit/>
          </a:bodyPr>
          <a:lstStyle/>
          <a:p>
            <a:pPr algn="r"/>
            <a:r>
              <a:rPr lang="en-US" altLang="ja-JP" sz="1600" dirty="0"/>
              <a:t>RIJYEM YESS</a:t>
            </a:r>
            <a:r>
              <a:rPr lang="ja-JP" altLang="en-US" sz="1600" dirty="0"/>
              <a:t>委員会</a:t>
            </a:r>
            <a:endParaRPr lang="en-US" altLang="ja-JP" sz="1600" dirty="0"/>
          </a:p>
        </p:txBody>
      </p:sp>
      <p:sp>
        <p:nvSpPr>
          <p:cNvPr id="2" name="テキスト ボックス 1"/>
          <p:cNvSpPr txBox="1"/>
          <p:nvPr/>
        </p:nvSpPr>
        <p:spPr bwMode="auto">
          <a:xfrm>
            <a:off x="251987" y="1556792"/>
            <a:ext cx="6813686" cy="584775"/>
          </a:xfrm>
          <a:prstGeom prst="rect">
            <a:avLst/>
          </a:prstGeom>
          <a:noFill/>
          <a:ln w="38100" cmpd="dbl">
            <a:noFill/>
            <a:miter lim="800000"/>
            <a:headEnd/>
            <a:tailEnd/>
          </a:ln>
        </p:spPr>
        <p:txBody>
          <a:bodyPr wrap="square" rtlCol="0">
            <a:spAutoFit/>
          </a:bodyPr>
          <a:lstStyle/>
          <a:p>
            <a:r>
              <a:rPr lang="en-US" altLang="ja-JP" sz="3200" b="1" dirty="0">
                <a:solidFill>
                  <a:srgbClr val="7030A0"/>
                </a:solidFill>
              </a:rPr>
              <a:t>Y</a:t>
            </a:r>
            <a:r>
              <a:rPr lang="en-US" altLang="ja-JP" sz="3200" dirty="0"/>
              <a:t>outh </a:t>
            </a:r>
            <a:r>
              <a:rPr lang="en-US" altLang="ja-JP" sz="3200" b="1" dirty="0">
                <a:solidFill>
                  <a:srgbClr val="7030A0"/>
                </a:solidFill>
              </a:rPr>
              <a:t>E</a:t>
            </a:r>
            <a:r>
              <a:rPr lang="en-US" altLang="ja-JP" sz="3200" dirty="0"/>
              <a:t>xchange </a:t>
            </a:r>
            <a:r>
              <a:rPr lang="en-US" altLang="ja-JP" sz="3200" b="1" dirty="0">
                <a:solidFill>
                  <a:srgbClr val="7030A0"/>
                </a:solidFill>
              </a:rPr>
              <a:t>S</a:t>
            </a:r>
            <a:r>
              <a:rPr lang="en-US" altLang="ja-JP" sz="3200" dirty="0"/>
              <a:t>upport </a:t>
            </a:r>
            <a:r>
              <a:rPr lang="en-US" altLang="ja-JP" sz="3200" b="1" dirty="0">
                <a:solidFill>
                  <a:srgbClr val="7030A0"/>
                </a:solidFill>
              </a:rPr>
              <a:t>S</a:t>
            </a:r>
            <a:r>
              <a:rPr lang="en-US" altLang="ja-JP" sz="3200" dirty="0"/>
              <a:t>ystem</a:t>
            </a:r>
            <a:endParaRPr lang="ja-JP" altLang="en-US" sz="3200" dirty="0"/>
          </a:p>
        </p:txBody>
      </p:sp>
      <p:sp>
        <p:nvSpPr>
          <p:cNvPr id="6" name="正方形/長方形 5"/>
          <p:cNvSpPr/>
          <p:nvPr/>
        </p:nvSpPr>
        <p:spPr>
          <a:xfrm>
            <a:off x="3563888" y="6385798"/>
            <a:ext cx="3842783" cy="369332"/>
          </a:xfrm>
          <a:prstGeom prst="rect">
            <a:avLst/>
          </a:prstGeom>
        </p:spPr>
        <p:txBody>
          <a:bodyPr wrap="none">
            <a:spAutoFit/>
          </a:bodyPr>
          <a:lstStyle/>
          <a:p>
            <a:pPr algn="ctr"/>
            <a:r>
              <a:rPr lang="en-US" altLang="ja-JP" dirty="0"/>
              <a:t>©2017 RIJYEM. All rights reserved. </a:t>
            </a:r>
            <a:endParaRPr lang="ja-JP" altLang="en-US" dirty="0"/>
          </a:p>
        </p:txBody>
      </p:sp>
      <p:sp>
        <p:nvSpPr>
          <p:cNvPr id="5" name="スライド番号プレースホルダー 4"/>
          <p:cNvSpPr>
            <a:spLocks noGrp="1"/>
          </p:cNvSpPr>
          <p:nvPr>
            <p:ph type="sldNum" sz="quarter" idx="12"/>
          </p:nvPr>
        </p:nvSpPr>
        <p:spPr/>
        <p:txBody>
          <a:bodyPr/>
          <a:lstStyle/>
          <a:p>
            <a:pPr>
              <a:defRPr/>
            </a:pPr>
            <a:fld id="{22B6BEF2-F84F-8642-91FB-971031A0987D}" type="slidenum">
              <a:rPr lang="en-US" altLang="ja-JP" smtClean="0"/>
              <a:pPr>
                <a:defRPr/>
              </a:pPr>
              <a:t>9</a:t>
            </a:fld>
            <a:endParaRPr lang="en-US" altLang="ja-JP" dirty="0"/>
          </a:p>
        </p:txBody>
      </p:sp>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9663" y="116632"/>
            <a:ext cx="3104607" cy="880157"/>
          </a:xfrm>
          <a:prstGeom prst="rect">
            <a:avLst/>
          </a:prstGeom>
        </p:spPr>
      </p:pic>
      <p:sp>
        <p:nvSpPr>
          <p:cNvPr id="10" name="タイトル 1">
            <a:extLst>
              <a:ext uri="{FF2B5EF4-FFF2-40B4-BE49-F238E27FC236}">
                <a16:creationId xmlns:a16="http://schemas.microsoft.com/office/drawing/2014/main" id="{BE6E9401-119A-41F0-84AF-E4BD04B76CE3}"/>
              </a:ext>
            </a:extLst>
          </p:cNvPr>
          <p:cNvSpPr txBox="1">
            <a:spLocks/>
          </p:cNvSpPr>
          <p:nvPr/>
        </p:nvSpPr>
        <p:spPr bwMode="auto">
          <a:xfrm>
            <a:off x="573679" y="3645024"/>
            <a:ext cx="6458458"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rtl="0" eaLnBrk="0" fontAlgn="base" hangingPunct="0">
              <a:spcBef>
                <a:spcPct val="0"/>
              </a:spcBef>
              <a:spcAft>
                <a:spcPct val="0"/>
              </a:spcAft>
              <a:defRPr kumimoji="1" sz="4800" b="1">
                <a:solidFill>
                  <a:schemeClr val="tx2"/>
                </a:solidFill>
                <a:latin typeface="+mj-lt"/>
                <a:ea typeface="+mj-ea"/>
                <a:cs typeface="+mj-cs"/>
              </a:defRPr>
            </a:lvl1pPr>
            <a:lvl2pPr algn="l" rtl="0" eaLnBrk="0" fontAlgn="base" hangingPunct="0">
              <a:spcBef>
                <a:spcPct val="0"/>
              </a:spcBef>
              <a:spcAft>
                <a:spcPct val="0"/>
              </a:spcAft>
              <a:defRPr kumimoji="1" sz="3900" b="1">
                <a:solidFill>
                  <a:schemeClr val="tx2"/>
                </a:solidFill>
                <a:latin typeface="Arial" charset="0"/>
                <a:ea typeface="ＭＳ Ｐゴシック" pitchFamily="50" charset="-128"/>
              </a:defRPr>
            </a:lvl2pPr>
            <a:lvl3pPr algn="l" rtl="0" eaLnBrk="0" fontAlgn="base" hangingPunct="0">
              <a:spcBef>
                <a:spcPct val="0"/>
              </a:spcBef>
              <a:spcAft>
                <a:spcPct val="0"/>
              </a:spcAft>
              <a:defRPr kumimoji="1" sz="3900" b="1">
                <a:solidFill>
                  <a:schemeClr val="tx2"/>
                </a:solidFill>
                <a:latin typeface="Arial" charset="0"/>
                <a:ea typeface="ＭＳ Ｐゴシック" pitchFamily="50" charset="-128"/>
              </a:defRPr>
            </a:lvl3pPr>
            <a:lvl4pPr algn="l" rtl="0" eaLnBrk="0" fontAlgn="base" hangingPunct="0">
              <a:spcBef>
                <a:spcPct val="0"/>
              </a:spcBef>
              <a:spcAft>
                <a:spcPct val="0"/>
              </a:spcAft>
              <a:defRPr kumimoji="1" sz="3900" b="1">
                <a:solidFill>
                  <a:schemeClr val="tx2"/>
                </a:solidFill>
                <a:latin typeface="Arial" charset="0"/>
                <a:ea typeface="ＭＳ Ｐゴシック" pitchFamily="50" charset="-128"/>
              </a:defRPr>
            </a:lvl4pPr>
            <a:lvl5pPr algn="l" rtl="0" eaLnBrk="0" fontAlgn="base" hangingPunct="0">
              <a:spcBef>
                <a:spcPct val="0"/>
              </a:spcBef>
              <a:spcAft>
                <a:spcPct val="0"/>
              </a:spcAft>
              <a:defRPr kumimoji="1" sz="3900" b="1">
                <a:solidFill>
                  <a:schemeClr val="tx2"/>
                </a:solidFill>
                <a:latin typeface="Arial" charset="0"/>
                <a:ea typeface="ＭＳ Ｐゴシック" pitchFamily="50" charset="-128"/>
              </a:defRPr>
            </a:lvl5pPr>
            <a:lvl6pPr marL="457200" algn="l" rtl="0" fontAlgn="base">
              <a:spcBef>
                <a:spcPct val="0"/>
              </a:spcBef>
              <a:spcAft>
                <a:spcPct val="0"/>
              </a:spcAft>
              <a:defRPr kumimoji="1" sz="3900" b="1">
                <a:solidFill>
                  <a:schemeClr val="tx2"/>
                </a:solidFill>
                <a:latin typeface="Arial" charset="0"/>
                <a:ea typeface="ＭＳ Ｐゴシック" pitchFamily="50" charset="-128"/>
              </a:defRPr>
            </a:lvl6pPr>
            <a:lvl7pPr marL="914400" algn="l" rtl="0" fontAlgn="base">
              <a:spcBef>
                <a:spcPct val="0"/>
              </a:spcBef>
              <a:spcAft>
                <a:spcPct val="0"/>
              </a:spcAft>
              <a:defRPr kumimoji="1" sz="3900" b="1">
                <a:solidFill>
                  <a:schemeClr val="tx2"/>
                </a:solidFill>
                <a:latin typeface="Arial" charset="0"/>
                <a:ea typeface="ＭＳ Ｐゴシック" pitchFamily="50" charset="-128"/>
              </a:defRPr>
            </a:lvl7pPr>
            <a:lvl8pPr marL="1371600" algn="l" rtl="0" fontAlgn="base">
              <a:spcBef>
                <a:spcPct val="0"/>
              </a:spcBef>
              <a:spcAft>
                <a:spcPct val="0"/>
              </a:spcAft>
              <a:defRPr kumimoji="1" sz="3900" b="1">
                <a:solidFill>
                  <a:schemeClr val="tx2"/>
                </a:solidFill>
                <a:latin typeface="Arial" charset="0"/>
                <a:ea typeface="ＭＳ Ｐゴシック" pitchFamily="50" charset="-128"/>
              </a:defRPr>
            </a:lvl8pPr>
            <a:lvl9pPr marL="1828800" algn="l" rtl="0" fontAlgn="base">
              <a:spcBef>
                <a:spcPct val="0"/>
              </a:spcBef>
              <a:spcAft>
                <a:spcPct val="0"/>
              </a:spcAft>
              <a:defRPr kumimoji="1" sz="3900" b="1">
                <a:solidFill>
                  <a:schemeClr val="tx2"/>
                </a:solidFill>
                <a:latin typeface="Arial" charset="0"/>
                <a:ea typeface="ＭＳ Ｐゴシック" pitchFamily="50" charset="-128"/>
              </a:defRPr>
            </a:lvl9pPr>
          </a:lstStyle>
          <a:p>
            <a:r>
              <a:rPr lang="ja-JP" altLang="en-US" sz="3200" kern="0"/>
              <a:t>これで</a:t>
            </a:r>
            <a:r>
              <a:rPr lang="en-US" altLang="ja-JP" sz="3200" kern="0"/>
              <a:t>YESS</a:t>
            </a:r>
            <a:r>
              <a:rPr lang="ja-JP" altLang="en-US" sz="3200" kern="0"/>
              <a:t>の説明を終わります。</a:t>
            </a:r>
            <a:br>
              <a:rPr lang="en-US" altLang="ja-JP" sz="3200" kern="0"/>
            </a:br>
            <a:br>
              <a:rPr lang="en-US" altLang="ja-JP" sz="3200" kern="0"/>
            </a:br>
            <a:r>
              <a:rPr lang="ja-JP" altLang="en-US" sz="3200" kern="0"/>
              <a:t>ご清聴ありがとうございました。</a:t>
            </a:r>
            <a:endParaRPr lang="ja-JP" altLang="en-US" sz="3200" kern="0"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00466622"/>
      </p:ext>
    </p:extLst>
  </p:cSld>
  <p:clrMapOvr>
    <a:masterClrMapping/>
  </p:clrMapOvr>
  <mc:AlternateContent xmlns:mc="http://schemas.openxmlformats.org/markup-compatibility/2006" xmlns:p14="http://schemas.microsoft.com/office/powerpoint/2010/main">
    <mc:Choice Requires="p14">
      <p:transition spd="slow" p14:dur="2000" advTm="16831"/>
    </mc:Choice>
    <mc:Fallback xmlns="">
      <p:transition spd="slow" advTm="16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29.6|4.7|4.8|4.4|125"/>
</p:tagLst>
</file>

<file path=ppt/tags/tag2.xml><?xml version="1.0" encoding="utf-8"?>
<p:tagLst xmlns:a="http://schemas.openxmlformats.org/drawingml/2006/main" xmlns:r="http://schemas.openxmlformats.org/officeDocument/2006/relationships" xmlns:p="http://schemas.openxmlformats.org/presentationml/2006/main">
  <p:tag name="TIMING" val="|14.3"/>
</p:tagLst>
</file>

<file path=ppt/tags/tag3.xml><?xml version="1.0" encoding="utf-8"?>
<p:tagLst xmlns:a="http://schemas.openxmlformats.org/drawingml/2006/main" xmlns:r="http://schemas.openxmlformats.org/officeDocument/2006/relationships" xmlns:p="http://schemas.openxmlformats.org/presentationml/2006/main">
  <p:tag name="TIMING" val="|55|4.4|7.9|8.8"/>
</p:tagLst>
</file>

<file path=ppt/tags/tag4.xml><?xml version="1.0" encoding="utf-8"?>
<p:tagLst xmlns:a="http://schemas.openxmlformats.org/drawingml/2006/main" xmlns:r="http://schemas.openxmlformats.org/officeDocument/2006/relationships" xmlns:p="http://schemas.openxmlformats.org/presentationml/2006/main">
  <p:tag name="TIMING" val="|16.7|5.2"/>
</p:tagLst>
</file>

<file path=ppt/tags/tag5.xml><?xml version="1.0" encoding="utf-8"?>
<p:tagLst xmlns:a="http://schemas.openxmlformats.org/drawingml/2006/main" xmlns:r="http://schemas.openxmlformats.org/officeDocument/2006/relationships" xmlns:p="http://schemas.openxmlformats.org/presentationml/2006/main">
  <p:tag name="TIMING" val="|15.2"/>
</p:tagLst>
</file>

<file path=ppt/theme/theme1.xml><?xml version="1.0" encoding="utf-8"?>
<a:theme xmlns:a="http://schemas.openxmlformats.org/drawingml/2006/main" name="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2700">
          <a:solidFill>
            <a:schemeClr val="tx1"/>
          </a:solidFill>
          <a:tailEnd type="triangle"/>
        </a:ln>
      </a:spPr>
      <a:bodyPr/>
      <a:lstStyle/>
      <a:style>
        <a:lnRef idx="1">
          <a:schemeClr val="accent1"/>
        </a:lnRef>
        <a:fillRef idx="0">
          <a:schemeClr val="accent1"/>
        </a:fillRef>
        <a:effectRef idx="0">
          <a:schemeClr val="accent1"/>
        </a:effectRef>
        <a:fontRef idx="minor">
          <a:schemeClr val="tx1"/>
        </a:fontRef>
      </a:style>
    </a:lnDef>
    <a:txDef>
      <a:spPr bwMode="auto">
        <a:noFill/>
        <a:ln w="12700" cmpd="sng">
          <a:solidFill>
            <a:schemeClr val="tx1"/>
          </a:solidFill>
          <a:miter lim="800000"/>
          <a:headEnd/>
          <a:tailEnd/>
        </a:ln>
      </a:spPr>
      <a:bodyPr wrap="square" rtlCol="0">
        <a:spAutoFit/>
      </a:bodyPr>
      <a:lstStyle>
        <a:defPPr>
          <a:defRPr kumimoji="1" sz="1300" dirty="0" smtClean="0"/>
        </a:defPPr>
      </a:lstStyle>
    </a:tx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Network</Template>
  <TotalTime>22355</TotalTime>
  <Words>2393</Words>
  <Application>Microsoft Office PowerPoint</Application>
  <PresentationFormat>画面に合わせる (4:3)</PresentationFormat>
  <Paragraphs>243</Paragraphs>
  <Slides>9</Slides>
  <Notes>9</Notes>
  <HiddenSlides>0</HiddenSlides>
  <MMClips>9</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1</vt:i4>
      </vt:variant>
      <vt:variant>
        <vt:lpstr>スライド タイトル</vt:lpstr>
      </vt:variant>
      <vt:variant>
        <vt:i4>9</vt:i4>
      </vt:variant>
    </vt:vector>
  </HeadingPairs>
  <TitlesOfParts>
    <vt:vector size="18" baseType="lpstr">
      <vt:lpstr>ＭＳ Ｐゴシック</vt:lpstr>
      <vt:lpstr>ＭＳ Ｐ明朝</vt:lpstr>
      <vt:lpstr>ＭＳ ゴシック</vt:lpstr>
      <vt:lpstr>メイリオ</vt:lpstr>
      <vt:lpstr>Arial</vt:lpstr>
      <vt:lpstr>Century</vt:lpstr>
      <vt:lpstr>Wingdings</vt:lpstr>
      <vt:lpstr>Network</vt:lpstr>
      <vt:lpstr>Image</vt:lpstr>
      <vt:lpstr>YESSマニュアル（学生用） 国際ロータリー　第＊＊＊＊地区青少年交換委員会</vt:lpstr>
      <vt:lpstr>STEP1: いつ頃、何を入力するの？（義務）</vt:lpstr>
      <vt:lpstr>STEP2: ＹＥＳＳにログイン</vt:lpstr>
      <vt:lpstr>STEP3: マンスリーレポート／直接入力（学生）</vt:lpstr>
      <vt:lpstr>STEP4: マンスリーレポート／直接入力（学生）</vt:lpstr>
      <vt:lpstr>STEP5: ホストファミリー情報更新（学生）</vt:lpstr>
      <vt:lpstr>PowerPoint プレゼンテーション</vt:lpstr>
      <vt:lpstr>ＳＴＥＰ７：　帰国日の入力</vt:lpstr>
      <vt:lpstr>YESSマニュアル（学生用） 国際ロータリー　青少年交換委員会</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n.tsuchiya</dc:creator>
  <cp:lastModifiedBy>Keisuke Honma</cp:lastModifiedBy>
  <cp:revision>583</cp:revision>
  <cp:lastPrinted>2020-12-28T23:37:11Z</cp:lastPrinted>
  <dcterms:created xsi:type="dcterms:W3CDTF">2008-08-06T01:33:28Z</dcterms:created>
  <dcterms:modified xsi:type="dcterms:W3CDTF">2023-08-18T06:34:24Z</dcterms:modified>
</cp:coreProperties>
</file>