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0.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1.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2.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1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15.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16.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19.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20.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21.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8" r:id="rId4"/>
  </p:sldMasterIdLst>
  <p:notesMasterIdLst>
    <p:notesMasterId r:id="rId53"/>
  </p:notesMasterIdLst>
  <p:sldIdLst>
    <p:sldId id="294" r:id="rId5"/>
    <p:sldId id="295" r:id="rId6"/>
    <p:sldId id="297" r:id="rId7"/>
    <p:sldId id="298" r:id="rId8"/>
    <p:sldId id="296" r:id="rId9"/>
    <p:sldId id="299" r:id="rId10"/>
    <p:sldId id="300" r:id="rId11"/>
    <p:sldId id="301" r:id="rId12"/>
    <p:sldId id="302" r:id="rId13"/>
    <p:sldId id="303" r:id="rId14"/>
    <p:sldId id="304" r:id="rId15"/>
    <p:sldId id="256" r:id="rId16"/>
    <p:sldId id="257" r:id="rId17"/>
    <p:sldId id="258" r:id="rId18"/>
    <p:sldId id="259" r:id="rId19"/>
    <p:sldId id="305" r:id="rId20"/>
    <p:sldId id="261" r:id="rId21"/>
    <p:sldId id="262" r:id="rId22"/>
    <p:sldId id="263" r:id="rId23"/>
    <p:sldId id="306"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9" r:id="rId39"/>
    <p:sldId id="280" r:id="rId40"/>
    <p:sldId id="281" r:id="rId41"/>
    <p:sldId id="282" r:id="rId42"/>
    <p:sldId id="283" r:id="rId43"/>
    <p:sldId id="284" r:id="rId44"/>
    <p:sldId id="286" r:id="rId45"/>
    <p:sldId id="285" r:id="rId46"/>
    <p:sldId id="287" r:id="rId47"/>
    <p:sldId id="288" r:id="rId48"/>
    <p:sldId id="289" r:id="rId49"/>
    <p:sldId id="291" r:id="rId50"/>
    <p:sldId id="292" r:id="rId51"/>
    <p:sldId id="293" r:id="rId52"/>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834"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_rels/data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ata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5B926-7345-4348-A229-69884018B394}" type="doc">
      <dgm:prSet loTypeId="urn:microsoft.com/office/officeart/2005/8/layout/default" loCatId="list" qsTypeId="urn:microsoft.com/office/officeart/2005/8/quickstyle/simple2" qsCatId="simple" csTypeId="urn:microsoft.com/office/officeart/2005/8/colors/colorful5" csCatId="colorful"/>
      <dgm:spPr/>
      <dgm:t>
        <a:bodyPr/>
        <a:lstStyle/>
        <a:p>
          <a:endParaRPr lang="en-US"/>
        </a:p>
      </dgm:t>
    </dgm:pt>
    <dgm:pt modelId="{4F796D2B-2AD0-43FC-A02E-2E584A5DBD31}">
      <dgm:prSet/>
      <dgm:spPr/>
      <dgm:t>
        <a:bodyPr/>
        <a:lstStyle/>
        <a:p>
          <a:r>
            <a:rPr lang="ja-JP"/>
            <a:t>カール・ロジャーズによって１９４０年代後半に始められたグループ体験が源流</a:t>
          </a:r>
          <a:endParaRPr lang="en-US"/>
        </a:p>
      </dgm:t>
    </dgm:pt>
    <dgm:pt modelId="{F72E4BA5-FCD0-4306-BED4-6BFE4786D227}" type="parTrans" cxnId="{1585ED37-954A-461C-B0EC-C8756FA32026}">
      <dgm:prSet/>
      <dgm:spPr/>
      <dgm:t>
        <a:bodyPr/>
        <a:lstStyle/>
        <a:p>
          <a:endParaRPr lang="en-US"/>
        </a:p>
      </dgm:t>
    </dgm:pt>
    <dgm:pt modelId="{05FD6F54-1A5B-4017-9A24-5681CF4CCA31}" type="sibTrans" cxnId="{1585ED37-954A-461C-B0EC-C8756FA32026}">
      <dgm:prSet/>
      <dgm:spPr/>
      <dgm:t>
        <a:bodyPr/>
        <a:lstStyle/>
        <a:p>
          <a:endParaRPr lang="en-US"/>
        </a:p>
      </dgm:t>
    </dgm:pt>
    <dgm:pt modelId="{BEC7781A-18EB-4EE5-AF4F-81A2DD04D668}">
      <dgm:prSet/>
      <dgm:spPr/>
      <dgm:t>
        <a:bodyPr/>
        <a:lstStyle/>
        <a:p>
          <a:r>
            <a:rPr kumimoji="1" lang="ja-JP"/>
            <a:t>その後１９６０年代の人間性回復運動で展開</a:t>
          </a:r>
          <a:endParaRPr lang="en-US"/>
        </a:p>
      </dgm:t>
    </dgm:pt>
    <dgm:pt modelId="{E7B6264A-F5E9-4730-B6E5-CF2192CA6E7A}" type="parTrans" cxnId="{9E7205CD-EA89-41FD-8C14-18A794DB775B}">
      <dgm:prSet/>
      <dgm:spPr/>
      <dgm:t>
        <a:bodyPr/>
        <a:lstStyle/>
        <a:p>
          <a:endParaRPr lang="en-US"/>
        </a:p>
      </dgm:t>
    </dgm:pt>
    <dgm:pt modelId="{82479AE0-261C-4980-9BC5-82A6C1C5568B}" type="sibTrans" cxnId="{9E7205CD-EA89-41FD-8C14-18A794DB775B}">
      <dgm:prSet/>
      <dgm:spPr/>
      <dgm:t>
        <a:bodyPr/>
        <a:lstStyle/>
        <a:p>
          <a:endParaRPr lang="en-US"/>
        </a:p>
      </dgm:t>
    </dgm:pt>
    <dgm:pt modelId="{D22B88A3-93E0-4CC6-B7BF-266BBCBDCD4A}" type="pres">
      <dgm:prSet presAssocID="{A9A5B926-7345-4348-A229-69884018B394}" presName="diagram" presStyleCnt="0">
        <dgm:presLayoutVars>
          <dgm:dir/>
          <dgm:resizeHandles val="exact"/>
        </dgm:presLayoutVars>
      </dgm:prSet>
      <dgm:spPr/>
    </dgm:pt>
    <dgm:pt modelId="{40E3FD2D-94EC-49A6-BE8C-4BDDC9D1D2B4}" type="pres">
      <dgm:prSet presAssocID="{4F796D2B-2AD0-43FC-A02E-2E584A5DBD31}" presName="node" presStyleLbl="node1" presStyleIdx="0" presStyleCnt="2">
        <dgm:presLayoutVars>
          <dgm:bulletEnabled val="1"/>
        </dgm:presLayoutVars>
      </dgm:prSet>
      <dgm:spPr/>
    </dgm:pt>
    <dgm:pt modelId="{42ED70FE-12A1-4705-A49A-030BA6B64D27}" type="pres">
      <dgm:prSet presAssocID="{05FD6F54-1A5B-4017-9A24-5681CF4CCA31}" presName="sibTrans" presStyleCnt="0"/>
      <dgm:spPr/>
    </dgm:pt>
    <dgm:pt modelId="{35CF63F3-3911-4FC9-AC6F-A05C5C8F2D31}" type="pres">
      <dgm:prSet presAssocID="{BEC7781A-18EB-4EE5-AF4F-81A2DD04D668}" presName="node" presStyleLbl="node1" presStyleIdx="1" presStyleCnt="2">
        <dgm:presLayoutVars>
          <dgm:bulletEnabled val="1"/>
        </dgm:presLayoutVars>
      </dgm:prSet>
      <dgm:spPr/>
    </dgm:pt>
  </dgm:ptLst>
  <dgm:cxnLst>
    <dgm:cxn modelId="{825DFD10-EF11-49A1-8704-5AF7F745710B}" type="presOf" srcId="{4F796D2B-2AD0-43FC-A02E-2E584A5DBD31}" destId="{40E3FD2D-94EC-49A6-BE8C-4BDDC9D1D2B4}" srcOrd="0" destOrd="0" presId="urn:microsoft.com/office/officeart/2005/8/layout/default"/>
    <dgm:cxn modelId="{1585ED37-954A-461C-B0EC-C8756FA32026}" srcId="{A9A5B926-7345-4348-A229-69884018B394}" destId="{4F796D2B-2AD0-43FC-A02E-2E584A5DBD31}" srcOrd="0" destOrd="0" parTransId="{F72E4BA5-FCD0-4306-BED4-6BFE4786D227}" sibTransId="{05FD6F54-1A5B-4017-9A24-5681CF4CCA31}"/>
    <dgm:cxn modelId="{8B344F3B-783B-430C-A129-61A0F578266F}" type="presOf" srcId="{A9A5B926-7345-4348-A229-69884018B394}" destId="{D22B88A3-93E0-4CC6-B7BF-266BBCBDCD4A}" srcOrd="0" destOrd="0" presId="urn:microsoft.com/office/officeart/2005/8/layout/default"/>
    <dgm:cxn modelId="{2A3B6448-0D75-4434-925A-F177F869D591}" type="presOf" srcId="{BEC7781A-18EB-4EE5-AF4F-81A2DD04D668}" destId="{35CF63F3-3911-4FC9-AC6F-A05C5C8F2D31}" srcOrd="0" destOrd="0" presId="urn:microsoft.com/office/officeart/2005/8/layout/default"/>
    <dgm:cxn modelId="{9E7205CD-EA89-41FD-8C14-18A794DB775B}" srcId="{A9A5B926-7345-4348-A229-69884018B394}" destId="{BEC7781A-18EB-4EE5-AF4F-81A2DD04D668}" srcOrd="1" destOrd="0" parTransId="{E7B6264A-F5E9-4730-B6E5-CF2192CA6E7A}" sibTransId="{82479AE0-261C-4980-9BC5-82A6C1C5568B}"/>
    <dgm:cxn modelId="{FFEB1384-D4B2-47C5-A406-83487CF2B54B}" type="presParOf" srcId="{D22B88A3-93E0-4CC6-B7BF-266BBCBDCD4A}" destId="{40E3FD2D-94EC-49A6-BE8C-4BDDC9D1D2B4}" srcOrd="0" destOrd="0" presId="urn:microsoft.com/office/officeart/2005/8/layout/default"/>
    <dgm:cxn modelId="{CE5B3F55-8EBC-433E-8AA4-1F1D307CEA8D}" type="presParOf" srcId="{D22B88A3-93E0-4CC6-B7BF-266BBCBDCD4A}" destId="{42ED70FE-12A1-4705-A49A-030BA6B64D27}" srcOrd="1" destOrd="0" presId="urn:microsoft.com/office/officeart/2005/8/layout/default"/>
    <dgm:cxn modelId="{B2A1D462-7D93-4239-8353-1F32EB600AB8}" type="presParOf" srcId="{D22B88A3-93E0-4CC6-B7BF-266BBCBDCD4A}" destId="{35CF63F3-3911-4FC9-AC6F-A05C5C8F2D31}"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CC3357-099E-402C-8091-03F846A8907E}"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5D0FC9E4-D239-44EC-8D1A-2F141150158A}">
      <dgm:prSet custT="1"/>
      <dgm:spPr/>
      <dgm:t>
        <a:bodyPr/>
        <a:lstStyle/>
        <a:p>
          <a:r>
            <a:rPr kumimoji="1" lang="ja-JP" sz="2300"/>
            <a:t>①</a:t>
          </a:r>
          <a:r>
            <a:rPr kumimoji="1" lang="ja-JP" sz="2800"/>
            <a:t>指導者としての人間性形成</a:t>
          </a:r>
          <a:endParaRPr lang="en-US" sz="2800"/>
        </a:p>
      </dgm:t>
    </dgm:pt>
    <dgm:pt modelId="{634942B5-BFB4-444D-A460-F816A1BFD8B8}" type="parTrans" cxnId="{581EA897-FA94-47FD-BBB4-C2D3FBCED997}">
      <dgm:prSet/>
      <dgm:spPr/>
      <dgm:t>
        <a:bodyPr/>
        <a:lstStyle/>
        <a:p>
          <a:endParaRPr lang="en-US"/>
        </a:p>
      </dgm:t>
    </dgm:pt>
    <dgm:pt modelId="{40C6438E-9E77-4D22-A5CD-6FBC3F93ECA8}" type="sibTrans" cxnId="{581EA897-FA94-47FD-BBB4-C2D3FBCED997}">
      <dgm:prSet/>
      <dgm:spPr/>
      <dgm:t>
        <a:bodyPr/>
        <a:lstStyle/>
        <a:p>
          <a:endParaRPr lang="en-US"/>
        </a:p>
      </dgm:t>
    </dgm:pt>
    <dgm:pt modelId="{89C68BEA-3817-4D80-B7EC-96E610A1C3FC}">
      <dgm:prSet custT="1"/>
      <dgm:spPr/>
      <dgm:t>
        <a:bodyPr/>
        <a:lstStyle/>
        <a:p>
          <a:r>
            <a:rPr kumimoji="1" lang="ja-JP" sz="2300"/>
            <a:t>②</a:t>
          </a:r>
          <a:r>
            <a:rPr kumimoji="1" lang="ja-JP" sz="2400"/>
            <a:t>非日常的な環境で創造的で人間らしい生活を創造する</a:t>
          </a:r>
          <a:endParaRPr lang="en-US" sz="2400"/>
        </a:p>
      </dgm:t>
    </dgm:pt>
    <dgm:pt modelId="{1D8C585A-7ECE-416A-A737-2B2BCFFC80AF}" type="parTrans" cxnId="{FB131E60-F7EA-4ED7-8C6C-F152F72E14F4}">
      <dgm:prSet/>
      <dgm:spPr/>
      <dgm:t>
        <a:bodyPr/>
        <a:lstStyle/>
        <a:p>
          <a:endParaRPr lang="en-US"/>
        </a:p>
      </dgm:t>
    </dgm:pt>
    <dgm:pt modelId="{8F2D6687-94FC-4BCE-A537-FE4ADF1ED239}" type="sibTrans" cxnId="{FB131E60-F7EA-4ED7-8C6C-F152F72E14F4}">
      <dgm:prSet/>
      <dgm:spPr/>
      <dgm:t>
        <a:bodyPr/>
        <a:lstStyle/>
        <a:p>
          <a:endParaRPr lang="en-US"/>
        </a:p>
      </dgm:t>
    </dgm:pt>
    <dgm:pt modelId="{02FBC115-6FBD-45E1-9220-4AE8206E6AE4}">
      <dgm:prSet custT="1"/>
      <dgm:spPr/>
      <dgm:t>
        <a:bodyPr/>
        <a:lstStyle/>
        <a:p>
          <a:r>
            <a:rPr kumimoji="1" lang="ja-JP" sz="2300"/>
            <a:t>③</a:t>
          </a:r>
          <a:r>
            <a:rPr kumimoji="1" lang="ja-JP" sz="2400"/>
            <a:t>小集団の集合体としての共同生活の形をとることで、仲間との楽しみ、喜びの交歓</a:t>
          </a:r>
          <a:endParaRPr lang="en-US" sz="2400"/>
        </a:p>
      </dgm:t>
    </dgm:pt>
    <dgm:pt modelId="{553845E9-7745-43E4-AFB6-D6FE5C07FDA0}" type="parTrans" cxnId="{5FE43920-E170-4711-9F17-95F8C2F54E02}">
      <dgm:prSet/>
      <dgm:spPr/>
      <dgm:t>
        <a:bodyPr/>
        <a:lstStyle/>
        <a:p>
          <a:endParaRPr lang="en-US"/>
        </a:p>
      </dgm:t>
    </dgm:pt>
    <dgm:pt modelId="{BD69A06C-39EF-4132-A1D6-8A3E18B0A336}" type="sibTrans" cxnId="{5FE43920-E170-4711-9F17-95F8C2F54E02}">
      <dgm:prSet/>
      <dgm:spPr/>
      <dgm:t>
        <a:bodyPr/>
        <a:lstStyle/>
        <a:p>
          <a:endParaRPr lang="en-US"/>
        </a:p>
      </dgm:t>
    </dgm:pt>
    <dgm:pt modelId="{B16E9987-B0AB-43DC-BD17-745D09FB70FC}">
      <dgm:prSet custT="1"/>
      <dgm:spPr/>
      <dgm:t>
        <a:bodyPr/>
        <a:lstStyle/>
        <a:p>
          <a:r>
            <a:rPr kumimoji="1" lang="ja-JP" sz="2300"/>
            <a:t>④</a:t>
          </a:r>
          <a:r>
            <a:rPr kumimoji="1" lang="ja-JP" sz="2400"/>
            <a:t>自己と他者の発見</a:t>
          </a:r>
          <a:endParaRPr lang="en-US" sz="2400"/>
        </a:p>
      </dgm:t>
    </dgm:pt>
    <dgm:pt modelId="{7A39C033-F7DF-4506-AAAE-14ADA1E3078D}" type="parTrans" cxnId="{BCE9D43E-3FA6-4414-82DA-4C08779158D2}">
      <dgm:prSet/>
      <dgm:spPr/>
      <dgm:t>
        <a:bodyPr/>
        <a:lstStyle/>
        <a:p>
          <a:endParaRPr lang="en-US"/>
        </a:p>
      </dgm:t>
    </dgm:pt>
    <dgm:pt modelId="{76283150-5B2F-4619-B330-A27477D298BC}" type="sibTrans" cxnId="{BCE9D43E-3FA6-4414-82DA-4C08779158D2}">
      <dgm:prSet/>
      <dgm:spPr/>
      <dgm:t>
        <a:bodyPr/>
        <a:lstStyle/>
        <a:p>
          <a:endParaRPr lang="en-US"/>
        </a:p>
      </dgm:t>
    </dgm:pt>
    <dgm:pt modelId="{8E66DE9F-9212-42A6-913B-7757A3BE5956}">
      <dgm:prSet custT="1"/>
      <dgm:spPr/>
      <dgm:t>
        <a:bodyPr/>
        <a:lstStyle/>
        <a:p>
          <a:r>
            <a:rPr kumimoji="1" lang="ja-JP" sz="2300"/>
            <a:t>⑤</a:t>
          </a:r>
          <a:r>
            <a:rPr kumimoji="1" lang="ja-JP" sz="2400"/>
            <a:t>他者のために働くことを通して得る感動</a:t>
          </a:r>
          <a:endParaRPr lang="en-US" sz="2400"/>
        </a:p>
      </dgm:t>
    </dgm:pt>
    <dgm:pt modelId="{FF87697C-2F1C-40C6-9ADB-20A3F1FE180B}" type="parTrans" cxnId="{26CFC5C8-F812-454D-92CF-A99A8B2097E7}">
      <dgm:prSet/>
      <dgm:spPr/>
      <dgm:t>
        <a:bodyPr/>
        <a:lstStyle/>
        <a:p>
          <a:endParaRPr lang="en-US"/>
        </a:p>
      </dgm:t>
    </dgm:pt>
    <dgm:pt modelId="{8DE3C3ED-887A-4D75-892B-D374F585B0C4}" type="sibTrans" cxnId="{26CFC5C8-F812-454D-92CF-A99A8B2097E7}">
      <dgm:prSet/>
      <dgm:spPr/>
      <dgm:t>
        <a:bodyPr/>
        <a:lstStyle/>
        <a:p>
          <a:endParaRPr lang="en-US"/>
        </a:p>
      </dgm:t>
    </dgm:pt>
    <dgm:pt modelId="{E56460C4-93C5-4D0A-9E50-ACAC2346B3E4}">
      <dgm:prSet custT="1"/>
      <dgm:spPr/>
      <dgm:t>
        <a:bodyPr/>
        <a:lstStyle/>
        <a:p>
          <a:r>
            <a:rPr kumimoji="1" lang="ja-JP" sz="2300"/>
            <a:t>⑥</a:t>
          </a:r>
          <a:r>
            <a:rPr kumimoji="1" lang="ja-JP" sz="2400"/>
            <a:t>非日常的な経験が日常性を振り返り、それを変革していく原動力を導き出す。</a:t>
          </a:r>
          <a:endParaRPr lang="en-US" sz="2400"/>
        </a:p>
      </dgm:t>
    </dgm:pt>
    <dgm:pt modelId="{FB83CCC7-3C12-41CE-9DCD-6C47D5FC137D}" type="parTrans" cxnId="{8F963FD4-CBDB-4EC9-AF72-36F9852CFD4D}">
      <dgm:prSet/>
      <dgm:spPr/>
      <dgm:t>
        <a:bodyPr/>
        <a:lstStyle/>
        <a:p>
          <a:endParaRPr lang="en-US"/>
        </a:p>
      </dgm:t>
    </dgm:pt>
    <dgm:pt modelId="{F7D9EBA8-14CC-41E4-961C-B0F5645EF4F0}" type="sibTrans" cxnId="{8F963FD4-CBDB-4EC9-AF72-36F9852CFD4D}">
      <dgm:prSet/>
      <dgm:spPr/>
      <dgm:t>
        <a:bodyPr/>
        <a:lstStyle/>
        <a:p>
          <a:endParaRPr lang="en-US"/>
        </a:p>
      </dgm:t>
    </dgm:pt>
    <dgm:pt modelId="{9E38CB35-1980-4AEB-A912-0F23AC2D5042}" type="pres">
      <dgm:prSet presAssocID="{55CC3357-099E-402C-8091-03F846A8907E}" presName="vert0" presStyleCnt="0">
        <dgm:presLayoutVars>
          <dgm:dir/>
          <dgm:animOne val="branch"/>
          <dgm:animLvl val="lvl"/>
        </dgm:presLayoutVars>
      </dgm:prSet>
      <dgm:spPr/>
    </dgm:pt>
    <dgm:pt modelId="{88A7A955-2EFE-488E-BC8B-07CC62B129CA}" type="pres">
      <dgm:prSet presAssocID="{5D0FC9E4-D239-44EC-8D1A-2F141150158A}" presName="thickLine" presStyleLbl="alignNode1" presStyleIdx="0" presStyleCnt="6"/>
      <dgm:spPr/>
    </dgm:pt>
    <dgm:pt modelId="{8B754E8C-F1BC-4972-AD58-942EF806960A}" type="pres">
      <dgm:prSet presAssocID="{5D0FC9E4-D239-44EC-8D1A-2F141150158A}" presName="horz1" presStyleCnt="0"/>
      <dgm:spPr/>
    </dgm:pt>
    <dgm:pt modelId="{BB5B5B26-1EDC-4EF8-8B0C-E5FBEF539C54}" type="pres">
      <dgm:prSet presAssocID="{5D0FC9E4-D239-44EC-8D1A-2F141150158A}" presName="tx1" presStyleLbl="revTx" presStyleIdx="0" presStyleCnt="6"/>
      <dgm:spPr/>
    </dgm:pt>
    <dgm:pt modelId="{A49F66A4-D125-4B72-876D-3CADFCB32234}" type="pres">
      <dgm:prSet presAssocID="{5D0FC9E4-D239-44EC-8D1A-2F141150158A}" presName="vert1" presStyleCnt="0"/>
      <dgm:spPr/>
    </dgm:pt>
    <dgm:pt modelId="{5602AF75-B2EA-48FF-9F42-1B465F3D8181}" type="pres">
      <dgm:prSet presAssocID="{89C68BEA-3817-4D80-B7EC-96E610A1C3FC}" presName="thickLine" presStyleLbl="alignNode1" presStyleIdx="1" presStyleCnt="6"/>
      <dgm:spPr/>
    </dgm:pt>
    <dgm:pt modelId="{90AB4B12-D078-4267-BB00-F03DB2D0C6F0}" type="pres">
      <dgm:prSet presAssocID="{89C68BEA-3817-4D80-B7EC-96E610A1C3FC}" presName="horz1" presStyleCnt="0"/>
      <dgm:spPr/>
    </dgm:pt>
    <dgm:pt modelId="{353588ED-EFCC-4C84-B089-B81649EBEB0E}" type="pres">
      <dgm:prSet presAssocID="{89C68BEA-3817-4D80-B7EC-96E610A1C3FC}" presName="tx1" presStyleLbl="revTx" presStyleIdx="1" presStyleCnt="6"/>
      <dgm:spPr/>
    </dgm:pt>
    <dgm:pt modelId="{A2AC63A4-6203-49D1-82BB-6592BB9ECEF8}" type="pres">
      <dgm:prSet presAssocID="{89C68BEA-3817-4D80-B7EC-96E610A1C3FC}" presName="vert1" presStyleCnt="0"/>
      <dgm:spPr/>
    </dgm:pt>
    <dgm:pt modelId="{B765C1CA-7DC8-461C-83AC-559FE55E8DBC}" type="pres">
      <dgm:prSet presAssocID="{02FBC115-6FBD-45E1-9220-4AE8206E6AE4}" presName="thickLine" presStyleLbl="alignNode1" presStyleIdx="2" presStyleCnt="6"/>
      <dgm:spPr/>
    </dgm:pt>
    <dgm:pt modelId="{45434C17-71C9-488F-914C-DDB5433EDEA9}" type="pres">
      <dgm:prSet presAssocID="{02FBC115-6FBD-45E1-9220-4AE8206E6AE4}" presName="horz1" presStyleCnt="0"/>
      <dgm:spPr/>
    </dgm:pt>
    <dgm:pt modelId="{F7BAC0C7-743C-449B-B133-2A0081462315}" type="pres">
      <dgm:prSet presAssocID="{02FBC115-6FBD-45E1-9220-4AE8206E6AE4}" presName="tx1" presStyleLbl="revTx" presStyleIdx="2" presStyleCnt="6"/>
      <dgm:spPr/>
    </dgm:pt>
    <dgm:pt modelId="{FB70FEC3-0AD2-489A-A149-D1B8B41B4E1C}" type="pres">
      <dgm:prSet presAssocID="{02FBC115-6FBD-45E1-9220-4AE8206E6AE4}" presName="vert1" presStyleCnt="0"/>
      <dgm:spPr/>
    </dgm:pt>
    <dgm:pt modelId="{DB535794-65FC-43FA-8D24-9850F6FDCA43}" type="pres">
      <dgm:prSet presAssocID="{B16E9987-B0AB-43DC-BD17-745D09FB70FC}" presName="thickLine" presStyleLbl="alignNode1" presStyleIdx="3" presStyleCnt="6"/>
      <dgm:spPr/>
    </dgm:pt>
    <dgm:pt modelId="{9FB2F540-BEEF-4A03-887B-E5A7CC62B161}" type="pres">
      <dgm:prSet presAssocID="{B16E9987-B0AB-43DC-BD17-745D09FB70FC}" presName="horz1" presStyleCnt="0"/>
      <dgm:spPr/>
    </dgm:pt>
    <dgm:pt modelId="{77057081-1BC2-4B67-A9D1-2751B89F403A}" type="pres">
      <dgm:prSet presAssocID="{B16E9987-B0AB-43DC-BD17-745D09FB70FC}" presName="tx1" presStyleLbl="revTx" presStyleIdx="3" presStyleCnt="6"/>
      <dgm:spPr/>
    </dgm:pt>
    <dgm:pt modelId="{CCE9A0CD-C0B7-4437-8E33-8B7063C9EAC6}" type="pres">
      <dgm:prSet presAssocID="{B16E9987-B0AB-43DC-BD17-745D09FB70FC}" presName="vert1" presStyleCnt="0"/>
      <dgm:spPr/>
    </dgm:pt>
    <dgm:pt modelId="{9AC24014-E854-4C74-8200-28BE33B8F92F}" type="pres">
      <dgm:prSet presAssocID="{8E66DE9F-9212-42A6-913B-7757A3BE5956}" presName="thickLine" presStyleLbl="alignNode1" presStyleIdx="4" presStyleCnt="6"/>
      <dgm:spPr/>
    </dgm:pt>
    <dgm:pt modelId="{E7DE556A-EDC3-4613-A035-D73D1D14943D}" type="pres">
      <dgm:prSet presAssocID="{8E66DE9F-9212-42A6-913B-7757A3BE5956}" presName="horz1" presStyleCnt="0"/>
      <dgm:spPr/>
    </dgm:pt>
    <dgm:pt modelId="{B0EDC97F-CF2E-4C1F-BB0B-4AA51D58E0F3}" type="pres">
      <dgm:prSet presAssocID="{8E66DE9F-9212-42A6-913B-7757A3BE5956}" presName="tx1" presStyleLbl="revTx" presStyleIdx="4" presStyleCnt="6"/>
      <dgm:spPr/>
    </dgm:pt>
    <dgm:pt modelId="{A31EFC74-38D2-4F89-8133-535BFA354CC1}" type="pres">
      <dgm:prSet presAssocID="{8E66DE9F-9212-42A6-913B-7757A3BE5956}" presName="vert1" presStyleCnt="0"/>
      <dgm:spPr/>
    </dgm:pt>
    <dgm:pt modelId="{1DA26895-FA92-4333-A36C-C767362134EB}" type="pres">
      <dgm:prSet presAssocID="{E56460C4-93C5-4D0A-9E50-ACAC2346B3E4}" presName="thickLine" presStyleLbl="alignNode1" presStyleIdx="5" presStyleCnt="6"/>
      <dgm:spPr/>
    </dgm:pt>
    <dgm:pt modelId="{05BDDF35-4703-4308-99FE-747BE89E85C7}" type="pres">
      <dgm:prSet presAssocID="{E56460C4-93C5-4D0A-9E50-ACAC2346B3E4}" presName="horz1" presStyleCnt="0"/>
      <dgm:spPr/>
    </dgm:pt>
    <dgm:pt modelId="{DA903522-0334-43B2-A1E9-4ABFC329F966}" type="pres">
      <dgm:prSet presAssocID="{E56460C4-93C5-4D0A-9E50-ACAC2346B3E4}" presName="tx1" presStyleLbl="revTx" presStyleIdx="5" presStyleCnt="6"/>
      <dgm:spPr/>
    </dgm:pt>
    <dgm:pt modelId="{0112BF40-C52B-44CB-A796-3E4D74753BD5}" type="pres">
      <dgm:prSet presAssocID="{E56460C4-93C5-4D0A-9E50-ACAC2346B3E4}" presName="vert1" presStyleCnt="0"/>
      <dgm:spPr/>
    </dgm:pt>
  </dgm:ptLst>
  <dgm:cxnLst>
    <dgm:cxn modelId="{A5778317-023D-4256-AEB5-8BBCC29B46C0}" type="presOf" srcId="{8E66DE9F-9212-42A6-913B-7757A3BE5956}" destId="{B0EDC97F-CF2E-4C1F-BB0B-4AA51D58E0F3}" srcOrd="0" destOrd="0" presId="urn:microsoft.com/office/officeart/2008/layout/LinedList"/>
    <dgm:cxn modelId="{0C54C91F-2584-4A07-B304-CDAB99271AB8}" type="presOf" srcId="{89C68BEA-3817-4D80-B7EC-96E610A1C3FC}" destId="{353588ED-EFCC-4C84-B089-B81649EBEB0E}" srcOrd="0" destOrd="0" presId="urn:microsoft.com/office/officeart/2008/layout/LinedList"/>
    <dgm:cxn modelId="{5FE43920-E170-4711-9F17-95F8C2F54E02}" srcId="{55CC3357-099E-402C-8091-03F846A8907E}" destId="{02FBC115-6FBD-45E1-9220-4AE8206E6AE4}" srcOrd="2" destOrd="0" parTransId="{553845E9-7745-43E4-AFB6-D6FE5C07FDA0}" sibTransId="{BD69A06C-39EF-4132-A1D6-8A3E18B0A336}"/>
    <dgm:cxn modelId="{F9AD9737-364B-4273-AB50-994B0B4DB49A}" type="presOf" srcId="{55CC3357-099E-402C-8091-03F846A8907E}" destId="{9E38CB35-1980-4AEB-A912-0F23AC2D5042}" srcOrd="0" destOrd="0" presId="urn:microsoft.com/office/officeart/2008/layout/LinedList"/>
    <dgm:cxn modelId="{BCE9D43E-3FA6-4414-82DA-4C08779158D2}" srcId="{55CC3357-099E-402C-8091-03F846A8907E}" destId="{B16E9987-B0AB-43DC-BD17-745D09FB70FC}" srcOrd="3" destOrd="0" parTransId="{7A39C033-F7DF-4506-AAAE-14ADA1E3078D}" sibTransId="{76283150-5B2F-4619-B330-A27477D298BC}"/>
    <dgm:cxn modelId="{FB131E60-F7EA-4ED7-8C6C-F152F72E14F4}" srcId="{55CC3357-099E-402C-8091-03F846A8907E}" destId="{89C68BEA-3817-4D80-B7EC-96E610A1C3FC}" srcOrd="1" destOrd="0" parTransId="{1D8C585A-7ECE-416A-A737-2B2BCFFC80AF}" sibTransId="{8F2D6687-94FC-4BCE-A537-FE4ADF1ED239}"/>
    <dgm:cxn modelId="{581EA897-FA94-47FD-BBB4-C2D3FBCED997}" srcId="{55CC3357-099E-402C-8091-03F846A8907E}" destId="{5D0FC9E4-D239-44EC-8D1A-2F141150158A}" srcOrd="0" destOrd="0" parTransId="{634942B5-BFB4-444D-A460-F816A1BFD8B8}" sibTransId="{40C6438E-9E77-4D22-A5CD-6FBC3F93ECA8}"/>
    <dgm:cxn modelId="{F553259F-7F9A-48A7-AAC6-6944BFF932E1}" type="presOf" srcId="{02FBC115-6FBD-45E1-9220-4AE8206E6AE4}" destId="{F7BAC0C7-743C-449B-B133-2A0081462315}" srcOrd="0" destOrd="0" presId="urn:microsoft.com/office/officeart/2008/layout/LinedList"/>
    <dgm:cxn modelId="{DFA29BAA-2A25-4661-ACC8-C5E6C69DB355}" type="presOf" srcId="{E56460C4-93C5-4D0A-9E50-ACAC2346B3E4}" destId="{DA903522-0334-43B2-A1E9-4ABFC329F966}" srcOrd="0" destOrd="0" presId="urn:microsoft.com/office/officeart/2008/layout/LinedList"/>
    <dgm:cxn modelId="{26CFC5C8-F812-454D-92CF-A99A8B2097E7}" srcId="{55CC3357-099E-402C-8091-03F846A8907E}" destId="{8E66DE9F-9212-42A6-913B-7757A3BE5956}" srcOrd="4" destOrd="0" parTransId="{FF87697C-2F1C-40C6-9ADB-20A3F1FE180B}" sibTransId="{8DE3C3ED-887A-4D75-892B-D374F585B0C4}"/>
    <dgm:cxn modelId="{8F963FD4-CBDB-4EC9-AF72-36F9852CFD4D}" srcId="{55CC3357-099E-402C-8091-03F846A8907E}" destId="{E56460C4-93C5-4D0A-9E50-ACAC2346B3E4}" srcOrd="5" destOrd="0" parTransId="{FB83CCC7-3C12-41CE-9DCD-6C47D5FC137D}" sibTransId="{F7D9EBA8-14CC-41E4-961C-B0F5645EF4F0}"/>
    <dgm:cxn modelId="{6CF174D6-E0EC-4EB3-A252-F4A04532319B}" type="presOf" srcId="{B16E9987-B0AB-43DC-BD17-745D09FB70FC}" destId="{77057081-1BC2-4B67-A9D1-2751B89F403A}" srcOrd="0" destOrd="0" presId="urn:microsoft.com/office/officeart/2008/layout/LinedList"/>
    <dgm:cxn modelId="{F86D63EB-F931-4468-B977-4FA42DF23AA2}" type="presOf" srcId="{5D0FC9E4-D239-44EC-8D1A-2F141150158A}" destId="{BB5B5B26-1EDC-4EF8-8B0C-E5FBEF539C54}" srcOrd="0" destOrd="0" presId="urn:microsoft.com/office/officeart/2008/layout/LinedList"/>
    <dgm:cxn modelId="{491549BE-4E8F-42BE-B1AA-9193106490CC}" type="presParOf" srcId="{9E38CB35-1980-4AEB-A912-0F23AC2D5042}" destId="{88A7A955-2EFE-488E-BC8B-07CC62B129CA}" srcOrd="0" destOrd="0" presId="urn:microsoft.com/office/officeart/2008/layout/LinedList"/>
    <dgm:cxn modelId="{852313A4-3189-489F-9166-3A06DDC4D180}" type="presParOf" srcId="{9E38CB35-1980-4AEB-A912-0F23AC2D5042}" destId="{8B754E8C-F1BC-4972-AD58-942EF806960A}" srcOrd="1" destOrd="0" presId="urn:microsoft.com/office/officeart/2008/layout/LinedList"/>
    <dgm:cxn modelId="{F05E5226-BE03-4A08-95B5-B92355BDF812}" type="presParOf" srcId="{8B754E8C-F1BC-4972-AD58-942EF806960A}" destId="{BB5B5B26-1EDC-4EF8-8B0C-E5FBEF539C54}" srcOrd="0" destOrd="0" presId="urn:microsoft.com/office/officeart/2008/layout/LinedList"/>
    <dgm:cxn modelId="{EFA83A58-42C5-4748-8659-BA96F93AEC6E}" type="presParOf" srcId="{8B754E8C-F1BC-4972-AD58-942EF806960A}" destId="{A49F66A4-D125-4B72-876D-3CADFCB32234}" srcOrd="1" destOrd="0" presId="urn:microsoft.com/office/officeart/2008/layout/LinedList"/>
    <dgm:cxn modelId="{2E5411B1-D1D6-4CA6-BE92-E8268E479376}" type="presParOf" srcId="{9E38CB35-1980-4AEB-A912-0F23AC2D5042}" destId="{5602AF75-B2EA-48FF-9F42-1B465F3D8181}" srcOrd="2" destOrd="0" presId="urn:microsoft.com/office/officeart/2008/layout/LinedList"/>
    <dgm:cxn modelId="{EC740A28-2807-4034-9E83-CD51235CD54D}" type="presParOf" srcId="{9E38CB35-1980-4AEB-A912-0F23AC2D5042}" destId="{90AB4B12-D078-4267-BB00-F03DB2D0C6F0}" srcOrd="3" destOrd="0" presId="urn:microsoft.com/office/officeart/2008/layout/LinedList"/>
    <dgm:cxn modelId="{64DA3450-F4BE-4CD2-A693-984103671F4A}" type="presParOf" srcId="{90AB4B12-D078-4267-BB00-F03DB2D0C6F0}" destId="{353588ED-EFCC-4C84-B089-B81649EBEB0E}" srcOrd="0" destOrd="0" presId="urn:microsoft.com/office/officeart/2008/layout/LinedList"/>
    <dgm:cxn modelId="{FD290C91-2359-4443-816C-8DF8D7EC6CF3}" type="presParOf" srcId="{90AB4B12-D078-4267-BB00-F03DB2D0C6F0}" destId="{A2AC63A4-6203-49D1-82BB-6592BB9ECEF8}" srcOrd="1" destOrd="0" presId="urn:microsoft.com/office/officeart/2008/layout/LinedList"/>
    <dgm:cxn modelId="{DC7EF56E-D892-423C-83D2-8C557DECE87A}" type="presParOf" srcId="{9E38CB35-1980-4AEB-A912-0F23AC2D5042}" destId="{B765C1CA-7DC8-461C-83AC-559FE55E8DBC}" srcOrd="4" destOrd="0" presId="urn:microsoft.com/office/officeart/2008/layout/LinedList"/>
    <dgm:cxn modelId="{F815BAE2-DF24-4E83-8D08-7E2305C5D493}" type="presParOf" srcId="{9E38CB35-1980-4AEB-A912-0F23AC2D5042}" destId="{45434C17-71C9-488F-914C-DDB5433EDEA9}" srcOrd="5" destOrd="0" presId="urn:microsoft.com/office/officeart/2008/layout/LinedList"/>
    <dgm:cxn modelId="{B8CE9BD2-A36D-4207-8F9C-AB6C8551C550}" type="presParOf" srcId="{45434C17-71C9-488F-914C-DDB5433EDEA9}" destId="{F7BAC0C7-743C-449B-B133-2A0081462315}" srcOrd="0" destOrd="0" presId="urn:microsoft.com/office/officeart/2008/layout/LinedList"/>
    <dgm:cxn modelId="{9649978A-F180-495F-9754-D8A41EFEB3EA}" type="presParOf" srcId="{45434C17-71C9-488F-914C-DDB5433EDEA9}" destId="{FB70FEC3-0AD2-489A-A149-D1B8B41B4E1C}" srcOrd="1" destOrd="0" presId="urn:microsoft.com/office/officeart/2008/layout/LinedList"/>
    <dgm:cxn modelId="{A010FBF7-7F3A-4E1D-8AC9-9711783AB7D9}" type="presParOf" srcId="{9E38CB35-1980-4AEB-A912-0F23AC2D5042}" destId="{DB535794-65FC-43FA-8D24-9850F6FDCA43}" srcOrd="6" destOrd="0" presId="urn:microsoft.com/office/officeart/2008/layout/LinedList"/>
    <dgm:cxn modelId="{EB74DE73-D6FC-47F6-A66C-D2B4C91CF5BE}" type="presParOf" srcId="{9E38CB35-1980-4AEB-A912-0F23AC2D5042}" destId="{9FB2F540-BEEF-4A03-887B-E5A7CC62B161}" srcOrd="7" destOrd="0" presId="urn:microsoft.com/office/officeart/2008/layout/LinedList"/>
    <dgm:cxn modelId="{C40F54FC-C8D0-48D2-B25C-674FD300128C}" type="presParOf" srcId="{9FB2F540-BEEF-4A03-887B-E5A7CC62B161}" destId="{77057081-1BC2-4B67-A9D1-2751B89F403A}" srcOrd="0" destOrd="0" presId="urn:microsoft.com/office/officeart/2008/layout/LinedList"/>
    <dgm:cxn modelId="{D8456017-4449-4FDE-9BAD-E738EF1E55EE}" type="presParOf" srcId="{9FB2F540-BEEF-4A03-887B-E5A7CC62B161}" destId="{CCE9A0CD-C0B7-4437-8E33-8B7063C9EAC6}" srcOrd="1" destOrd="0" presId="urn:microsoft.com/office/officeart/2008/layout/LinedList"/>
    <dgm:cxn modelId="{53C1B939-9F9C-4179-A001-AF6F7334BB3C}" type="presParOf" srcId="{9E38CB35-1980-4AEB-A912-0F23AC2D5042}" destId="{9AC24014-E854-4C74-8200-28BE33B8F92F}" srcOrd="8" destOrd="0" presId="urn:microsoft.com/office/officeart/2008/layout/LinedList"/>
    <dgm:cxn modelId="{1D5B75E1-11D1-4503-95B6-F1E3E59F6AD9}" type="presParOf" srcId="{9E38CB35-1980-4AEB-A912-0F23AC2D5042}" destId="{E7DE556A-EDC3-4613-A035-D73D1D14943D}" srcOrd="9" destOrd="0" presId="urn:microsoft.com/office/officeart/2008/layout/LinedList"/>
    <dgm:cxn modelId="{0BA7A56A-A639-4EC1-89BB-7E4D6D668E2E}" type="presParOf" srcId="{E7DE556A-EDC3-4613-A035-D73D1D14943D}" destId="{B0EDC97F-CF2E-4C1F-BB0B-4AA51D58E0F3}" srcOrd="0" destOrd="0" presId="urn:microsoft.com/office/officeart/2008/layout/LinedList"/>
    <dgm:cxn modelId="{D13D3CD1-8C68-448D-8AA3-6C840EA7A993}" type="presParOf" srcId="{E7DE556A-EDC3-4613-A035-D73D1D14943D}" destId="{A31EFC74-38D2-4F89-8133-535BFA354CC1}" srcOrd="1" destOrd="0" presId="urn:microsoft.com/office/officeart/2008/layout/LinedList"/>
    <dgm:cxn modelId="{806AE5F9-C025-40DA-868A-C476C0EDB834}" type="presParOf" srcId="{9E38CB35-1980-4AEB-A912-0F23AC2D5042}" destId="{1DA26895-FA92-4333-A36C-C767362134EB}" srcOrd="10" destOrd="0" presId="urn:microsoft.com/office/officeart/2008/layout/LinedList"/>
    <dgm:cxn modelId="{2B339B6A-49C1-4FE8-A403-73C9E2938C95}" type="presParOf" srcId="{9E38CB35-1980-4AEB-A912-0F23AC2D5042}" destId="{05BDDF35-4703-4308-99FE-747BE89E85C7}" srcOrd="11" destOrd="0" presId="urn:microsoft.com/office/officeart/2008/layout/LinedList"/>
    <dgm:cxn modelId="{23B24C76-286B-467C-91A5-2FB992EDA0F5}" type="presParOf" srcId="{05BDDF35-4703-4308-99FE-747BE89E85C7}" destId="{DA903522-0334-43B2-A1E9-4ABFC329F966}" srcOrd="0" destOrd="0" presId="urn:microsoft.com/office/officeart/2008/layout/LinedList"/>
    <dgm:cxn modelId="{DC767A29-F365-44B1-81C9-9A6005025166}" type="presParOf" srcId="{05BDDF35-4703-4308-99FE-747BE89E85C7}" destId="{0112BF40-C52B-44CB-A796-3E4D74753BD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51905F1-3709-48B0-A302-3AF444E71423}"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B2FE1B79-1942-4AD0-ABCD-D6805DA2A6AF}">
      <dgm:prSet/>
      <dgm:spPr/>
      <dgm:t>
        <a:bodyPr/>
        <a:lstStyle/>
        <a:p>
          <a:r>
            <a:rPr kumimoji="1" lang="ja-JP"/>
            <a:t>１</a:t>
          </a:r>
          <a:r>
            <a:rPr kumimoji="1" lang="en-US" altLang="ja-JP"/>
            <a:t>2</a:t>
          </a:r>
          <a:r>
            <a:rPr kumimoji="1" lang="ja-JP" altLang="en-US"/>
            <a:t>人</a:t>
          </a:r>
          <a:r>
            <a:rPr kumimoji="1" lang="ja-JP"/>
            <a:t>以内の小集団で行う</a:t>
          </a:r>
          <a:endParaRPr lang="en-US"/>
        </a:p>
      </dgm:t>
    </dgm:pt>
    <dgm:pt modelId="{CDDF706C-E1D8-46D7-9FAB-FF32F6CCF5AF}" type="parTrans" cxnId="{EF3BCE30-8A0B-41C3-80FF-CB8A6667ADC0}">
      <dgm:prSet/>
      <dgm:spPr/>
      <dgm:t>
        <a:bodyPr/>
        <a:lstStyle/>
        <a:p>
          <a:endParaRPr lang="en-US"/>
        </a:p>
      </dgm:t>
    </dgm:pt>
    <dgm:pt modelId="{777452CC-D777-492E-90EC-BECB65F0EE55}" type="sibTrans" cxnId="{EF3BCE30-8A0B-41C3-80FF-CB8A6667ADC0}">
      <dgm:prSet phldrT="01" phldr="0"/>
      <dgm:spPr/>
      <dgm:t>
        <a:bodyPr/>
        <a:lstStyle/>
        <a:p>
          <a:r>
            <a:rPr lang="en-US"/>
            <a:t>01</a:t>
          </a:r>
        </a:p>
      </dgm:t>
    </dgm:pt>
    <dgm:pt modelId="{5211D550-1E03-44DD-AADA-E3B6F6B4126C}">
      <dgm:prSet/>
      <dgm:spPr/>
      <dgm:t>
        <a:bodyPr/>
        <a:lstStyle/>
        <a:p>
          <a:r>
            <a:rPr kumimoji="1" lang="ja-JP"/>
            <a:t>興味あるプログラムを媒体に、自己実現と相互作用を側面から促す、有能なロータリアンがカウンセラーやプログラム・インストラクターになるのが不可欠</a:t>
          </a:r>
          <a:endParaRPr lang="en-US"/>
        </a:p>
      </dgm:t>
    </dgm:pt>
    <dgm:pt modelId="{64DE0B18-48D9-42DE-8300-30433DC6ECF0}" type="parTrans" cxnId="{51D18694-3816-486D-B1AC-31E052682CC2}">
      <dgm:prSet/>
      <dgm:spPr/>
      <dgm:t>
        <a:bodyPr/>
        <a:lstStyle/>
        <a:p>
          <a:endParaRPr lang="en-US"/>
        </a:p>
      </dgm:t>
    </dgm:pt>
    <dgm:pt modelId="{50707011-B2C4-4F15-8B2D-17B4A8638191}" type="sibTrans" cxnId="{51D18694-3816-486D-B1AC-31E052682CC2}">
      <dgm:prSet phldrT="02" phldr="0"/>
      <dgm:spPr/>
      <dgm:t>
        <a:bodyPr/>
        <a:lstStyle/>
        <a:p>
          <a:r>
            <a:rPr lang="en-US"/>
            <a:t>02</a:t>
          </a:r>
        </a:p>
      </dgm:t>
    </dgm:pt>
    <dgm:pt modelId="{97EA5803-E58B-4E54-896E-5E20AE60E67D}" type="pres">
      <dgm:prSet presAssocID="{051905F1-3709-48B0-A302-3AF444E71423}" presName="Name0" presStyleCnt="0">
        <dgm:presLayoutVars>
          <dgm:animLvl val="lvl"/>
          <dgm:resizeHandles val="exact"/>
        </dgm:presLayoutVars>
      </dgm:prSet>
      <dgm:spPr/>
    </dgm:pt>
    <dgm:pt modelId="{757DE337-1E0D-4AC3-A617-D5CBD7E03FB2}" type="pres">
      <dgm:prSet presAssocID="{B2FE1B79-1942-4AD0-ABCD-D6805DA2A6AF}" presName="compositeNode" presStyleCnt="0">
        <dgm:presLayoutVars>
          <dgm:bulletEnabled val="1"/>
        </dgm:presLayoutVars>
      </dgm:prSet>
      <dgm:spPr/>
    </dgm:pt>
    <dgm:pt modelId="{CCB22C48-987D-47FF-A606-56583913F433}" type="pres">
      <dgm:prSet presAssocID="{B2FE1B79-1942-4AD0-ABCD-D6805DA2A6AF}" presName="bgRect" presStyleLbl="alignNode1" presStyleIdx="0" presStyleCnt="2"/>
      <dgm:spPr/>
    </dgm:pt>
    <dgm:pt modelId="{F3B7E753-FE0C-48AC-A63C-10CE865CFB2B}" type="pres">
      <dgm:prSet presAssocID="{777452CC-D777-492E-90EC-BECB65F0EE55}" presName="sibTransNodeRect" presStyleLbl="alignNode1" presStyleIdx="0" presStyleCnt="2">
        <dgm:presLayoutVars>
          <dgm:chMax val="0"/>
          <dgm:bulletEnabled val="1"/>
        </dgm:presLayoutVars>
      </dgm:prSet>
      <dgm:spPr/>
    </dgm:pt>
    <dgm:pt modelId="{41436F9D-B6BA-4039-AAE5-7592ECE2C367}" type="pres">
      <dgm:prSet presAssocID="{B2FE1B79-1942-4AD0-ABCD-D6805DA2A6AF}" presName="nodeRect" presStyleLbl="alignNode1" presStyleIdx="0" presStyleCnt="2">
        <dgm:presLayoutVars>
          <dgm:bulletEnabled val="1"/>
        </dgm:presLayoutVars>
      </dgm:prSet>
      <dgm:spPr/>
    </dgm:pt>
    <dgm:pt modelId="{730A103E-ABAE-4530-A0B4-0F6E076765EF}" type="pres">
      <dgm:prSet presAssocID="{777452CC-D777-492E-90EC-BECB65F0EE55}" presName="sibTrans" presStyleCnt="0"/>
      <dgm:spPr/>
    </dgm:pt>
    <dgm:pt modelId="{ADB9F38E-54F6-4DE3-899D-D8794B6B5922}" type="pres">
      <dgm:prSet presAssocID="{5211D550-1E03-44DD-AADA-E3B6F6B4126C}" presName="compositeNode" presStyleCnt="0">
        <dgm:presLayoutVars>
          <dgm:bulletEnabled val="1"/>
        </dgm:presLayoutVars>
      </dgm:prSet>
      <dgm:spPr/>
    </dgm:pt>
    <dgm:pt modelId="{EEA774FA-2237-4048-9996-4A77D424F27B}" type="pres">
      <dgm:prSet presAssocID="{5211D550-1E03-44DD-AADA-E3B6F6B4126C}" presName="bgRect" presStyleLbl="alignNode1" presStyleIdx="1" presStyleCnt="2"/>
      <dgm:spPr/>
    </dgm:pt>
    <dgm:pt modelId="{67DED42F-E369-4AF7-9FFD-C4721A72CE08}" type="pres">
      <dgm:prSet presAssocID="{50707011-B2C4-4F15-8B2D-17B4A8638191}" presName="sibTransNodeRect" presStyleLbl="alignNode1" presStyleIdx="1" presStyleCnt="2">
        <dgm:presLayoutVars>
          <dgm:chMax val="0"/>
          <dgm:bulletEnabled val="1"/>
        </dgm:presLayoutVars>
      </dgm:prSet>
      <dgm:spPr/>
    </dgm:pt>
    <dgm:pt modelId="{FC72D066-9A02-41A7-A3B0-04A66B56ABA2}" type="pres">
      <dgm:prSet presAssocID="{5211D550-1E03-44DD-AADA-E3B6F6B4126C}" presName="nodeRect" presStyleLbl="alignNode1" presStyleIdx="1" presStyleCnt="2">
        <dgm:presLayoutVars>
          <dgm:bulletEnabled val="1"/>
        </dgm:presLayoutVars>
      </dgm:prSet>
      <dgm:spPr/>
    </dgm:pt>
  </dgm:ptLst>
  <dgm:cxnLst>
    <dgm:cxn modelId="{CEA66C10-8C49-4771-8F7E-82E7EA226444}" type="presOf" srcId="{777452CC-D777-492E-90EC-BECB65F0EE55}" destId="{F3B7E753-FE0C-48AC-A63C-10CE865CFB2B}" srcOrd="0" destOrd="0" presId="urn:microsoft.com/office/officeart/2016/7/layout/LinearBlockProcessNumbered"/>
    <dgm:cxn modelId="{EF3BCE30-8A0B-41C3-80FF-CB8A6667ADC0}" srcId="{051905F1-3709-48B0-A302-3AF444E71423}" destId="{B2FE1B79-1942-4AD0-ABCD-D6805DA2A6AF}" srcOrd="0" destOrd="0" parTransId="{CDDF706C-E1D8-46D7-9FAB-FF32F6CCF5AF}" sibTransId="{777452CC-D777-492E-90EC-BECB65F0EE55}"/>
    <dgm:cxn modelId="{9B436441-C664-44A4-A6E5-D24CF24B78EE}" type="presOf" srcId="{B2FE1B79-1942-4AD0-ABCD-D6805DA2A6AF}" destId="{41436F9D-B6BA-4039-AAE5-7592ECE2C367}" srcOrd="1" destOrd="0" presId="urn:microsoft.com/office/officeart/2016/7/layout/LinearBlockProcessNumbered"/>
    <dgm:cxn modelId="{F8515F4F-7688-4BC2-A416-2ADA3D1F700F}" type="presOf" srcId="{5211D550-1E03-44DD-AADA-E3B6F6B4126C}" destId="{EEA774FA-2237-4048-9996-4A77D424F27B}" srcOrd="0" destOrd="0" presId="urn:microsoft.com/office/officeart/2016/7/layout/LinearBlockProcessNumbered"/>
    <dgm:cxn modelId="{C90D9774-A1DA-4206-8F19-0AE433D098ED}" type="presOf" srcId="{B2FE1B79-1942-4AD0-ABCD-D6805DA2A6AF}" destId="{CCB22C48-987D-47FF-A606-56583913F433}" srcOrd="0" destOrd="0" presId="urn:microsoft.com/office/officeart/2016/7/layout/LinearBlockProcessNumbered"/>
    <dgm:cxn modelId="{9D439B85-F526-438D-9074-7F4BA3E85A8C}" type="presOf" srcId="{50707011-B2C4-4F15-8B2D-17B4A8638191}" destId="{67DED42F-E369-4AF7-9FFD-C4721A72CE08}" srcOrd="0" destOrd="0" presId="urn:microsoft.com/office/officeart/2016/7/layout/LinearBlockProcessNumbered"/>
    <dgm:cxn modelId="{51D18694-3816-486D-B1AC-31E052682CC2}" srcId="{051905F1-3709-48B0-A302-3AF444E71423}" destId="{5211D550-1E03-44DD-AADA-E3B6F6B4126C}" srcOrd="1" destOrd="0" parTransId="{64DE0B18-48D9-42DE-8300-30433DC6ECF0}" sibTransId="{50707011-B2C4-4F15-8B2D-17B4A8638191}"/>
    <dgm:cxn modelId="{A33545E1-9574-46A5-A4B4-4D8BC98F7EB6}" type="presOf" srcId="{5211D550-1E03-44DD-AADA-E3B6F6B4126C}" destId="{FC72D066-9A02-41A7-A3B0-04A66B56ABA2}" srcOrd="1" destOrd="0" presId="urn:microsoft.com/office/officeart/2016/7/layout/LinearBlockProcessNumbered"/>
    <dgm:cxn modelId="{C429CAED-2AD4-4B99-A9AD-918961F977AE}" type="presOf" srcId="{051905F1-3709-48B0-A302-3AF444E71423}" destId="{97EA5803-E58B-4E54-896E-5E20AE60E67D}" srcOrd="0" destOrd="0" presId="urn:microsoft.com/office/officeart/2016/7/layout/LinearBlockProcessNumbered"/>
    <dgm:cxn modelId="{D6E805B3-373D-44AC-AC93-DEA4927416A3}" type="presParOf" srcId="{97EA5803-E58B-4E54-896E-5E20AE60E67D}" destId="{757DE337-1E0D-4AC3-A617-D5CBD7E03FB2}" srcOrd="0" destOrd="0" presId="urn:microsoft.com/office/officeart/2016/7/layout/LinearBlockProcessNumbered"/>
    <dgm:cxn modelId="{13C6B883-E7D4-440A-92CB-FD804117DB99}" type="presParOf" srcId="{757DE337-1E0D-4AC3-A617-D5CBD7E03FB2}" destId="{CCB22C48-987D-47FF-A606-56583913F433}" srcOrd="0" destOrd="0" presId="urn:microsoft.com/office/officeart/2016/7/layout/LinearBlockProcessNumbered"/>
    <dgm:cxn modelId="{8898D17A-8F9B-4DBD-8756-E188DB1DEB03}" type="presParOf" srcId="{757DE337-1E0D-4AC3-A617-D5CBD7E03FB2}" destId="{F3B7E753-FE0C-48AC-A63C-10CE865CFB2B}" srcOrd="1" destOrd="0" presId="urn:microsoft.com/office/officeart/2016/7/layout/LinearBlockProcessNumbered"/>
    <dgm:cxn modelId="{5CFDDC4B-C61B-44D0-AB8E-B23C3B5E5B5F}" type="presParOf" srcId="{757DE337-1E0D-4AC3-A617-D5CBD7E03FB2}" destId="{41436F9D-B6BA-4039-AAE5-7592ECE2C367}" srcOrd="2" destOrd="0" presId="urn:microsoft.com/office/officeart/2016/7/layout/LinearBlockProcessNumbered"/>
    <dgm:cxn modelId="{DAC96115-87A0-4E0E-BA29-9BE7825EA0EE}" type="presParOf" srcId="{97EA5803-E58B-4E54-896E-5E20AE60E67D}" destId="{730A103E-ABAE-4530-A0B4-0F6E076765EF}" srcOrd="1" destOrd="0" presId="urn:microsoft.com/office/officeart/2016/7/layout/LinearBlockProcessNumbered"/>
    <dgm:cxn modelId="{8A208F71-5AA8-4F33-BE29-9579E6FD2EC7}" type="presParOf" srcId="{97EA5803-E58B-4E54-896E-5E20AE60E67D}" destId="{ADB9F38E-54F6-4DE3-899D-D8794B6B5922}" srcOrd="2" destOrd="0" presId="urn:microsoft.com/office/officeart/2016/7/layout/LinearBlockProcessNumbered"/>
    <dgm:cxn modelId="{95FA5DE8-D757-42E2-AEF8-53D6CF822B1B}" type="presParOf" srcId="{ADB9F38E-54F6-4DE3-899D-D8794B6B5922}" destId="{EEA774FA-2237-4048-9996-4A77D424F27B}" srcOrd="0" destOrd="0" presId="urn:microsoft.com/office/officeart/2016/7/layout/LinearBlockProcessNumbered"/>
    <dgm:cxn modelId="{16F6E58A-26BB-408F-825A-7FB1CA4254F7}" type="presParOf" srcId="{ADB9F38E-54F6-4DE3-899D-D8794B6B5922}" destId="{67DED42F-E369-4AF7-9FFD-C4721A72CE08}" srcOrd="1" destOrd="0" presId="urn:microsoft.com/office/officeart/2016/7/layout/LinearBlockProcessNumbered"/>
    <dgm:cxn modelId="{BA7ECA6D-8E2B-476C-BD6A-09BD8A0CCCCF}" type="presParOf" srcId="{ADB9F38E-54F6-4DE3-899D-D8794B6B5922}" destId="{FC72D066-9A02-41A7-A3B0-04A66B56ABA2}"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EA23347-A2A5-4ACC-AC07-96ED2910E39E}"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FD19D2B7-A84E-45AC-8CA1-30707C71F49A}">
      <dgm:prSet/>
      <dgm:spPr/>
      <dgm:t>
        <a:bodyPr/>
        <a:lstStyle/>
        <a:p>
          <a:r>
            <a:rPr kumimoji="1" lang="ja-JP"/>
            <a:t>①組織的な生活をするための共通の理念、目的を持つ。</a:t>
          </a:r>
          <a:endParaRPr lang="en-US"/>
        </a:p>
      </dgm:t>
    </dgm:pt>
    <dgm:pt modelId="{D37BF89D-F26A-4F9F-8B64-4A308E372220}" type="parTrans" cxnId="{28E31E61-698B-451C-AA2E-6A3EB700B029}">
      <dgm:prSet/>
      <dgm:spPr/>
      <dgm:t>
        <a:bodyPr/>
        <a:lstStyle/>
        <a:p>
          <a:endParaRPr lang="en-US"/>
        </a:p>
      </dgm:t>
    </dgm:pt>
    <dgm:pt modelId="{0FDFEF7F-1646-487F-B7A2-D52DEA913174}" type="sibTrans" cxnId="{28E31E61-698B-451C-AA2E-6A3EB700B029}">
      <dgm:prSet/>
      <dgm:spPr/>
      <dgm:t>
        <a:bodyPr/>
        <a:lstStyle/>
        <a:p>
          <a:endParaRPr lang="en-US"/>
        </a:p>
      </dgm:t>
    </dgm:pt>
    <dgm:pt modelId="{F9699BED-2A66-435B-B8F0-972A706550D6}">
      <dgm:prSet/>
      <dgm:spPr/>
      <dgm:t>
        <a:bodyPr/>
        <a:lstStyle/>
        <a:p>
          <a:r>
            <a:rPr kumimoji="1" lang="ja-JP"/>
            <a:t>②目標達成のためのよく訓練された指導者がいる。</a:t>
          </a:r>
          <a:endParaRPr lang="en-US"/>
        </a:p>
      </dgm:t>
    </dgm:pt>
    <dgm:pt modelId="{F37E43BE-71BB-49AE-8DF2-07C44342FF02}" type="parTrans" cxnId="{E5E83132-6D48-4179-BB62-76214AA4E2EA}">
      <dgm:prSet/>
      <dgm:spPr/>
      <dgm:t>
        <a:bodyPr/>
        <a:lstStyle/>
        <a:p>
          <a:endParaRPr lang="en-US"/>
        </a:p>
      </dgm:t>
    </dgm:pt>
    <dgm:pt modelId="{62A6144D-B18E-4AAD-B5DD-41C7DBBCAF3F}" type="sibTrans" cxnId="{E5E83132-6D48-4179-BB62-76214AA4E2EA}">
      <dgm:prSet/>
      <dgm:spPr/>
      <dgm:t>
        <a:bodyPr/>
        <a:lstStyle/>
        <a:p>
          <a:endParaRPr lang="en-US"/>
        </a:p>
      </dgm:t>
    </dgm:pt>
    <dgm:pt modelId="{E933555F-875B-4D94-9E71-40B497186A85}">
      <dgm:prSet/>
      <dgm:spPr/>
      <dgm:t>
        <a:bodyPr/>
        <a:lstStyle/>
        <a:p>
          <a:r>
            <a:rPr kumimoji="1" lang="ja-JP"/>
            <a:t>③目標達成のための計画されたプログラムを持つ。</a:t>
          </a:r>
          <a:endParaRPr lang="en-US"/>
        </a:p>
      </dgm:t>
    </dgm:pt>
    <dgm:pt modelId="{C5BC629A-17A2-43B5-BB3A-2F31B8ABDC35}" type="parTrans" cxnId="{0895ED66-01B9-4626-8BB5-F21F31509C9A}">
      <dgm:prSet/>
      <dgm:spPr/>
      <dgm:t>
        <a:bodyPr/>
        <a:lstStyle/>
        <a:p>
          <a:endParaRPr lang="en-US"/>
        </a:p>
      </dgm:t>
    </dgm:pt>
    <dgm:pt modelId="{AB482774-8985-4672-80C1-18451293BA2F}" type="sibTrans" cxnId="{0895ED66-01B9-4626-8BB5-F21F31509C9A}">
      <dgm:prSet/>
      <dgm:spPr/>
      <dgm:t>
        <a:bodyPr/>
        <a:lstStyle/>
        <a:p>
          <a:endParaRPr lang="en-US"/>
        </a:p>
      </dgm:t>
    </dgm:pt>
    <dgm:pt modelId="{D2A88CA5-6377-400F-BA0A-79B0301BC7A9}">
      <dgm:prSet/>
      <dgm:spPr/>
      <dgm:t>
        <a:bodyPr/>
        <a:lstStyle/>
        <a:p>
          <a:r>
            <a:rPr kumimoji="1" lang="ja-JP"/>
            <a:t>④民主的で組織的な共同生活の体験</a:t>
          </a:r>
          <a:r>
            <a:rPr kumimoji="1" lang="en-US"/>
            <a:t>(</a:t>
          </a:r>
          <a:r>
            <a:rPr kumimoji="1" lang="ja-JP"/>
            <a:t>なしつつ学ぶ</a:t>
          </a:r>
          <a:r>
            <a:rPr kumimoji="1" lang="en-US"/>
            <a:t>)</a:t>
          </a:r>
          <a:endParaRPr lang="en-US"/>
        </a:p>
      </dgm:t>
    </dgm:pt>
    <dgm:pt modelId="{A9F842B2-D766-4877-A8D1-91396A946F8A}" type="parTrans" cxnId="{81EE89AE-740E-4B3C-8A9C-EA5D493A95A9}">
      <dgm:prSet/>
      <dgm:spPr/>
      <dgm:t>
        <a:bodyPr/>
        <a:lstStyle/>
        <a:p>
          <a:endParaRPr lang="en-US"/>
        </a:p>
      </dgm:t>
    </dgm:pt>
    <dgm:pt modelId="{8D532E1C-23C8-47A9-B759-96E2BE8E51FD}" type="sibTrans" cxnId="{81EE89AE-740E-4B3C-8A9C-EA5D493A95A9}">
      <dgm:prSet/>
      <dgm:spPr/>
      <dgm:t>
        <a:bodyPr/>
        <a:lstStyle/>
        <a:p>
          <a:endParaRPr lang="en-US"/>
        </a:p>
      </dgm:t>
    </dgm:pt>
    <dgm:pt modelId="{DEE711C8-831D-4064-8A1F-0336AB1EF6D6}">
      <dgm:prSet/>
      <dgm:spPr/>
      <dgm:t>
        <a:bodyPr/>
        <a:lstStyle/>
        <a:p>
          <a:r>
            <a:rPr kumimoji="1" lang="ja-JP"/>
            <a:t>⑤宿泊施設は文化的孤島であれば、どこでもよい。</a:t>
          </a:r>
          <a:endParaRPr lang="en-US"/>
        </a:p>
      </dgm:t>
    </dgm:pt>
    <dgm:pt modelId="{70A849A1-BC30-40E7-9692-63411AE73F9F}" type="parTrans" cxnId="{1EBB0A84-E963-43EC-81A5-6F3EB1F0156F}">
      <dgm:prSet/>
      <dgm:spPr/>
      <dgm:t>
        <a:bodyPr/>
        <a:lstStyle/>
        <a:p>
          <a:endParaRPr lang="en-US"/>
        </a:p>
      </dgm:t>
    </dgm:pt>
    <dgm:pt modelId="{C61E9E0A-1E35-4096-BFAE-ABB027745D8C}" type="sibTrans" cxnId="{1EBB0A84-E963-43EC-81A5-6F3EB1F0156F}">
      <dgm:prSet/>
      <dgm:spPr/>
      <dgm:t>
        <a:bodyPr/>
        <a:lstStyle/>
        <a:p>
          <a:endParaRPr lang="en-US"/>
        </a:p>
      </dgm:t>
    </dgm:pt>
    <dgm:pt modelId="{74567D1B-6FE7-4BF4-92C2-CCE943499805}" type="pres">
      <dgm:prSet presAssocID="{4EA23347-A2A5-4ACC-AC07-96ED2910E39E}" presName="diagram" presStyleCnt="0">
        <dgm:presLayoutVars>
          <dgm:dir/>
          <dgm:resizeHandles val="exact"/>
        </dgm:presLayoutVars>
      </dgm:prSet>
      <dgm:spPr/>
    </dgm:pt>
    <dgm:pt modelId="{EB311283-0703-40F7-BEBC-F24B95785EF4}" type="pres">
      <dgm:prSet presAssocID="{FD19D2B7-A84E-45AC-8CA1-30707C71F49A}" presName="node" presStyleLbl="node1" presStyleIdx="0" presStyleCnt="5">
        <dgm:presLayoutVars>
          <dgm:bulletEnabled val="1"/>
        </dgm:presLayoutVars>
      </dgm:prSet>
      <dgm:spPr/>
    </dgm:pt>
    <dgm:pt modelId="{BE66E256-3BBD-4CCF-9BD0-2DCA9464FDB2}" type="pres">
      <dgm:prSet presAssocID="{0FDFEF7F-1646-487F-B7A2-D52DEA913174}" presName="sibTrans" presStyleCnt="0"/>
      <dgm:spPr/>
    </dgm:pt>
    <dgm:pt modelId="{9398F000-0CE2-419A-B097-3657808ADB04}" type="pres">
      <dgm:prSet presAssocID="{F9699BED-2A66-435B-B8F0-972A706550D6}" presName="node" presStyleLbl="node1" presStyleIdx="1" presStyleCnt="5">
        <dgm:presLayoutVars>
          <dgm:bulletEnabled val="1"/>
        </dgm:presLayoutVars>
      </dgm:prSet>
      <dgm:spPr/>
    </dgm:pt>
    <dgm:pt modelId="{96938602-7896-49F2-969C-9ABB946E5D37}" type="pres">
      <dgm:prSet presAssocID="{62A6144D-B18E-4AAD-B5DD-41C7DBBCAF3F}" presName="sibTrans" presStyleCnt="0"/>
      <dgm:spPr/>
    </dgm:pt>
    <dgm:pt modelId="{431F7278-CF78-45E6-A5A1-D3772B8634E7}" type="pres">
      <dgm:prSet presAssocID="{E933555F-875B-4D94-9E71-40B497186A85}" presName="node" presStyleLbl="node1" presStyleIdx="2" presStyleCnt="5">
        <dgm:presLayoutVars>
          <dgm:bulletEnabled val="1"/>
        </dgm:presLayoutVars>
      </dgm:prSet>
      <dgm:spPr/>
    </dgm:pt>
    <dgm:pt modelId="{193ABA88-CD2A-4FFF-8F69-4D57D37FB16A}" type="pres">
      <dgm:prSet presAssocID="{AB482774-8985-4672-80C1-18451293BA2F}" presName="sibTrans" presStyleCnt="0"/>
      <dgm:spPr/>
    </dgm:pt>
    <dgm:pt modelId="{C6F5D985-C6C9-4077-B14A-BA64B795F524}" type="pres">
      <dgm:prSet presAssocID="{D2A88CA5-6377-400F-BA0A-79B0301BC7A9}" presName="node" presStyleLbl="node1" presStyleIdx="3" presStyleCnt="5">
        <dgm:presLayoutVars>
          <dgm:bulletEnabled val="1"/>
        </dgm:presLayoutVars>
      </dgm:prSet>
      <dgm:spPr/>
    </dgm:pt>
    <dgm:pt modelId="{EDE9F500-A28B-4FEA-87DD-CD2A9924D03E}" type="pres">
      <dgm:prSet presAssocID="{8D532E1C-23C8-47A9-B759-96E2BE8E51FD}" presName="sibTrans" presStyleCnt="0"/>
      <dgm:spPr/>
    </dgm:pt>
    <dgm:pt modelId="{1101634C-04EA-47B9-A01A-ED4CBF9BC3EF}" type="pres">
      <dgm:prSet presAssocID="{DEE711C8-831D-4064-8A1F-0336AB1EF6D6}" presName="node" presStyleLbl="node1" presStyleIdx="4" presStyleCnt="5">
        <dgm:presLayoutVars>
          <dgm:bulletEnabled val="1"/>
        </dgm:presLayoutVars>
      </dgm:prSet>
      <dgm:spPr/>
    </dgm:pt>
  </dgm:ptLst>
  <dgm:cxnLst>
    <dgm:cxn modelId="{CC65CC07-9F49-484F-8B1D-87DD3C183C14}" type="presOf" srcId="{FD19D2B7-A84E-45AC-8CA1-30707C71F49A}" destId="{EB311283-0703-40F7-BEBC-F24B95785EF4}" srcOrd="0" destOrd="0" presId="urn:microsoft.com/office/officeart/2005/8/layout/default"/>
    <dgm:cxn modelId="{E5E83132-6D48-4179-BB62-76214AA4E2EA}" srcId="{4EA23347-A2A5-4ACC-AC07-96ED2910E39E}" destId="{F9699BED-2A66-435B-B8F0-972A706550D6}" srcOrd="1" destOrd="0" parTransId="{F37E43BE-71BB-49AE-8DF2-07C44342FF02}" sibTransId="{62A6144D-B18E-4AAD-B5DD-41C7DBBCAF3F}"/>
    <dgm:cxn modelId="{28E31E61-698B-451C-AA2E-6A3EB700B029}" srcId="{4EA23347-A2A5-4ACC-AC07-96ED2910E39E}" destId="{FD19D2B7-A84E-45AC-8CA1-30707C71F49A}" srcOrd="0" destOrd="0" parTransId="{D37BF89D-F26A-4F9F-8B64-4A308E372220}" sibTransId="{0FDFEF7F-1646-487F-B7A2-D52DEA913174}"/>
    <dgm:cxn modelId="{0895ED66-01B9-4626-8BB5-F21F31509C9A}" srcId="{4EA23347-A2A5-4ACC-AC07-96ED2910E39E}" destId="{E933555F-875B-4D94-9E71-40B497186A85}" srcOrd="2" destOrd="0" parTransId="{C5BC629A-17A2-43B5-BB3A-2F31B8ABDC35}" sibTransId="{AB482774-8985-4672-80C1-18451293BA2F}"/>
    <dgm:cxn modelId="{1EBB0A84-E963-43EC-81A5-6F3EB1F0156F}" srcId="{4EA23347-A2A5-4ACC-AC07-96ED2910E39E}" destId="{DEE711C8-831D-4064-8A1F-0336AB1EF6D6}" srcOrd="4" destOrd="0" parTransId="{70A849A1-BC30-40E7-9692-63411AE73F9F}" sibTransId="{C61E9E0A-1E35-4096-BFAE-ABB027745D8C}"/>
    <dgm:cxn modelId="{E47CA788-C912-4115-90B8-70E1DC76E745}" type="presOf" srcId="{4EA23347-A2A5-4ACC-AC07-96ED2910E39E}" destId="{74567D1B-6FE7-4BF4-92C2-CCE943499805}" srcOrd="0" destOrd="0" presId="urn:microsoft.com/office/officeart/2005/8/layout/default"/>
    <dgm:cxn modelId="{81EE89AE-740E-4B3C-8A9C-EA5D493A95A9}" srcId="{4EA23347-A2A5-4ACC-AC07-96ED2910E39E}" destId="{D2A88CA5-6377-400F-BA0A-79B0301BC7A9}" srcOrd="3" destOrd="0" parTransId="{A9F842B2-D766-4877-A8D1-91396A946F8A}" sibTransId="{8D532E1C-23C8-47A9-B759-96E2BE8E51FD}"/>
    <dgm:cxn modelId="{587FE1D4-6246-4D52-B4F8-222DABC3523B}" type="presOf" srcId="{D2A88CA5-6377-400F-BA0A-79B0301BC7A9}" destId="{C6F5D985-C6C9-4077-B14A-BA64B795F524}" srcOrd="0" destOrd="0" presId="urn:microsoft.com/office/officeart/2005/8/layout/default"/>
    <dgm:cxn modelId="{EAEC78D9-1612-4E42-84C0-01CC2B1FA35C}" type="presOf" srcId="{E933555F-875B-4D94-9E71-40B497186A85}" destId="{431F7278-CF78-45E6-A5A1-D3772B8634E7}" srcOrd="0" destOrd="0" presId="urn:microsoft.com/office/officeart/2005/8/layout/default"/>
    <dgm:cxn modelId="{66E585EF-C597-4A08-8366-7CF3EB01A824}" type="presOf" srcId="{F9699BED-2A66-435B-B8F0-972A706550D6}" destId="{9398F000-0CE2-419A-B097-3657808ADB04}" srcOrd="0" destOrd="0" presId="urn:microsoft.com/office/officeart/2005/8/layout/default"/>
    <dgm:cxn modelId="{C0998DFD-82B0-4CB4-A3C3-311E72654B56}" type="presOf" srcId="{DEE711C8-831D-4064-8A1F-0336AB1EF6D6}" destId="{1101634C-04EA-47B9-A01A-ED4CBF9BC3EF}" srcOrd="0" destOrd="0" presId="urn:microsoft.com/office/officeart/2005/8/layout/default"/>
    <dgm:cxn modelId="{9FFB18BF-9BF2-4B74-A7B3-74B6F0A6EE5C}" type="presParOf" srcId="{74567D1B-6FE7-4BF4-92C2-CCE943499805}" destId="{EB311283-0703-40F7-BEBC-F24B95785EF4}" srcOrd="0" destOrd="0" presId="urn:microsoft.com/office/officeart/2005/8/layout/default"/>
    <dgm:cxn modelId="{9F41B3F1-CA0F-4D28-877E-265692D443CD}" type="presParOf" srcId="{74567D1B-6FE7-4BF4-92C2-CCE943499805}" destId="{BE66E256-3BBD-4CCF-9BD0-2DCA9464FDB2}" srcOrd="1" destOrd="0" presId="urn:microsoft.com/office/officeart/2005/8/layout/default"/>
    <dgm:cxn modelId="{B4939963-9435-4C1D-8452-5B9DC732073D}" type="presParOf" srcId="{74567D1B-6FE7-4BF4-92C2-CCE943499805}" destId="{9398F000-0CE2-419A-B097-3657808ADB04}" srcOrd="2" destOrd="0" presId="urn:microsoft.com/office/officeart/2005/8/layout/default"/>
    <dgm:cxn modelId="{BD92B9E3-F7D8-4689-9BFF-E5DF10A6B3EF}" type="presParOf" srcId="{74567D1B-6FE7-4BF4-92C2-CCE943499805}" destId="{96938602-7896-49F2-969C-9ABB946E5D37}" srcOrd="3" destOrd="0" presId="urn:microsoft.com/office/officeart/2005/8/layout/default"/>
    <dgm:cxn modelId="{4B5EC0C3-4DCE-429F-A2FE-341B8FE18071}" type="presParOf" srcId="{74567D1B-6FE7-4BF4-92C2-CCE943499805}" destId="{431F7278-CF78-45E6-A5A1-D3772B8634E7}" srcOrd="4" destOrd="0" presId="urn:microsoft.com/office/officeart/2005/8/layout/default"/>
    <dgm:cxn modelId="{F8E04927-2A11-4E97-AFD8-01C9C730D0AA}" type="presParOf" srcId="{74567D1B-6FE7-4BF4-92C2-CCE943499805}" destId="{193ABA88-CD2A-4FFF-8F69-4D57D37FB16A}" srcOrd="5" destOrd="0" presId="urn:microsoft.com/office/officeart/2005/8/layout/default"/>
    <dgm:cxn modelId="{2A6D7CAB-E77C-4957-A353-B6B843B3CC3C}" type="presParOf" srcId="{74567D1B-6FE7-4BF4-92C2-CCE943499805}" destId="{C6F5D985-C6C9-4077-B14A-BA64B795F524}" srcOrd="6" destOrd="0" presId="urn:microsoft.com/office/officeart/2005/8/layout/default"/>
    <dgm:cxn modelId="{F3BA4E44-292C-438E-9252-C328D61B848D}" type="presParOf" srcId="{74567D1B-6FE7-4BF4-92C2-CCE943499805}" destId="{EDE9F500-A28B-4FEA-87DD-CD2A9924D03E}" srcOrd="7" destOrd="0" presId="urn:microsoft.com/office/officeart/2005/8/layout/default"/>
    <dgm:cxn modelId="{E5D5C81E-4E5A-4238-A4EC-088B1CB55F40}" type="presParOf" srcId="{74567D1B-6FE7-4BF4-92C2-CCE943499805}" destId="{1101634C-04EA-47B9-A01A-ED4CBF9BC3E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7FB0AA-F9A1-4809-B8EF-818A506FED3E}"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BB9217D-79CE-4A6C-9780-1082859E0362}">
      <dgm:prSet/>
      <dgm:spPr/>
      <dgm:t>
        <a:bodyPr/>
        <a:lstStyle/>
        <a:p>
          <a:r>
            <a:rPr kumimoji="1" lang="ja-JP"/>
            <a:t>①ライラの方針の樹立</a:t>
          </a:r>
          <a:endParaRPr lang="en-US"/>
        </a:p>
      </dgm:t>
    </dgm:pt>
    <dgm:pt modelId="{7349FF7C-C307-4CA4-8325-FA7E2A3F0385}" type="parTrans" cxnId="{B1C57B4B-5C56-4728-BBB0-7D914E1A3B6E}">
      <dgm:prSet/>
      <dgm:spPr/>
      <dgm:t>
        <a:bodyPr/>
        <a:lstStyle/>
        <a:p>
          <a:endParaRPr lang="en-US"/>
        </a:p>
      </dgm:t>
    </dgm:pt>
    <dgm:pt modelId="{C5C83982-5CAC-40D7-A161-FA279963EBA9}" type="sibTrans" cxnId="{B1C57B4B-5C56-4728-BBB0-7D914E1A3B6E}">
      <dgm:prSet/>
      <dgm:spPr/>
      <dgm:t>
        <a:bodyPr/>
        <a:lstStyle/>
        <a:p>
          <a:endParaRPr lang="en-US"/>
        </a:p>
      </dgm:t>
    </dgm:pt>
    <dgm:pt modelId="{064F513F-673D-49AB-953A-38ED3BFB76AA}">
      <dgm:prSet/>
      <dgm:spPr/>
      <dgm:t>
        <a:bodyPr/>
        <a:lstStyle/>
        <a:p>
          <a:r>
            <a:rPr kumimoji="1" lang="ja-JP"/>
            <a:t>②ディーン</a:t>
          </a:r>
          <a:r>
            <a:rPr kumimoji="1" lang="en-US"/>
            <a:t>(</a:t>
          </a:r>
          <a:r>
            <a:rPr kumimoji="1" lang="ja-JP"/>
            <a:t>ライラを実行する責任者</a:t>
          </a:r>
          <a:r>
            <a:rPr kumimoji="1" lang="en-US"/>
            <a:t>)</a:t>
          </a:r>
          <a:r>
            <a:rPr kumimoji="1" lang="ja-JP"/>
            <a:t>の選任</a:t>
          </a:r>
          <a:endParaRPr lang="en-US"/>
        </a:p>
      </dgm:t>
    </dgm:pt>
    <dgm:pt modelId="{37C73288-6AA7-4483-B430-B55FCE812D91}" type="parTrans" cxnId="{8A791374-EBB3-4489-BB61-143DC2C5E9A7}">
      <dgm:prSet/>
      <dgm:spPr/>
      <dgm:t>
        <a:bodyPr/>
        <a:lstStyle/>
        <a:p>
          <a:endParaRPr lang="en-US"/>
        </a:p>
      </dgm:t>
    </dgm:pt>
    <dgm:pt modelId="{F727F7D1-0DFE-4F3B-8A25-59749155916C}" type="sibTrans" cxnId="{8A791374-EBB3-4489-BB61-143DC2C5E9A7}">
      <dgm:prSet/>
      <dgm:spPr/>
      <dgm:t>
        <a:bodyPr/>
        <a:lstStyle/>
        <a:p>
          <a:endParaRPr lang="en-US"/>
        </a:p>
      </dgm:t>
    </dgm:pt>
    <dgm:pt modelId="{A060BE82-7FDE-4D03-8788-EC0592F70E8F}">
      <dgm:prSet/>
      <dgm:spPr/>
      <dgm:t>
        <a:bodyPr/>
        <a:lstStyle/>
        <a:p>
          <a:r>
            <a:rPr kumimoji="1" lang="ja-JP"/>
            <a:t>③カウンセラーの養成</a:t>
          </a:r>
          <a:r>
            <a:rPr kumimoji="1" lang="en-US"/>
            <a:t>(</a:t>
          </a:r>
          <a:r>
            <a:rPr kumimoji="1" lang="ja-JP"/>
            <a:t>事前の打ち合わせと研修</a:t>
          </a:r>
          <a:r>
            <a:rPr kumimoji="1" lang="en-US"/>
            <a:t>)</a:t>
          </a:r>
          <a:endParaRPr lang="en-US"/>
        </a:p>
      </dgm:t>
    </dgm:pt>
    <dgm:pt modelId="{D3D994C8-0AFC-4E32-861A-DC923486235B}" type="parTrans" cxnId="{280980F9-341A-47AE-AED7-C05F54C57016}">
      <dgm:prSet/>
      <dgm:spPr/>
      <dgm:t>
        <a:bodyPr/>
        <a:lstStyle/>
        <a:p>
          <a:endParaRPr lang="en-US"/>
        </a:p>
      </dgm:t>
    </dgm:pt>
    <dgm:pt modelId="{909AF8C7-2F78-4837-B47A-F2D2F33E8F29}" type="sibTrans" cxnId="{280980F9-341A-47AE-AED7-C05F54C57016}">
      <dgm:prSet/>
      <dgm:spPr/>
      <dgm:t>
        <a:bodyPr/>
        <a:lstStyle/>
        <a:p>
          <a:endParaRPr lang="en-US"/>
        </a:p>
      </dgm:t>
    </dgm:pt>
    <dgm:pt modelId="{A039E75B-279F-405A-B56C-81C235ECBC7F}">
      <dgm:prSet/>
      <dgm:spPr/>
      <dgm:t>
        <a:bodyPr/>
        <a:lstStyle/>
        <a:p>
          <a:r>
            <a:rPr kumimoji="1" lang="ja-JP"/>
            <a:t>④プログラムの計画と開発</a:t>
          </a:r>
          <a:endParaRPr lang="en-US"/>
        </a:p>
      </dgm:t>
    </dgm:pt>
    <dgm:pt modelId="{BA1121A2-7D05-433D-9BAD-8C0C38AEB267}" type="parTrans" cxnId="{A1626267-9875-4CFD-A15B-2D473F2D789F}">
      <dgm:prSet/>
      <dgm:spPr/>
      <dgm:t>
        <a:bodyPr/>
        <a:lstStyle/>
        <a:p>
          <a:endParaRPr lang="en-US"/>
        </a:p>
      </dgm:t>
    </dgm:pt>
    <dgm:pt modelId="{9A0EB996-9AAC-42B2-AECC-D45C2FA887E7}" type="sibTrans" cxnId="{A1626267-9875-4CFD-A15B-2D473F2D789F}">
      <dgm:prSet/>
      <dgm:spPr/>
      <dgm:t>
        <a:bodyPr/>
        <a:lstStyle/>
        <a:p>
          <a:endParaRPr lang="en-US"/>
        </a:p>
      </dgm:t>
    </dgm:pt>
    <dgm:pt modelId="{6F652A48-3A34-404F-AFAE-EC9066074BDC}">
      <dgm:prSet/>
      <dgm:spPr/>
      <dgm:t>
        <a:bodyPr/>
        <a:lstStyle/>
        <a:p>
          <a:r>
            <a:rPr kumimoji="1" lang="ja-JP"/>
            <a:t>⑤安全管理</a:t>
          </a:r>
          <a:endParaRPr lang="en-US"/>
        </a:p>
      </dgm:t>
    </dgm:pt>
    <dgm:pt modelId="{B65CA510-9262-4F86-8124-09BB073832C5}" type="parTrans" cxnId="{5034B038-07D7-4206-B112-7CC3F248000B}">
      <dgm:prSet/>
      <dgm:spPr/>
      <dgm:t>
        <a:bodyPr/>
        <a:lstStyle/>
        <a:p>
          <a:endParaRPr lang="en-US"/>
        </a:p>
      </dgm:t>
    </dgm:pt>
    <dgm:pt modelId="{FE3EE35A-3096-479C-9800-2B17DB19227D}" type="sibTrans" cxnId="{5034B038-07D7-4206-B112-7CC3F248000B}">
      <dgm:prSet/>
      <dgm:spPr/>
      <dgm:t>
        <a:bodyPr/>
        <a:lstStyle/>
        <a:p>
          <a:endParaRPr lang="en-US"/>
        </a:p>
      </dgm:t>
    </dgm:pt>
    <dgm:pt modelId="{24869EF6-BA26-478B-989B-217D53B4D99B}">
      <dgm:prSet/>
      <dgm:spPr/>
      <dgm:t>
        <a:bodyPr/>
        <a:lstStyle/>
        <a:p>
          <a:r>
            <a:rPr kumimoji="1" lang="ja-JP"/>
            <a:t>⑥資料保管・記録</a:t>
          </a:r>
          <a:endParaRPr lang="en-US"/>
        </a:p>
      </dgm:t>
    </dgm:pt>
    <dgm:pt modelId="{B6BDAF09-94A0-4268-BEFC-D5691F52B426}" type="parTrans" cxnId="{4495FA31-4FF8-4128-8A8A-A9F53E36AF89}">
      <dgm:prSet/>
      <dgm:spPr/>
      <dgm:t>
        <a:bodyPr/>
        <a:lstStyle/>
        <a:p>
          <a:endParaRPr lang="en-US"/>
        </a:p>
      </dgm:t>
    </dgm:pt>
    <dgm:pt modelId="{58C934FE-9FE6-48C5-9BD0-2369D1A5C559}" type="sibTrans" cxnId="{4495FA31-4FF8-4128-8A8A-A9F53E36AF89}">
      <dgm:prSet/>
      <dgm:spPr/>
      <dgm:t>
        <a:bodyPr/>
        <a:lstStyle/>
        <a:p>
          <a:endParaRPr lang="en-US"/>
        </a:p>
      </dgm:t>
    </dgm:pt>
    <dgm:pt modelId="{F22099A2-3480-4C5D-9BBC-16368420C66C}" type="pres">
      <dgm:prSet presAssocID="{C07FB0AA-F9A1-4809-B8EF-818A506FED3E}" presName="diagram" presStyleCnt="0">
        <dgm:presLayoutVars>
          <dgm:dir/>
          <dgm:resizeHandles val="exact"/>
        </dgm:presLayoutVars>
      </dgm:prSet>
      <dgm:spPr/>
    </dgm:pt>
    <dgm:pt modelId="{A1150556-519C-436D-84C0-163334D66FC3}" type="pres">
      <dgm:prSet presAssocID="{CBB9217D-79CE-4A6C-9780-1082859E0362}" presName="node" presStyleLbl="node1" presStyleIdx="0" presStyleCnt="6">
        <dgm:presLayoutVars>
          <dgm:bulletEnabled val="1"/>
        </dgm:presLayoutVars>
      </dgm:prSet>
      <dgm:spPr/>
    </dgm:pt>
    <dgm:pt modelId="{79E6EF08-E5A8-4D64-A15F-EE97947B9D42}" type="pres">
      <dgm:prSet presAssocID="{C5C83982-5CAC-40D7-A161-FA279963EBA9}" presName="sibTrans" presStyleCnt="0"/>
      <dgm:spPr/>
    </dgm:pt>
    <dgm:pt modelId="{6461152A-D0CB-44D5-9A00-C3F816BC55D4}" type="pres">
      <dgm:prSet presAssocID="{064F513F-673D-49AB-953A-38ED3BFB76AA}" presName="node" presStyleLbl="node1" presStyleIdx="1" presStyleCnt="6">
        <dgm:presLayoutVars>
          <dgm:bulletEnabled val="1"/>
        </dgm:presLayoutVars>
      </dgm:prSet>
      <dgm:spPr/>
    </dgm:pt>
    <dgm:pt modelId="{49C1AD57-FD61-4159-87F5-590046157CD3}" type="pres">
      <dgm:prSet presAssocID="{F727F7D1-0DFE-4F3B-8A25-59749155916C}" presName="sibTrans" presStyleCnt="0"/>
      <dgm:spPr/>
    </dgm:pt>
    <dgm:pt modelId="{4E961F13-B007-4ED4-89E9-71BFCCAD2FA8}" type="pres">
      <dgm:prSet presAssocID="{A060BE82-7FDE-4D03-8788-EC0592F70E8F}" presName="node" presStyleLbl="node1" presStyleIdx="2" presStyleCnt="6">
        <dgm:presLayoutVars>
          <dgm:bulletEnabled val="1"/>
        </dgm:presLayoutVars>
      </dgm:prSet>
      <dgm:spPr/>
    </dgm:pt>
    <dgm:pt modelId="{C10AFCA7-ECDD-44C3-8449-EAD0CEC5139C}" type="pres">
      <dgm:prSet presAssocID="{909AF8C7-2F78-4837-B47A-F2D2F33E8F29}" presName="sibTrans" presStyleCnt="0"/>
      <dgm:spPr/>
    </dgm:pt>
    <dgm:pt modelId="{8ABE99A6-6DA8-421B-B8D3-B086DD109313}" type="pres">
      <dgm:prSet presAssocID="{A039E75B-279F-405A-B56C-81C235ECBC7F}" presName="node" presStyleLbl="node1" presStyleIdx="3" presStyleCnt="6">
        <dgm:presLayoutVars>
          <dgm:bulletEnabled val="1"/>
        </dgm:presLayoutVars>
      </dgm:prSet>
      <dgm:spPr/>
    </dgm:pt>
    <dgm:pt modelId="{0C366AE5-BC2C-4B2C-A273-87F50515C0DB}" type="pres">
      <dgm:prSet presAssocID="{9A0EB996-9AAC-42B2-AECC-D45C2FA887E7}" presName="sibTrans" presStyleCnt="0"/>
      <dgm:spPr/>
    </dgm:pt>
    <dgm:pt modelId="{6EB14558-40B8-4083-909B-3899EEFD3415}" type="pres">
      <dgm:prSet presAssocID="{6F652A48-3A34-404F-AFAE-EC9066074BDC}" presName="node" presStyleLbl="node1" presStyleIdx="4" presStyleCnt="6">
        <dgm:presLayoutVars>
          <dgm:bulletEnabled val="1"/>
        </dgm:presLayoutVars>
      </dgm:prSet>
      <dgm:spPr/>
    </dgm:pt>
    <dgm:pt modelId="{0919E961-E010-4EC6-9772-89FD684CB58E}" type="pres">
      <dgm:prSet presAssocID="{FE3EE35A-3096-479C-9800-2B17DB19227D}" presName="sibTrans" presStyleCnt="0"/>
      <dgm:spPr/>
    </dgm:pt>
    <dgm:pt modelId="{8363DA8D-D2F5-4536-85D8-BA3B56B68E9A}" type="pres">
      <dgm:prSet presAssocID="{24869EF6-BA26-478B-989B-217D53B4D99B}" presName="node" presStyleLbl="node1" presStyleIdx="5" presStyleCnt="6">
        <dgm:presLayoutVars>
          <dgm:bulletEnabled val="1"/>
        </dgm:presLayoutVars>
      </dgm:prSet>
      <dgm:spPr/>
    </dgm:pt>
  </dgm:ptLst>
  <dgm:cxnLst>
    <dgm:cxn modelId="{4495FA31-4FF8-4128-8A8A-A9F53E36AF89}" srcId="{C07FB0AA-F9A1-4809-B8EF-818A506FED3E}" destId="{24869EF6-BA26-478B-989B-217D53B4D99B}" srcOrd="5" destOrd="0" parTransId="{B6BDAF09-94A0-4268-BEFC-D5691F52B426}" sibTransId="{58C934FE-9FE6-48C5-9BD0-2369D1A5C559}"/>
    <dgm:cxn modelId="{5034B038-07D7-4206-B112-7CC3F248000B}" srcId="{C07FB0AA-F9A1-4809-B8EF-818A506FED3E}" destId="{6F652A48-3A34-404F-AFAE-EC9066074BDC}" srcOrd="4" destOrd="0" parTransId="{B65CA510-9262-4F86-8124-09BB073832C5}" sibTransId="{FE3EE35A-3096-479C-9800-2B17DB19227D}"/>
    <dgm:cxn modelId="{AB37B438-4CB0-473C-BF40-DB51BCC0C529}" type="presOf" srcId="{6F652A48-3A34-404F-AFAE-EC9066074BDC}" destId="{6EB14558-40B8-4083-909B-3899EEFD3415}" srcOrd="0" destOrd="0" presId="urn:microsoft.com/office/officeart/2005/8/layout/default"/>
    <dgm:cxn modelId="{95A34D46-F422-4FEF-94EE-759C06767685}" type="presOf" srcId="{C07FB0AA-F9A1-4809-B8EF-818A506FED3E}" destId="{F22099A2-3480-4C5D-9BBC-16368420C66C}" srcOrd="0" destOrd="0" presId="urn:microsoft.com/office/officeart/2005/8/layout/default"/>
    <dgm:cxn modelId="{A1626267-9875-4CFD-A15B-2D473F2D789F}" srcId="{C07FB0AA-F9A1-4809-B8EF-818A506FED3E}" destId="{A039E75B-279F-405A-B56C-81C235ECBC7F}" srcOrd="3" destOrd="0" parTransId="{BA1121A2-7D05-433D-9BAD-8C0C38AEB267}" sibTransId="{9A0EB996-9AAC-42B2-AECC-D45C2FA887E7}"/>
    <dgm:cxn modelId="{B1C57B4B-5C56-4728-BBB0-7D914E1A3B6E}" srcId="{C07FB0AA-F9A1-4809-B8EF-818A506FED3E}" destId="{CBB9217D-79CE-4A6C-9780-1082859E0362}" srcOrd="0" destOrd="0" parTransId="{7349FF7C-C307-4CA4-8325-FA7E2A3F0385}" sibTransId="{C5C83982-5CAC-40D7-A161-FA279963EBA9}"/>
    <dgm:cxn modelId="{8A791374-EBB3-4489-BB61-143DC2C5E9A7}" srcId="{C07FB0AA-F9A1-4809-B8EF-818A506FED3E}" destId="{064F513F-673D-49AB-953A-38ED3BFB76AA}" srcOrd="1" destOrd="0" parTransId="{37C73288-6AA7-4483-B430-B55FCE812D91}" sibTransId="{F727F7D1-0DFE-4F3B-8A25-59749155916C}"/>
    <dgm:cxn modelId="{6D3E3D93-527C-4561-966A-C7D2F9B6FBD5}" type="presOf" srcId="{A039E75B-279F-405A-B56C-81C235ECBC7F}" destId="{8ABE99A6-6DA8-421B-B8D3-B086DD109313}" srcOrd="0" destOrd="0" presId="urn:microsoft.com/office/officeart/2005/8/layout/default"/>
    <dgm:cxn modelId="{B1159D9B-0D29-4308-9F27-644C6DAD326E}" type="presOf" srcId="{24869EF6-BA26-478B-989B-217D53B4D99B}" destId="{8363DA8D-D2F5-4536-85D8-BA3B56B68E9A}" srcOrd="0" destOrd="0" presId="urn:microsoft.com/office/officeart/2005/8/layout/default"/>
    <dgm:cxn modelId="{7D89D5B5-E2EB-4B4C-8583-A35611A62CC1}" type="presOf" srcId="{064F513F-673D-49AB-953A-38ED3BFB76AA}" destId="{6461152A-D0CB-44D5-9A00-C3F816BC55D4}" srcOrd="0" destOrd="0" presId="urn:microsoft.com/office/officeart/2005/8/layout/default"/>
    <dgm:cxn modelId="{152452CB-BB0A-4795-A707-AC7872D0873C}" type="presOf" srcId="{CBB9217D-79CE-4A6C-9780-1082859E0362}" destId="{A1150556-519C-436D-84C0-163334D66FC3}" srcOrd="0" destOrd="0" presId="urn:microsoft.com/office/officeart/2005/8/layout/default"/>
    <dgm:cxn modelId="{3C9F42F9-369C-4516-A596-93FBF2344F1F}" type="presOf" srcId="{A060BE82-7FDE-4D03-8788-EC0592F70E8F}" destId="{4E961F13-B007-4ED4-89E9-71BFCCAD2FA8}" srcOrd="0" destOrd="0" presId="urn:microsoft.com/office/officeart/2005/8/layout/default"/>
    <dgm:cxn modelId="{280980F9-341A-47AE-AED7-C05F54C57016}" srcId="{C07FB0AA-F9A1-4809-B8EF-818A506FED3E}" destId="{A060BE82-7FDE-4D03-8788-EC0592F70E8F}" srcOrd="2" destOrd="0" parTransId="{D3D994C8-0AFC-4E32-861A-DC923486235B}" sibTransId="{909AF8C7-2F78-4837-B47A-F2D2F33E8F29}"/>
    <dgm:cxn modelId="{D30259EF-8C4B-47A3-BC21-4E1321026413}" type="presParOf" srcId="{F22099A2-3480-4C5D-9BBC-16368420C66C}" destId="{A1150556-519C-436D-84C0-163334D66FC3}" srcOrd="0" destOrd="0" presId="urn:microsoft.com/office/officeart/2005/8/layout/default"/>
    <dgm:cxn modelId="{79BB434C-744D-4193-867B-64E5B0FA218F}" type="presParOf" srcId="{F22099A2-3480-4C5D-9BBC-16368420C66C}" destId="{79E6EF08-E5A8-4D64-A15F-EE97947B9D42}" srcOrd="1" destOrd="0" presId="urn:microsoft.com/office/officeart/2005/8/layout/default"/>
    <dgm:cxn modelId="{5E540686-9613-4E07-8DCF-32F5B22A0F9B}" type="presParOf" srcId="{F22099A2-3480-4C5D-9BBC-16368420C66C}" destId="{6461152A-D0CB-44D5-9A00-C3F816BC55D4}" srcOrd="2" destOrd="0" presId="urn:microsoft.com/office/officeart/2005/8/layout/default"/>
    <dgm:cxn modelId="{D4543C12-35CE-41C6-A8E0-4E6DF0E74746}" type="presParOf" srcId="{F22099A2-3480-4C5D-9BBC-16368420C66C}" destId="{49C1AD57-FD61-4159-87F5-590046157CD3}" srcOrd="3" destOrd="0" presId="urn:microsoft.com/office/officeart/2005/8/layout/default"/>
    <dgm:cxn modelId="{49AECBBB-173A-484F-9656-C5D0F0E2CD7D}" type="presParOf" srcId="{F22099A2-3480-4C5D-9BBC-16368420C66C}" destId="{4E961F13-B007-4ED4-89E9-71BFCCAD2FA8}" srcOrd="4" destOrd="0" presId="urn:microsoft.com/office/officeart/2005/8/layout/default"/>
    <dgm:cxn modelId="{D5D54604-EA34-4270-A697-842FB4457FEB}" type="presParOf" srcId="{F22099A2-3480-4C5D-9BBC-16368420C66C}" destId="{C10AFCA7-ECDD-44C3-8449-EAD0CEC5139C}" srcOrd="5" destOrd="0" presId="urn:microsoft.com/office/officeart/2005/8/layout/default"/>
    <dgm:cxn modelId="{9E3C0E68-B9C9-4AA7-AAC5-7E88F3D5D862}" type="presParOf" srcId="{F22099A2-3480-4C5D-9BBC-16368420C66C}" destId="{8ABE99A6-6DA8-421B-B8D3-B086DD109313}" srcOrd="6" destOrd="0" presId="urn:microsoft.com/office/officeart/2005/8/layout/default"/>
    <dgm:cxn modelId="{22D9EFA9-1575-4698-BE34-AC557083703E}" type="presParOf" srcId="{F22099A2-3480-4C5D-9BBC-16368420C66C}" destId="{0C366AE5-BC2C-4B2C-A273-87F50515C0DB}" srcOrd="7" destOrd="0" presId="urn:microsoft.com/office/officeart/2005/8/layout/default"/>
    <dgm:cxn modelId="{13D53769-A8A5-4B5E-8F41-0A6F3BED73C7}" type="presParOf" srcId="{F22099A2-3480-4C5D-9BBC-16368420C66C}" destId="{6EB14558-40B8-4083-909B-3899EEFD3415}" srcOrd="8" destOrd="0" presId="urn:microsoft.com/office/officeart/2005/8/layout/default"/>
    <dgm:cxn modelId="{A8C36E3E-007A-4B3C-9E54-59B476D6DECD}" type="presParOf" srcId="{F22099A2-3480-4C5D-9BBC-16368420C66C}" destId="{0919E961-E010-4EC6-9772-89FD684CB58E}" srcOrd="9" destOrd="0" presId="urn:microsoft.com/office/officeart/2005/8/layout/default"/>
    <dgm:cxn modelId="{22A3FD5F-613A-4CC0-8A91-DD7E56D07C05}" type="presParOf" srcId="{F22099A2-3480-4C5D-9BBC-16368420C66C}" destId="{8363DA8D-D2F5-4536-85D8-BA3B56B68E9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FC309D4-61F7-4D7D-84D6-304AD7D3B59C}"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2BF52D90-E66E-4F65-9671-B9F5149B18E5}">
      <dgm:prSet/>
      <dgm:spPr/>
      <dgm:t>
        <a:bodyPr/>
        <a:lstStyle/>
        <a:p>
          <a:r>
            <a:rPr kumimoji="1" lang="ja-JP"/>
            <a:t>柔軟性と変化対応</a:t>
          </a:r>
          <a:endParaRPr lang="en-US"/>
        </a:p>
      </dgm:t>
    </dgm:pt>
    <dgm:pt modelId="{FFA71E94-D690-431A-A6D8-D9405354D7A9}" type="parTrans" cxnId="{6669801C-82F5-4F07-A5FD-AFC4DB6EAD90}">
      <dgm:prSet/>
      <dgm:spPr/>
      <dgm:t>
        <a:bodyPr/>
        <a:lstStyle/>
        <a:p>
          <a:endParaRPr lang="en-US"/>
        </a:p>
      </dgm:t>
    </dgm:pt>
    <dgm:pt modelId="{6A0665E2-531F-481A-936D-1B1710698D63}" type="sibTrans" cxnId="{6669801C-82F5-4F07-A5FD-AFC4DB6EAD90}">
      <dgm:prSet/>
      <dgm:spPr/>
      <dgm:t>
        <a:bodyPr/>
        <a:lstStyle/>
        <a:p>
          <a:endParaRPr lang="en-US"/>
        </a:p>
      </dgm:t>
    </dgm:pt>
    <dgm:pt modelId="{6113B5AD-9081-423C-8326-6C2B94E0BBD6}">
      <dgm:prSet/>
      <dgm:spPr/>
      <dgm:t>
        <a:bodyPr/>
        <a:lstStyle/>
        <a:p>
          <a:r>
            <a:rPr kumimoji="1" lang="ja-JP"/>
            <a:t>役割の明確化</a:t>
          </a:r>
          <a:endParaRPr lang="en-US"/>
        </a:p>
      </dgm:t>
    </dgm:pt>
    <dgm:pt modelId="{F1EFD3F2-225B-457D-8F44-CECE96E65290}" type="parTrans" cxnId="{96EE5419-0A6E-4E38-BB43-76BE80AA7321}">
      <dgm:prSet/>
      <dgm:spPr/>
      <dgm:t>
        <a:bodyPr/>
        <a:lstStyle/>
        <a:p>
          <a:endParaRPr lang="en-US"/>
        </a:p>
      </dgm:t>
    </dgm:pt>
    <dgm:pt modelId="{96111341-6F91-4F9A-9C7C-83FFCE7E0CA6}" type="sibTrans" cxnId="{96EE5419-0A6E-4E38-BB43-76BE80AA7321}">
      <dgm:prSet/>
      <dgm:spPr/>
      <dgm:t>
        <a:bodyPr/>
        <a:lstStyle/>
        <a:p>
          <a:endParaRPr lang="en-US"/>
        </a:p>
      </dgm:t>
    </dgm:pt>
    <dgm:pt modelId="{A79CC418-4183-4767-8472-F697F38C7A1A}">
      <dgm:prSet/>
      <dgm:spPr/>
      <dgm:t>
        <a:bodyPr/>
        <a:lstStyle/>
        <a:p>
          <a:r>
            <a:rPr kumimoji="1" lang="ja-JP"/>
            <a:t>指揮系統の一本化</a:t>
          </a:r>
          <a:endParaRPr lang="en-US"/>
        </a:p>
      </dgm:t>
    </dgm:pt>
    <dgm:pt modelId="{A8028CED-1E47-4C4E-AFE9-D72E7A0D39C7}" type="parTrans" cxnId="{4E454218-D81A-45FF-B567-8C349D909D4D}">
      <dgm:prSet/>
      <dgm:spPr/>
      <dgm:t>
        <a:bodyPr/>
        <a:lstStyle/>
        <a:p>
          <a:endParaRPr lang="en-US"/>
        </a:p>
      </dgm:t>
    </dgm:pt>
    <dgm:pt modelId="{129DD93B-E92F-4D16-889E-87C59C3A30D0}" type="sibTrans" cxnId="{4E454218-D81A-45FF-B567-8C349D909D4D}">
      <dgm:prSet/>
      <dgm:spPr/>
      <dgm:t>
        <a:bodyPr/>
        <a:lstStyle/>
        <a:p>
          <a:endParaRPr lang="en-US"/>
        </a:p>
      </dgm:t>
    </dgm:pt>
    <dgm:pt modelId="{50D10A43-78BE-4A72-857A-BB5575763132}">
      <dgm:prSet/>
      <dgm:spPr/>
      <dgm:t>
        <a:bodyPr/>
        <a:lstStyle/>
        <a:p>
          <a:r>
            <a:rPr kumimoji="1" lang="ja-JP"/>
            <a:t>情報交換、関係の円滑と協力</a:t>
          </a:r>
          <a:endParaRPr lang="en-US"/>
        </a:p>
      </dgm:t>
    </dgm:pt>
    <dgm:pt modelId="{F34AC30C-BCE2-41FC-B10E-A34A147701E6}" type="parTrans" cxnId="{AF04B387-DC6A-4CA0-8F61-C5E9BD237248}">
      <dgm:prSet/>
      <dgm:spPr/>
      <dgm:t>
        <a:bodyPr/>
        <a:lstStyle/>
        <a:p>
          <a:endParaRPr lang="en-US"/>
        </a:p>
      </dgm:t>
    </dgm:pt>
    <dgm:pt modelId="{7B084F29-AAA1-47D6-ACE4-0102A40E848E}" type="sibTrans" cxnId="{AF04B387-DC6A-4CA0-8F61-C5E9BD237248}">
      <dgm:prSet/>
      <dgm:spPr/>
      <dgm:t>
        <a:bodyPr/>
        <a:lstStyle/>
        <a:p>
          <a:endParaRPr lang="en-US"/>
        </a:p>
      </dgm:t>
    </dgm:pt>
    <dgm:pt modelId="{01544D40-15AE-4351-9082-84DA19EDB11D}">
      <dgm:prSet/>
      <dgm:spPr/>
      <dgm:t>
        <a:bodyPr/>
        <a:lstStyle/>
        <a:p>
          <a:r>
            <a:rPr kumimoji="1" lang="ja-JP"/>
            <a:t>すべてが何らかの関わり</a:t>
          </a:r>
          <a:endParaRPr lang="en-US"/>
        </a:p>
      </dgm:t>
    </dgm:pt>
    <dgm:pt modelId="{2CE404CD-EFF1-44E0-A831-EB333235D187}" type="parTrans" cxnId="{F2C390F9-2BCD-4763-B14E-78F17C260B7C}">
      <dgm:prSet/>
      <dgm:spPr/>
      <dgm:t>
        <a:bodyPr/>
        <a:lstStyle/>
        <a:p>
          <a:endParaRPr lang="en-US"/>
        </a:p>
      </dgm:t>
    </dgm:pt>
    <dgm:pt modelId="{BAFA6675-D874-4AFF-BFA1-E181FFCE5F09}" type="sibTrans" cxnId="{F2C390F9-2BCD-4763-B14E-78F17C260B7C}">
      <dgm:prSet/>
      <dgm:spPr/>
      <dgm:t>
        <a:bodyPr/>
        <a:lstStyle/>
        <a:p>
          <a:endParaRPr lang="en-US"/>
        </a:p>
      </dgm:t>
    </dgm:pt>
    <dgm:pt modelId="{73B772ED-F2EE-4C5F-AA59-A338BF2B29BD}" type="pres">
      <dgm:prSet presAssocID="{AFC309D4-61F7-4D7D-84D6-304AD7D3B59C}" presName="diagram" presStyleCnt="0">
        <dgm:presLayoutVars>
          <dgm:dir/>
          <dgm:resizeHandles val="exact"/>
        </dgm:presLayoutVars>
      </dgm:prSet>
      <dgm:spPr/>
    </dgm:pt>
    <dgm:pt modelId="{071D8A3A-C8EE-4200-A3B3-EEBD15B0DC00}" type="pres">
      <dgm:prSet presAssocID="{2BF52D90-E66E-4F65-9671-B9F5149B18E5}" presName="node" presStyleLbl="node1" presStyleIdx="0" presStyleCnt="5">
        <dgm:presLayoutVars>
          <dgm:bulletEnabled val="1"/>
        </dgm:presLayoutVars>
      </dgm:prSet>
      <dgm:spPr/>
    </dgm:pt>
    <dgm:pt modelId="{1C84CE78-73C8-4CF0-A7AD-35F692752F7C}" type="pres">
      <dgm:prSet presAssocID="{6A0665E2-531F-481A-936D-1B1710698D63}" presName="sibTrans" presStyleCnt="0"/>
      <dgm:spPr/>
    </dgm:pt>
    <dgm:pt modelId="{2A0BBF81-CACD-46B1-A8D5-EE5F27E93461}" type="pres">
      <dgm:prSet presAssocID="{6113B5AD-9081-423C-8326-6C2B94E0BBD6}" presName="node" presStyleLbl="node1" presStyleIdx="1" presStyleCnt="5">
        <dgm:presLayoutVars>
          <dgm:bulletEnabled val="1"/>
        </dgm:presLayoutVars>
      </dgm:prSet>
      <dgm:spPr/>
    </dgm:pt>
    <dgm:pt modelId="{2746DB7D-D9E6-4AC7-B8DF-D5B754DB4296}" type="pres">
      <dgm:prSet presAssocID="{96111341-6F91-4F9A-9C7C-83FFCE7E0CA6}" presName="sibTrans" presStyleCnt="0"/>
      <dgm:spPr/>
    </dgm:pt>
    <dgm:pt modelId="{2588C827-84FB-4E15-BC69-BF2DEF014D54}" type="pres">
      <dgm:prSet presAssocID="{A79CC418-4183-4767-8472-F697F38C7A1A}" presName="node" presStyleLbl="node1" presStyleIdx="2" presStyleCnt="5">
        <dgm:presLayoutVars>
          <dgm:bulletEnabled val="1"/>
        </dgm:presLayoutVars>
      </dgm:prSet>
      <dgm:spPr/>
    </dgm:pt>
    <dgm:pt modelId="{A347547B-174D-4990-A160-F2B8C6865E2C}" type="pres">
      <dgm:prSet presAssocID="{129DD93B-E92F-4D16-889E-87C59C3A30D0}" presName="sibTrans" presStyleCnt="0"/>
      <dgm:spPr/>
    </dgm:pt>
    <dgm:pt modelId="{098416BC-55BC-43B5-8E4B-1E5A0ABD0CD2}" type="pres">
      <dgm:prSet presAssocID="{50D10A43-78BE-4A72-857A-BB5575763132}" presName="node" presStyleLbl="node1" presStyleIdx="3" presStyleCnt="5">
        <dgm:presLayoutVars>
          <dgm:bulletEnabled val="1"/>
        </dgm:presLayoutVars>
      </dgm:prSet>
      <dgm:spPr/>
    </dgm:pt>
    <dgm:pt modelId="{0D573076-E350-4A2A-B2AA-277305F82DAE}" type="pres">
      <dgm:prSet presAssocID="{7B084F29-AAA1-47D6-ACE4-0102A40E848E}" presName="sibTrans" presStyleCnt="0"/>
      <dgm:spPr/>
    </dgm:pt>
    <dgm:pt modelId="{B2922642-0CDA-4200-9D08-25C34EFC8825}" type="pres">
      <dgm:prSet presAssocID="{01544D40-15AE-4351-9082-84DA19EDB11D}" presName="node" presStyleLbl="node1" presStyleIdx="4" presStyleCnt="5">
        <dgm:presLayoutVars>
          <dgm:bulletEnabled val="1"/>
        </dgm:presLayoutVars>
      </dgm:prSet>
      <dgm:spPr/>
    </dgm:pt>
  </dgm:ptLst>
  <dgm:cxnLst>
    <dgm:cxn modelId="{4E454218-D81A-45FF-B567-8C349D909D4D}" srcId="{AFC309D4-61F7-4D7D-84D6-304AD7D3B59C}" destId="{A79CC418-4183-4767-8472-F697F38C7A1A}" srcOrd="2" destOrd="0" parTransId="{A8028CED-1E47-4C4E-AFE9-D72E7A0D39C7}" sibTransId="{129DD93B-E92F-4D16-889E-87C59C3A30D0}"/>
    <dgm:cxn modelId="{96EE5419-0A6E-4E38-BB43-76BE80AA7321}" srcId="{AFC309D4-61F7-4D7D-84D6-304AD7D3B59C}" destId="{6113B5AD-9081-423C-8326-6C2B94E0BBD6}" srcOrd="1" destOrd="0" parTransId="{F1EFD3F2-225B-457D-8F44-CECE96E65290}" sibTransId="{96111341-6F91-4F9A-9C7C-83FFCE7E0CA6}"/>
    <dgm:cxn modelId="{6669801C-82F5-4F07-A5FD-AFC4DB6EAD90}" srcId="{AFC309D4-61F7-4D7D-84D6-304AD7D3B59C}" destId="{2BF52D90-E66E-4F65-9671-B9F5149B18E5}" srcOrd="0" destOrd="0" parTransId="{FFA71E94-D690-431A-A6D8-D9405354D7A9}" sibTransId="{6A0665E2-531F-481A-936D-1B1710698D63}"/>
    <dgm:cxn modelId="{D3DFC425-88D6-4D6C-BCF8-9F68A99DC41A}" type="presOf" srcId="{01544D40-15AE-4351-9082-84DA19EDB11D}" destId="{B2922642-0CDA-4200-9D08-25C34EFC8825}" srcOrd="0" destOrd="0" presId="urn:microsoft.com/office/officeart/2005/8/layout/default"/>
    <dgm:cxn modelId="{F1130380-CD89-413E-B646-8E8F4DC120D8}" type="presOf" srcId="{50D10A43-78BE-4A72-857A-BB5575763132}" destId="{098416BC-55BC-43B5-8E4B-1E5A0ABD0CD2}" srcOrd="0" destOrd="0" presId="urn:microsoft.com/office/officeart/2005/8/layout/default"/>
    <dgm:cxn modelId="{AF04B387-DC6A-4CA0-8F61-C5E9BD237248}" srcId="{AFC309D4-61F7-4D7D-84D6-304AD7D3B59C}" destId="{50D10A43-78BE-4A72-857A-BB5575763132}" srcOrd="3" destOrd="0" parTransId="{F34AC30C-BCE2-41FC-B10E-A34A147701E6}" sibTransId="{7B084F29-AAA1-47D6-ACE4-0102A40E848E}"/>
    <dgm:cxn modelId="{1517E6A0-BD5F-47E1-898E-F3C138B2F7D8}" type="presOf" srcId="{6113B5AD-9081-423C-8326-6C2B94E0BBD6}" destId="{2A0BBF81-CACD-46B1-A8D5-EE5F27E93461}" srcOrd="0" destOrd="0" presId="urn:microsoft.com/office/officeart/2005/8/layout/default"/>
    <dgm:cxn modelId="{C73E56A3-FDF6-446A-8D4C-FAE082F40185}" type="presOf" srcId="{2BF52D90-E66E-4F65-9671-B9F5149B18E5}" destId="{071D8A3A-C8EE-4200-A3B3-EEBD15B0DC00}" srcOrd="0" destOrd="0" presId="urn:microsoft.com/office/officeart/2005/8/layout/default"/>
    <dgm:cxn modelId="{C8B061E8-8478-415F-9F2E-57F3E348C62A}" type="presOf" srcId="{AFC309D4-61F7-4D7D-84D6-304AD7D3B59C}" destId="{73B772ED-F2EE-4C5F-AA59-A338BF2B29BD}" srcOrd="0" destOrd="0" presId="urn:microsoft.com/office/officeart/2005/8/layout/default"/>
    <dgm:cxn modelId="{D7EEE4EC-9D1B-49E2-B41E-6DB7F660E32D}" type="presOf" srcId="{A79CC418-4183-4767-8472-F697F38C7A1A}" destId="{2588C827-84FB-4E15-BC69-BF2DEF014D54}" srcOrd="0" destOrd="0" presId="urn:microsoft.com/office/officeart/2005/8/layout/default"/>
    <dgm:cxn modelId="{F2C390F9-2BCD-4763-B14E-78F17C260B7C}" srcId="{AFC309D4-61F7-4D7D-84D6-304AD7D3B59C}" destId="{01544D40-15AE-4351-9082-84DA19EDB11D}" srcOrd="4" destOrd="0" parTransId="{2CE404CD-EFF1-44E0-A831-EB333235D187}" sibTransId="{BAFA6675-D874-4AFF-BFA1-E181FFCE5F09}"/>
    <dgm:cxn modelId="{C5C0A23E-1125-46A5-BAE6-B124C3A29E0D}" type="presParOf" srcId="{73B772ED-F2EE-4C5F-AA59-A338BF2B29BD}" destId="{071D8A3A-C8EE-4200-A3B3-EEBD15B0DC00}" srcOrd="0" destOrd="0" presId="urn:microsoft.com/office/officeart/2005/8/layout/default"/>
    <dgm:cxn modelId="{AD2158A1-F92B-4904-B0C8-8E0E3E10AB51}" type="presParOf" srcId="{73B772ED-F2EE-4C5F-AA59-A338BF2B29BD}" destId="{1C84CE78-73C8-4CF0-A7AD-35F692752F7C}" srcOrd="1" destOrd="0" presId="urn:microsoft.com/office/officeart/2005/8/layout/default"/>
    <dgm:cxn modelId="{0BF1D63A-02DB-4680-9074-7408704A25A4}" type="presParOf" srcId="{73B772ED-F2EE-4C5F-AA59-A338BF2B29BD}" destId="{2A0BBF81-CACD-46B1-A8D5-EE5F27E93461}" srcOrd="2" destOrd="0" presId="urn:microsoft.com/office/officeart/2005/8/layout/default"/>
    <dgm:cxn modelId="{B6BF231C-BAD3-4A62-B01C-13D1F06D9F93}" type="presParOf" srcId="{73B772ED-F2EE-4C5F-AA59-A338BF2B29BD}" destId="{2746DB7D-D9E6-4AC7-B8DF-D5B754DB4296}" srcOrd="3" destOrd="0" presId="urn:microsoft.com/office/officeart/2005/8/layout/default"/>
    <dgm:cxn modelId="{1D18AC76-B68E-498C-880E-EC147CCFA85A}" type="presParOf" srcId="{73B772ED-F2EE-4C5F-AA59-A338BF2B29BD}" destId="{2588C827-84FB-4E15-BC69-BF2DEF014D54}" srcOrd="4" destOrd="0" presId="urn:microsoft.com/office/officeart/2005/8/layout/default"/>
    <dgm:cxn modelId="{779EE07C-5FFA-4099-B230-1CF3807EC750}" type="presParOf" srcId="{73B772ED-F2EE-4C5F-AA59-A338BF2B29BD}" destId="{A347547B-174D-4990-A160-F2B8C6865E2C}" srcOrd="5" destOrd="0" presId="urn:microsoft.com/office/officeart/2005/8/layout/default"/>
    <dgm:cxn modelId="{60B56B3E-E9F2-4CCB-A686-EB3E6BD01164}" type="presParOf" srcId="{73B772ED-F2EE-4C5F-AA59-A338BF2B29BD}" destId="{098416BC-55BC-43B5-8E4B-1E5A0ABD0CD2}" srcOrd="6" destOrd="0" presId="urn:microsoft.com/office/officeart/2005/8/layout/default"/>
    <dgm:cxn modelId="{627DB514-D141-4418-A690-61911E8E92FE}" type="presParOf" srcId="{73B772ED-F2EE-4C5F-AA59-A338BF2B29BD}" destId="{0D573076-E350-4A2A-B2AA-277305F82DAE}" srcOrd="7" destOrd="0" presId="urn:microsoft.com/office/officeart/2005/8/layout/default"/>
    <dgm:cxn modelId="{D399652A-38EC-4A00-8E0E-79581B6CE9B3}" type="presParOf" srcId="{73B772ED-F2EE-4C5F-AA59-A338BF2B29BD}" destId="{B2922642-0CDA-4200-9D08-25C34EFC882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DE696EC-376F-4893-9FD3-C093322D7C88}"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DD156D9-5BDF-4FC6-A358-B21B495BE428}">
      <dgm:prSet/>
      <dgm:spPr/>
      <dgm:t>
        <a:bodyPr/>
        <a:lstStyle/>
        <a:p>
          <a:r>
            <a:rPr kumimoji="1" lang="en-US" b="1"/>
            <a:t>A:</a:t>
          </a:r>
          <a:r>
            <a:rPr kumimoji="1" lang="ja-JP" b="1"/>
            <a:t>ディレクター</a:t>
          </a:r>
          <a:r>
            <a:rPr kumimoji="1" lang="en-US" b="1"/>
            <a:t>(</a:t>
          </a:r>
          <a:r>
            <a:rPr kumimoji="1" lang="ja-JP" b="1"/>
            <a:t>青少年委員長</a:t>
          </a:r>
          <a:r>
            <a:rPr kumimoji="1" lang="en-US" b="1"/>
            <a:t>)(</a:t>
          </a:r>
          <a:r>
            <a:rPr kumimoji="1" lang="ja-JP" b="1"/>
            <a:t>ライラ委員長兼ねる</a:t>
          </a:r>
          <a:r>
            <a:rPr kumimoji="1" lang="en-US" b="1"/>
            <a:t>)</a:t>
          </a:r>
          <a:endParaRPr lang="en-US"/>
        </a:p>
      </dgm:t>
    </dgm:pt>
    <dgm:pt modelId="{ABD699CD-9E92-4602-B05E-656505A27E2C}" type="parTrans" cxnId="{CC72693A-3A45-45B5-B877-44E59344B4A9}">
      <dgm:prSet/>
      <dgm:spPr/>
      <dgm:t>
        <a:bodyPr/>
        <a:lstStyle/>
        <a:p>
          <a:endParaRPr lang="en-US"/>
        </a:p>
      </dgm:t>
    </dgm:pt>
    <dgm:pt modelId="{84FF51C3-0A98-4CF5-9122-4B3B12F8B227}" type="sibTrans" cxnId="{CC72693A-3A45-45B5-B877-44E59344B4A9}">
      <dgm:prSet/>
      <dgm:spPr/>
      <dgm:t>
        <a:bodyPr/>
        <a:lstStyle/>
        <a:p>
          <a:endParaRPr lang="en-US"/>
        </a:p>
      </dgm:t>
    </dgm:pt>
    <dgm:pt modelId="{0933CA12-1DB0-4769-98EF-57ABE45DE164}">
      <dgm:prSet/>
      <dgm:spPr/>
      <dgm:t>
        <a:bodyPr/>
        <a:lstStyle/>
        <a:p>
          <a:r>
            <a:rPr kumimoji="1" lang="ja-JP"/>
            <a:t>○ライラに係わる全ての人　間の成長を図る</a:t>
          </a:r>
          <a:endParaRPr lang="en-US"/>
        </a:p>
      </dgm:t>
    </dgm:pt>
    <dgm:pt modelId="{F78D85CE-26E6-4379-81E5-186FEF0264E9}" type="parTrans" cxnId="{F64939E8-248C-44C4-AB02-43A6E819BA28}">
      <dgm:prSet/>
      <dgm:spPr/>
      <dgm:t>
        <a:bodyPr/>
        <a:lstStyle/>
        <a:p>
          <a:endParaRPr lang="en-US"/>
        </a:p>
      </dgm:t>
    </dgm:pt>
    <dgm:pt modelId="{FB7192CB-8A36-4460-8427-DC6C66B1276F}" type="sibTrans" cxnId="{F64939E8-248C-44C4-AB02-43A6E819BA28}">
      <dgm:prSet/>
      <dgm:spPr/>
      <dgm:t>
        <a:bodyPr/>
        <a:lstStyle/>
        <a:p>
          <a:endParaRPr lang="en-US"/>
        </a:p>
      </dgm:t>
    </dgm:pt>
    <dgm:pt modelId="{207C5A87-FB3C-4218-8F31-51EAF73B54CC}">
      <dgm:prSet/>
      <dgm:spPr/>
      <dgm:t>
        <a:bodyPr/>
        <a:lstStyle/>
        <a:p>
          <a:r>
            <a:rPr kumimoji="1" lang="ja-JP"/>
            <a:t>○カウンセラーの養成と指導監督</a:t>
          </a:r>
          <a:endParaRPr lang="en-US"/>
        </a:p>
      </dgm:t>
    </dgm:pt>
    <dgm:pt modelId="{D1051B60-F94F-4B97-BF68-26117FB4B211}" type="parTrans" cxnId="{5094531C-1A91-4163-9BCD-3EECB39D693D}">
      <dgm:prSet/>
      <dgm:spPr/>
      <dgm:t>
        <a:bodyPr/>
        <a:lstStyle/>
        <a:p>
          <a:endParaRPr lang="en-US"/>
        </a:p>
      </dgm:t>
    </dgm:pt>
    <dgm:pt modelId="{D71AA0B8-7888-4BB6-B0E4-2DA682349D7B}" type="sibTrans" cxnId="{5094531C-1A91-4163-9BCD-3EECB39D693D}">
      <dgm:prSet/>
      <dgm:spPr/>
      <dgm:t>
        <a:bodyPr/>
        <a:lstStyle/>
        <a:p>
          <a:endParaRPr lang="en-US"/>
        </a:p>
      </dgm:t>
    </dgm:pt>
    <dgm:pt modelId="{3E5FEFDA-6A49-47DC-9F58-B2FDB3C1343D}">
      <dgm:prSet/>
      <dgm:spPr/>
      <dgm:t>
        <a:bodyPr/>
        <a:lstStyle/>
        <a:p>
          <a:r>
            <a:rPr kumimoji="1" lang="ja-JP"/>
            <a:t>○受講生の健康と安全を守る</a:t>
          </a:r>
          <a:endParaRPr lang="en-US"/>
        </a:p>
      </dgm:t>
    </dgm:pt>
    <dgm:pt modelId="{19BAE14E-BF30-4BB8-8713-A151D3E4607D}" type="parTrans" cxnId="{62548FEC-617D-4058-A7FF-CAA835327818}">
      <dgm:prSet/>
      <dgm:spPr/>
      <dgm:t>
        <a:bodyPr/>
        <a:lstStyle/>
        <a:p>
          <a:endParaRPr lang="en-US"/>
        </a:p>
      </dgm:t>
    </dgm:pt>
    <dgm:pt modelId="{7B6DA114-46CE-4B88-AA2A-3DDA5B613527}" type="sibTrans" cxnId="{62548FEC-617D-4058-A7FF-CAA835327818}">
      <dgm:prSet/>
      <dgm:spPr/>
      <dgm:t>
        <a:bodyPr/>
        <a:lstStyle/>
        <a:p>
          <a:endParaRPr lang="en-US"/>
        </a:p>
      </dgm:t>
    </dgm:pt>
    <dgm:pt modelId="{A47C0324-E169-458E-995A-F462275F7243}">
      <dgm:prSet/>
      <dgm:spPr/>
      <dgm:t>
        <a:bodyPr/>
        <a:lstStyle/>
        <a:p>
          <a:r>
            <a:rPr kumimoji="1" lang="ja-JP"/>
            <a:t>○プログラム立案</a:t>
          </a:r>
          <a:endParaRPr lang="en-US"/>
        </a:p>
      </dgm:t>
    </dgm:pt>
    <dgm:pt modelId="{5E57101D-9518-4147-90AD-F93D1AC52864}" type="parTrans" cxnId="{0FD3986B-764E-4346-97F7-E80BD882C1D2}">
      <dgm:prSet/>
      <dgm:spPr/>
      <dgm:t>
        <a:bodyPr/>
        <a:lstStyle/>
        <a:p>
          <a:endParaRPr lang="en-US"/>
        </a:p>
      </dgm:t>
    </dgm:pt>
    <dgm:pt modelId="{1A37CDDE-8274-4CFC-A140-B4288E20096E}" type="sibTrans" cxnId="{0FD3986B-764E-4346-97F7-E80BD882C1D2}">
      <dgm:prSet/>
      <dgm:spPr/>
      <dgm:t>
        <a:bodyPr/>
        <a:lstStyle/>
        <a:p>
          <a:endParaRPr lang="en-US"/>
        </a:p>
      </dgm:t>
    </dgm:pt>
    <dgm:pt modelId="{25D8F8B7-694A-43B1-8BA1-51B5F4241699}">
      <dgm:prSet/>
      <dgm:spPr/>
      <dgm:t>
        <a:bodyPr/>
        <a:lstStyle/>
        <a:p>
          <a:r>
            <a:rPr kumimoji="1" lang="ja-JP"/>
            <a:t>○施設の安全管理</a:t>
          </a:r>
          <a:endParaRPr lang="en-US"/>
        </a:p>
      </dgm:t>
    </dgm:pt>
    <dgm:pt modelId="{AFB0809C-91C9-4960-B4FE-B3EFD8203C96}" type="parTrans" cxnId="{F17B6C62-7F88-469B-ACB9-121F58F2EF1D}">
      <dgm:prSet/>
      <dgm:spPr/>
      <dgm:t>
        <a:bodyPr/>
        <a:lstStyle/>
        <a:p>
          <a:endParaRPr lang="en-US"/>
        </a:p>
      </dgm:t>
    </dgm:pt>
    <dgm:pt modelId="{486132AA-C4EC-4E4A-9E29-336B3EB9DE85}" type="sibTrans" cxnId="{F17B6C62-7F88-469B-ACB9-121F58F2EF1D}">
      <dgm:prSet/>
      <dgm:spPr/>
      <dgm:t>
        <a:bodyPr/>
        <a:lstStyle/>
        <a:p>
          <a:endParaRPr lang="en-US"/>
        </a:p>
      </dgm:t>
    </dgm:pt>
    <dgm:pt modelId="{D4C6A294-346A-4B63-B44F-4B90A717C907}" type="pres">
      <dgm:prSet presAssocID="{4DE696EC-376F-4893-9FD3-C093322D7C88}" presName="diagram" presStyleCnt="0">
        <dgm:presLayoutVars>
          <dgm:dir/>
          <dgm:resizeHandles val="exact"/>
        </dgm:presLayoutVars>
      </dgm:prSet>
      <dgm:spPr/>
    </dgm:pt>
    <dgm:pt modelId="{A65F277F-75AB-433F-928B-DDACAF78CF5D}" type="pres">
      <dgm:prSet presAssocID="{2DD156D9-5BDF-4FC6-A358-B21B495BE428}" presName="node" presStyleLbl="node1" presStyleIdx="0" presStyleCnt="6">
        <dgm:presLayoutVars>
          <dgm:bulletEnabled val="1"/>
        </dgm:presLayoutVars>
      </dgm:prSet>
      <dgm:spPr/>
    </dgm:pt>
    <dgm:pt modelId="{C5876C12-B984-433F-B01A-074B57A99AFA}" type="pres">
      <dgm:prSet presAssocID="{84FF51C3-0A98-4CF5-9122-4B3B12F8B227}" presName="sibTrans" presStyleCnt="0"/>
      <dgm:spPr/>
    </dgm:pt>
    <dgm:pt modelId="{B1F7F64F-03C8-428D-94A4-3043AC9BA620}" type="pres">
      <dgm:prSet presAssocID="{0933CA12-1DB0-4769-98EF-57ABE45DE164}" presName="node" presStyleLbl="node1" presStyleIdx="1" presStyleCnt="6">
        <dgm:presLayoutVars>
          <dgm:bulletEnabled val="1"/>
        </dgm:presLayoutVars>
      </dgm:prSet>
      <dgm:spPr/>
    </dgm:pt>
    <dgm:pt modelId="{90C3263F-618D-4303-8987-65D94251D21E}" type="pres">
      <dgm:prSet presAssocID="{FB7192CB-8A36-4460-8427-DC6C66B1276F}" presName="sibTrans" presStyleCnt="0"/>
      <dgm:spPr/>
    </dgm:pt>
    <dgm:pt modelId="{DD3BBE2E-ADD6-4548-80E5-A29904EE8C36}" type="pres">
      <dgm:prSet presAssocID="{207C5A87-FB3C-4218-8F31-51EAF73B54CC}" presName="node" presStyleLbl="node1" presStyleIdx="2" presStyleCnt="6">
        <dgm:presLayoutVars>
          <dgm:bulletEnabled val="1"/>
        </dgm:presLayoutVars>
      </dgm:prSet>
      <dgm:spPr/>
    </dgm:pt>
    <dgm:pt modelId="{4EB4FB24-C656-4383-9B3D-61A7DB158667}" type="pres">
      <dgm:prSet presAssocID="{D71AA0B8-7888-4BB6-B0E4-2DA682349D7B}" presName="sibTrans" presStyleCnt="0"/>
      <dgm:spPr/>
    </dgm:pt>
    <dgm:pt modelId="{2F7C5B26-D249-4704-B7AE-DE303D45EB91}" type="pres">
      <dgm:prSet presAssocID="{3E5FEFDA-6A49-47DC-9F58-B2FDB3C1343D}" presName="node" presStyleLbl="node1" presStyleIdx="3" presStyleCnt="6">
        <dgm:presLayoutVars>
          <dgm:bulletEnabled val="1"/>
        </dgm:presLayoutVars>
      </dgm:prSet>
      <dgm:spPr/>
    </dgm:pt>
    <dgm:pt modelId="{AD584249-58A2-49FD-93FA-5F56309F8475}" type="pres">
      <dgm:prSet presAssocID="{7B6DA114-46CE-4B88-AA2A-3DDA5B613527}" presName="sibTrans" presStyleCnt="0"/>
      <dgm:spPr/>
    </dgm:pt>
    <dgm:pt modelId="{7D531DB6-03B7-4171-90CA-A935AD02F91E}" type="pres">
      <dgm:prSet presAssocID="{A47C0324-E169-458E-995A-F462275F7243}" presName="node" presStyleLbl="node1" presStyleIdx="4" presStyleCnt="6">
        <dgm:presLayoutVars>
          <dgm:bulletEnabled val="1"/>
        </dgm:presLayoutVars>
      </dgm:prSet>
      <dgm:spPr/>
    </dgm:pt>
    <dgm:pt modelId="{1225B8C6-0B23-425D-A5B3-DB4BC974E7B0}" type="pres">
      <dgm:prSet presAssocID="{1A37CDDE-8274-4CFC-A140-B4288E20096E}" presName="sibTrans" presStyleCnt="0"/>
      <dgm:spPr/>
    </dgm:pt>
    <dgm:pt modelId="{8D089C46-D2D1-4239-BC04-809D395A33B9}" type="pres">
      <dgm:prSet presAssocID="{25D8F8B7-694A-43B1-8BA1-51B5F4241699}" presName="node" presStyleLbl="node1" presStyleIdx="5" presStyleCnt="6">
        <dgm:presLayoutVars>
          <dgm:bulletEnabled val="1"/>
        </dgm:presLayoutVars>
      </dgm:prSet>
      <dgm:spPr/>
    </dgm:pt>
  </dgm:ptLst>
  <dgm:cxnLst>
    <dgm:cxn modelId="{5094531C-1A91-4163-9BCD-3EECB39D693D}" srcId="{4DE696EC-376F-4893-9FD3-C093322D7C88}" destId="{207C5A87-FB3C-4218-8F31-51EAF73B54CC}" srcOrd="2" destOrd="0" parTransId="{D1051B60-F94F-4B97-BF68-26117FB4B211}" sibTransId="{D71AA0B8-7888-4BB6-B0E4-2DA682349D7B}"/>
    <dgm:cxn modelId="{7A50BC23-3E33-41A1-9860-756835DCBB3A}" type="presOf" srcId="{25D8F8B7-694A-43B1-8BA1-51B5F4241699}" destId="{8D089C46-D2D1-4239-BC04-809D395A33B9}" srcOrd="0" destOrd="0" presId="urn:microsoft.com/office/officeart/2005/8/layout/default"/>
    <dgm:cxn modelId="{CC72693A-3A45-45B5-B877-44E59344B4A9}" srcId="{4DE696EC-376F-4893-9FD3-C093322D7C88}" destId="{2DD156D9-5BDF-4FC6-A358-B21B495BE428}" srcOrd="0" destOrd="0" parTransId="{ABD699CD-9E92-4602-B05E-656505A27E2C}" sibTransId="{84FF51C3-0A98-4CF5-9122-4B3B12F8B227}"/>
    <dgm:cxn modelId="{F17B6C62-7F88-469B-ACB9-121F58F2EF1D}" srcId="{4DE696EC-376F-4893-9FD3-C093322D7C88}" destId="{25D8F8B7-694A-43B1-8BA1-51B5F4241699}" srcOrd="5" destOrd="0" parTransId="{AFB0809C-91C9-4960-B4FE-B3EFD8203C96}" sibTransId="{486132AA-C4EC-4E4A-9E29-336B3EB9DE85}"/>
    <dgm:cxn modelId="{0FD3986B-764E-4346-97F7-E80BD882C1D2}" srcId="{4DE696EC-376F-4893-9FD3-C093322D7C88}" destId="{A47C0324-E169-458E-995A-F462275F7243}" srcOrd="4" destOrd="0" parTransId="{5E57101D-9518-4147-90AD-F93D1AC52864}" sibTransId="{1A37CDDE-8274-4CFC-A140-B4288E20096E}"/>
    <dgm:cxn modelId="{C7A18B7B-BC96-425C-829B-3C19267240D6}" type="presOf" srcId="{A47C0324-E169-458E-995A-F462275F7243}" destId="{7D531DB6-03B7-4171-90CA-A935AD02F91E}" srcOrd="0" destOrd="0" presId="urn:microsoft.com/office/officeart/2005/8/layout/default"/>
    <dgm:cxn modelId="{29177AB6-1872-4391-B76F-CFCBD80A89B4}" type="presOf" srcId="{4DE696EC-376F-4893-9FD3-C093322D7C88}" destId="{D4C6A294-346A-4B63-B44F-4B90A717C907}" srcOrd="0" destOrd="0" presId="urn:microsoft.com/office/officeart/2005/8/layout/default"/>
    <dgm:cxn modelId="{F39FC6BB-2F27-4D1C-AAF0-AE4AB80CE565}" type="presOf" srcId="{0933CA12-1DB0-4769-98EF-57ABE45DE164}" destId="{B1F7F64F-03C8-428D-94A4-3043AC9BA620}" srcOrd="0" destOrd="0" presId="urn:microsoft.com/office/officeart/2005/8/layout/default"/>
    <dgm:cxn modelId="{4C5BF8DA-37C3-4443-86C5-64CEEC7C06B5}" type="presOf" srcId="{2DD156D9-5BDF-4FC6-A358-B21B495BE428}" destId="{A65F277F-75AB-433F-928B-DDACAF78CF5D}" srcOrd="0" destOrd="0" presId="urn:microsoft.com/office/officeart/2005/8/layout/default"/>
    <dgm:cxn modelId="{F64939E8-248C-44C4-AB02-43A6E819BA28}" srcId="{4DE696EC-376F-4893-9FD3-C093322D7C88}" destId="{0933CA12-1DB0-4769-98EF-57ABE45DE164}" srcOrd="1" destOrd="0" parTransId="{F78D85CE-26E6-4379-81E5-186FEF0264E9}" sibTransId="{FB7192CB-8A36-4460-8427-DC6C66B1276F}"/>
    <dgm:cxn modelId="{62548FEC-617D-4058-A7FF-CAA835327818}" srcId="{4DE696EC-376F-4893-9FD3-C093322D7C88}" destId="{3E5FEFDA-6A49-47DC-9F58-B2FDB3C1343D}" srcOrd="3" destOrd="0" parTransId="{19BAE14E-BF30-4BB8-8713-A151D3E4607D}" sibTransId="{7B6DA114-46CE-4B88-AA2A-3DDA5B613527}"/>
    <dgm:cxn modelId="{571C27FC-9C8A-40D1-8E84-E62115ED9503}" type="presOf" srcId="{207C5A87-FB3C-4218-8F31-51EAF73B54CC}" destId="{DD3BBE2E-ADD6-4548-80E5-A29904EE8C36}" srcOrd="0" destOrd="0" presId="urn:microsoft.com/office/officeart/2005/8/layout/default"/>
    <dgm:cxn modelId="{CC4B51FF-E750-4A34-A567-1FA663C0FF2F}" type="presOf" srcId="{3E5FEFDA-6A49-47DC-9F58-B2FDB3C1343D}" destId="{2F7C5B26-D249-4704-B7AE-DE303D45EB91}" srcOrd="0" destOrd="0" presId="urn:microsoft.com/office/officeart/2005/8/layout/default"/>
    <dgm:cxn modelId="{1FE1D1C7-60CB-48EA-B6DE-77914C71A1E0}" type="presParOf" srcId="{D4C6A294-346A-4B63-B44F-4B90A717C907}" destId="{A65F277F-75AB-433F-928B-DDACAF78CF5D}" srcOrd="0" destOrd="0" presId="urn:microsoft.com/office/officeart/2005/8/layout/default"/>
    <dgm:cxn modelId="{70BC25F6-EBAB-4579-98F0-F728B1D13812}" type="presParOf" srcId="{D4C6A294-346A-4B63-B44F-4B90A717C907}" destId="{C5876C12-B984-433F-B01A-074B57A99AFA}" srcOrd="1" destOrd="0" presId="urn:microsoft.com/office/officeart/2005/8/layout/default"/>
    <dgm:cxn modelId="{218FD38B-8761-4757-A858-5DB74290E3FD}" type="presParOf" srcId="{D4C6A294-346A-4B63-B44F-4B90A717C907}" destId="{B1F7F64F-03C8-428D-94A4-3043AC9BA620}" srcOrd="2" destOrd="0" presId="urn:microsoft.com/office/officeart/2005/8/layout/default"/>
    <dgm:cxn modelId="{F88DFE66-46D9-4333-A92E-57ECF7AED4FE}" type="presParOf" srcId="{D4C6A294-346A-4B63-B44F-4B90A717C907}" destId="{90C3263F-618D-4303-8987-65D94251D21E}" srcOrd="3" destOrd="0" presId="urn:microsoft.com/office/officeart/2005/8/layout/default"/>
    <dgm:cxn modelId="{BE98A969-1AA6-428D-9789-6BBFCDE7E94E}" type="presParOf" srcId="{D4C6A294-346A-4B63-B44F-4B90A717C907}" destId="{DD3BBE2E-ADD6-4548-80E5-A29904EE8C36}" srcOrd="4" destOrd="0" presId="urn:microsoft.com/office/officeart/2005/8/layout/default"/>
    <dgm:cxn modelId="{8D0ACBA2-CFE8-474A-8E97-C9B099EDBA0A}" type="presParOf" srcId="{D4C6A294-346A-4B63-B44F-4B90A717C907}" destId="{4EB4FB24-C656-4383-9B3D-61A7DB158667}" srcOrd="5" destOrd="0" presId="urn:microsoft.com/office/officeart/2005/8/layout/default"/>
    <dgm:cxn modelId="{274320E2-A679-4157-BBA4-77C80226B97C}" type="presParOf" srcId="{D4C6A294-346A-4B63-B44F-4B90A717C907}" destId="{2F7C5B26-D249-4704-B7AE-DE303D45EB91}" srcOrd="6" destOrd="0" presId="urn:microsoft.com/office/officeart/2005/8/layout/default"/>
    <dgm:cxn modelId="{968EDDED-8DB4-4CF7-A66A-AD162F7862DC}" type="presParOf" srcId="{D4C6A294-346A-4B63-B44F-4B90A717C907}" destId="{AD584249-58A2-49FD-93FA-5F56309F8475}" srcOrd="7" destOrd="0" presId="urn:microsoft.com/office/officeart/2005/8/layout/default"/>
    <dgm:cxn modelId="{226953C4-F965-4316-8354-F3C7397DFB73}" type="presParOf" srcId="{D4C6A294-346A-4B63-B44F-4B90A717C907}" destId="{7D531DB6-03B7-4171-90CA-A935AD02F91E}" srcOrd="8" destOrd="0" presId="urn:microsoft.com/office/officeart/2005/8/layout/default"/>
    <dgm:cxn modelId="{33853CF1-9494-40D8-9104-2DE318695CE5}" type="presParOf" srcId="{D4C6A294-346A-4B63-B44F-4B90A717C907}" destId="{1225B8C6-0B23-425D-A5B3-DB4BC974E7B0}" srcOrd="9" destOrd="0" presId="urn:microsoft.com/office/officeart/2005/8/layout/default"/>
    <dgm:cxn modelId="{E22B9B66-5DAB-4421-A148-368380DAE63A}" type="presParOf" srcId="{D4C6A294-346A-4B63-B44F-4B90A717C907}" destId="{8D089C46-D2D1-4239-BC04-809D395A33B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F36AA5-00E5-47ED-9A50-EB7A4E301684}" type="doc">
      <dgm:prSet loTypeId="urn:microsoft.com/office/officeart/2016/7/layout/LinearBlockProcessNumbered" loCatId="process" qsTypeId="urn:microsoft.com/office/officeart/2005/8/quickstyle/simple2" qsCatId="simple" csTypeId="urn:microsoft.com/office/officeart/2005/8/colors/colorful2" csCatId="colorful" phldr="1"/>
      <dgm:spPr/>
      <dgm:t>
        <a:bodyPr/>
        <a:lstStyle/>
        <a:p>
          <a:endParaRPr lang="en-US"/>
        </a:p>
      </dgm:t>
    </dgm:pt>
    <dgm:pt modelId="{C4E6D7E3-B8A1-4C92-BC0B-020C494CAF97}">
      <dgm:prSet/>
      <dgm:spPr/>
      <dgm:t>
        <a:bodyPr/>
        <a:lstStyle/>
        <a:p>
          <a:pPr>
            <a:defRPr cap="all"/>
          </a:pPr>
          <a:r>
            <a:rPr kumimoji="1" lang="en-US" b="1"/>
            <a:t>B:</a:t>
          </a:r>
          <a:r>
            <a:rPr kumimoji="1" lang="ja-JP" b="1"/>
            <a:t>プログラム・ディレクター</a:t>
          </a:r>
          <a:r>
            <a:rPr kumimoji="1" lang="en-US" b="1"/>
            <a:t>(</a:t>
          </a:r>
          <a:r>
            <a:rPr kumimoji="1" lang="ja-JP" b="1"/>
            <a:t>ディーン</a:t>
          </a:r>
          <a:r>
            <a:rPr kumimoji="1" lang="en-US" b="1"/>
            <a:t>)</a:t>
          </a:r>
          <a:endParaRPr lang="en-US"/>
        </a:p>
      </dgm:t>
    </dgm:pt>
    <dgm:pt modelId="{2A716408-CF99-42F0-BB68-539BFD5C2B37}" type="parTrans" cxnId="{0D89F2EB-E515-4C41-8AEA-AD2307CB4A0A}">
      <dgm:prSet/>
      <dgm:spPr/>
      <dgm:t>
        <a:bodyPr/>
        <a:lstStyle/>
        <a:p>
          <a:endParaRPr lang="en-US"/>
        </a:p>
      </dgm:t>
    </dgm:pt>
    <dgm:pt modelId="{B4A5E342-102D-41CC-BFD2-5790454110B2}" type="sibTrans" cxnId="{0D89F2EB-E515-4C41-8AEA-AD2307CB4A0A}">
      <dgm:prSet phldrT="01"/>
      <dgm:spPr/>
      <dgm:t>
        <a:bodyPr/>
        <a:lstStyle/>
        <a:p>
          <a:r>
            <a:rPr lang="en-US"/>
            <a:t>01</a:t>
          </a:r>
        </a:p>
      </dgm:t>
    </dgm:pt>
    <dgm:pt modelId="{5C59C9AE-F4F0-4E58-A307-1C9A4C8FD531}">
      <dgm:prSet/>
      <dgm:spPr/>
      <dgm:t>
        <a:bodyPr/>
        <a:lstStyle/>
        <a:p>
          <a:pPr>
            <a:defRPr cap="all"/>
          </a:pPr>
          <a:r>
            <a:rPr kumimoji="1" lang="en-US" b="1"/>
            <a:t>C:</a:t>
          </a:r>
          <a:r>
            <a:rPr kumimoji="1" lang="ja-JP" b="1"/>
            <a:t>カウンセラー</a:t>
          </a:r>
          <a:endParaRPr lang="en-US"/>
        </a:p>
      </dgm:t>
    </dgm:pt>
    <dgm:pt modelId="{C4D46D83-4043-49C8-94B1-E9B271A7BE67}" type="parTrans" cxnId="{A74B286D-2562-41DE-8725-9682B6A490B8}">
      <dgm:prSet/>
      <dgm:spPr/>
      <dgm:t>
        <a:bodyPr/>
        <a:lstStyle/>
        <a:p>
          <a:endParaRPr lang="en-US"/>
        </a:p>
      </dgm:t>
    </dgm:pt>
    <dgm:pt modelId="{B4D15E75-14E9-4A79-893E-051524825287}" type="sibTrans" cxnId="{A74B286D-2562-41DE-8725-9682B6A490B8}">
      <dgm:prSet phldrT="02"/>
      <dgm:spPr/>
      <dgm:t>
        <a:bodyPr/>
        <a:lstStyle/>
        <a:p>
          <a:r>
            <a:rPr lang="en-US"/>
            <a:t>02</a:t>
          </a:r>
        </a:p>
      </dgm:t>
    </dgm:pt>
    <dgm:pt modelId="{0CF8ED3F-F92C-4143-A133-568C3A11D346}">
      <dgm:prSet/>
      <dgm:spPr/>
      <dgm:t>
        <a:bodyPr/>
        <a:lstStyle/>
        <a:p>
          <a:pPr>
            <a:defRPr cap="all"/>
          </a:pPr>
          <a:r>
            <a:rPr kumimoji="1" lang="en-US" b="1"/>
            <a:t>D:</a:t>
          </a:r>
          <a:r>
            <a:rPr kumimoji="1" lang="ja-JP" b="1"/>
            <a:t>医師・看護士</a:t>
          </a:r>
          <a:endParaRPr lang="en-US"/>
        </a:p>
      </dgm:t>
    </dgm:pt>
    <dgm:pt modelId="{9EA81626-1E10-46DC-9150-4364DF4025AB}" type="parTrans" cxnId="{E1D9D25D-97E3-490D-A1E0-520E9527F540}">
      <dgm:prSet/>
      <dgm:spPr/>
      <dgm:t>
        <a:bodyPr/>
        <a:lstStyle/>
        <a:p>
          <a:endParaRPr lang="en-US"/>
        </a:p>
      </dgm:t>
    </dgm:pt>
    <dgm:pt modelId="{0DF0935E-5972-4DAE-B12E-009C7653C907}" type="sibTrans" cxnId="{E1D9D25D-97E3-490D-A1E0-520E9527F540}">
      <dgm:prSet phldrT="03"/>
      <dgm:spPr/>
      <dgm:t>
        <a:bodyPr/>
        <a:lstStyle/>
        <a:p>
          <a:r>
            <a:rPr lang="en-US"/>
            <a:t>03</a:t>
          </a:r>
        </a:p>
      </dgm:t>
    </dgm:pt>
    <dgm:pt modelId="{1D329543-3E3D-4546-AC72-E1607142B995}" type="pres">
      <dgm:prSet presAssocID="{AAF36AA5-00E5-47ED-9A50-EB7A4E301684}" presName="Name0" presStyleCnt="0">
        <dgm:presLayoutVars>
          <dgm:animLvl val="lvl"/>
          <dgm:resizeHandles val="exact"/>
        </dgm:presLayoutVars>
      </dgm:prSet>
      <dgm:spPr/>
    </dgm:pt>
    <dgm:pt modelId="{F3BFEF3C-8819-451F-80CC-4F2D238B68E8}" type="pres">
      <dgm:prSet presAssocID="{C4E6D7E3-B8A1-4C92-BC0B-020C494CAF97}" presName="compositeNode" presStyleCnt="0">
        <dgm:presLayoutVars>
          <dgm:bulletEnabled val="1"/>
        </dgm:presLayoutVars>
      </dgm:prSet>
      <dgm:spPr/>
    </dgm:pt>
    <dgm:pt modelId="{EBEB9B51-2A53-4A10-960D-F1EEB13D8CC3}" type="pres">
      <dgm:prSet presAssocID="{C4E6D7E3-B8A1-4C92-BC0B-020C494CAF97}" presName="bgRect" presStyleLbl="alignNode1" presStyleIdx="0" presStyleCnt="3"/>
      <dgm:spPr/>
    </dgm:pt>
    <dgm:pt modelId="{6C82C1EC-3994-40DF-A6B0-3EB101BE6052}" type="pres">
      <dgm:prSet presAssocID="{B4A5E342-102D-41CC-BFD2-5790454110B2}" presName="sibTransNodeRect" presStyleLbl="alignNode1" presStyleIdx="0" presStyleCnt="3">
        <dgm:presLayoutVars>
          <dgm:chMax val="0"/>
          <dgm:bulletEnabled val="1"/>
        </dgm:presLayoutVars>
      </dgm:prSet>
      <dgm:spPr/>
    </dgm:pt>
    <dgm:pt modelId="{3187CB04-4E78-44EF-9CE1-F9C0774F6DA0}" type="pres">
      <dgm:prSet presAssocID="{C4E6D7E3-B8A1-4C92-BC0B-020C494CAF97}" presName="nodeRect" presStyleLbl="alignNode1" presStyleIdx="0" presStyleCnt="3">
        <dgm:presLayoutVars>
          <dgm:bulletEnabled val="1"/>
        </dgm:presLayoutVars>
      </dgm:prSet>
      <dgm:spPr/>
    </dgm:pt>
    <dgm:pt modelId="{B965EB87-3BEE-4005-8D8B-49E84AEB2FFE}" type="pres">
      <dgm:prSet presAssocID="{B4A5E342-102D-41CC-BFD2-5790454110B2}" presName="sibTrans" presStyleCnt="0"/>
      <dgm:spPr/>
    </dgm:pt>
    <dgm:pt modelId="{1AB978AC-983C-4938-8725-B05A299170AC}" type="pres">
      <dgm:prSet presAssocID="{5C59C9AE-F4F0-4E58-A307-1C9A4C8FD531}" presName="compositeNode" presStyleCnt="0">
        <dgm:presLayoutVars>
          <dgm:bulletEnabled val="1"/>
        </dgm:presLayoutVars>
      </dgm:prSet>
      <dgm:spPr/>
    </dgm:pt>
    <dgm:pt modelId="{2EE2E527-D06D-46A3-B143-752219EA2A36}" type="pres">
      <dgm:prSet presAssocID="{5C59C9AE-F4F0-4E58-A307-1C9A4C8FD531}" presName="bgRect" presStyleLbl="alignNode1" presStyleIdx="1" presStyleCnt="3"/>
      <dgm:spPr/>
    </dgm:pt>
    <dgm:pt modelId="{13FE9E8A-51E7-43F8-BB78-21D9C74795ED}" type="pres">
      <dgm:prSet presAssocID="{B4D15E75-14E9-4A79-893E-051524825287}" presName="sibTransNodeRect" presStyleLbl="alignNode1" presStyleIdx="1" presStyleCnt="3">
        <dgm:presLayoutVars>
          <dgm:chMax val="0"/>
          <dgm:bulletEnabled val="1"/>
        </dgm:presLayoutVars>
      </dgm:prSet>
      <dgm:spPr/>
    </dgm:pt>
    <dgm:pt modelId="{F4712991-9C82-4AC5-AE83-724C80ACC4C2}" type="pres">
      <dgm:prSet presAssocID="{5C59C9AE-F4F0-4E58-A307-1C9A4C8FD531}" presName="nodeRect" presStyleLbl="alignNode1" presStyleIdx="1" presStyleCnt="3">
        <dgm:presLayoutVars>
          <dgm:bulletEnabled val="1"/>
        </dgm:presLayoutVars>
      </dgm:prSet>
      <dgm:spPr/>
    </dgm:pt>
    <dgm:pt modelId="{BD603B62-FD17-4772-BF55-71B1F2304620}" type="pres">
      <dgm:prSet presAssocID="{B4D15E75-14E9-4A79-893E-051524825287}" presName="sibTrans" presStyleCnt="0"/>
      <dgm:spPr/>
    </dgm:pt>
    <dgm:pt modelId="{85B2028A-B996-426C-9F1E-22B0D3703294}" type="pres">
      <dgm:prSet presAssocID="{0CF8ED3F-F92C-4143-A133-568C3A11D346}" presName="compositeNode" presStyleCnt="0">
        <dgm:presLayoutVars>
          <dgm:bulletEnabled val="1"/>
        </dgm:presLayoutVars>
      </dgm:prSet>
      <dgm:spPr/>
    </dgm:pt>
    <dgm:pt modelId="{EEE349BB-CA79-4865-8AD9-96A50720A931}" type="pres">
      <dgm:prSet presAssocID="{0CF8ED3F-F92C-4143-A133-568C3A11D346}" presName="bgRect" presStyleLbl="alignNode1" presStyleIdx="2" presStyleCnt="3"/>
      <dgm:spPr/>
    </dgm:pt>
    <dgm:pt modelId="{B04B4F77-8DA1-4E64-9778-D31FA0D0E7E6}" type="pres">
      <dgm:prSet presAssocID="{0DF0935E-5972-4DAE-B12E-009C7653C907}" presName="sibTransNodeRect" presStyleLbl="alignNode1" presStyleIdx="2" presStyleCnt="3">
        <dgm:presLayoutVars>
          <dgm:chMax val="0"/>
          <dgm:bulletEnabled val="1"/>
        </dgm:presLayoutVars>
      </dgm:prSet>
      <dgm:spPr/>
    </dgm:pt>
    <dgm:pt modelId="{4C206481-B52E-4D82-A3A8-AE57E1328828}" type="pres">
      <dgm:prSet presAssocID="{0CF8ED3F-F92C-4143-A133-568C3A11D346}" presName="nodeRect" presStyleLbl="alignNode1" presStyleIdx="2" presStyleCnt="3">
        <dgm:presLayoutVars>
          <dgm:bulletEnabled val="1"/>
        </dgm:presLayoutVars>
      </dgm:prSet>
      <dgm:spPr/>
    </dgm:pt>
  </dgm:ptLst>
  <dgm:cxnLst>
    <dgm:cxn modelId="{DFA67F28-374A-49D2-ADA6-33092E752672}" type="presOf" srcId="{0DF0935E-5972-4DAE-B12E-009C7653C907}" destId="{B04B4F77-8DA1-4E64-9778-D31FA0D0E7E6}" srcOrd="0" destOrd="0" presId="urn:microsoft.com/office/officeart/2016/7/layout/LinearBlockProcessNumbered"/>
    <dgm:cxn modelId="{C5BECD2B-357E-4CD2-9A2E-6C131DEE3007}" type="presOf" srcId="{0CF8ED3F-F92C-4143-A133-568C3A11D346}" destId="{4C206481-B52E-4D82-A3A8-AE57E1328828}" srcOrd="1" destOrd="0" presId="urn:microsoft.com/office/officeart/2016/7/layout/LinearBlockProcessNumbered"/>
    <dgm:cxn modelId="{6097D62C-5498-44A1-A3C7-400915E445B3}" type="presOf" srcId="{5C59C9AE-F4F0-4E58-A307-1C9A4C8FD531}" destId="{2EE2E527-D06D-46A3-B143-752219EA2A36}" srcOrd="0" destOrd="0" presId="urn:microsoft.com/office/officeart/2016/7/layout/LinearBlockProcessNumbered"/>
    <dgm:cxn modelId="{E1D9D25D-97E3-490D-A1E0-520E9527F540}" srcId="{AAF36AA5-00E5-47ED-9A50-EB7A4E301684}" destId="{0CF8ED3F-F92C-4143-A133-568C3A11D346}" srcOrd="2" destOrd="0" parTransId="{9EA81626-1E10-46DC-9150-4364DF4025AB}" sibTransId="{0DF0935E-5972-4DAE-B12E-009C7653C907}"/>
    <dgm:cxn modelId="{A74B286D-2562-41DE-8725-9682B6A490B8}" srcId="{AAF36AA5-00E5-47ED-9A50-EB7A4E301684}" destId="{5C59C9AE-F4F0-4E58-A307-1C9A4C8FD531}" srcOrd="1" destOrd="0" parTransId="{C4D46D83-4043-49C8-94B1-E9B271A7BE67}" sibTransId="{B4D15E75-14E9-4A79-893E-051524825287}"/>
    <dgm:cxn modelId="{4804994D-DB85-4222-A31A-757F076FACD2}" type="presOf" srcId="{AAF36AA5-00E5-47ED-9A50-EB7A4E301684}" destId="{1D329543-3E3D-4546-AC72-E1607142B995}" srcOrd="0" destOrd="0" presId="urn:microsoft.com/office/officeart/2016/7/layout/LinearBlockProcessNumbered"/>
    <dgm:cxn modelId="{8D7A004E-F7AA-4B34-B0C9-B4D5949C5A59}" type="presOf" srcId="{B4A5E342-102D-41CC-BFD2-5790454110B2}" destId="{6C82C1EC-3994-40DF-A6B0-3EB101BE6052}" srcOrd="0" destOrd="0" presId="urn:microsoft.com/office/officeart/2016/7/layout/LinearBlockProcessNumbered"/>
    <dgm:cxn modelId="{2E19AE6E-4E19-42AF-9D9D-AF479E01A156}" type="presOf" srcId="{0CF8ED3F-F92C-4143-A133-568C3A11D346}" destId="{EEE349BB-CA79-4865-8AD9-96A50720A931}" srcOrd="0" destOrd="0" presId="urn:microsoft.com/office/officeart/2016/7/layout/LinearBlockProcessNumbered"/>
    <dgm:cxn modelId="{6DA1DD73-D065-4B7A-8693-F08FDEBE6350}" type="presOf" srcId="{C4E6D7E3-B8A1-4C92-BC0B-020C494CAF97}" destId="{EBEB9B51-2A53-4A10-960D-F1EEB13D8CC3}" srcOrd="0" destOrd="0" presId="urn:microsoft.com/office/officeart/2016/7/layout/LinearBlockProcessNumbered"/>
    <dgm:cxn modelId="{E360C09E-05D3-4F4E-90F5-AFA18E80DE64}" type="presOf" srcId="{C4E6D7E3-B8A1-4C92-BC0B-020C494CAF97}" destId="{3187CB04-4E78-44EF-9CE1-F9C0774F6DA0}" srcOrd="1" destOrd="0" presId="urn:microsoft.com/office/officeart/2016/7/layout/LinearBlockProcessNumbered"/>
    <dgm:cxn modelId="{71826ADB-C023-4D17-BE1F-F7B69FED20C1}" type="presOf" srcId="{5C59C9AE-F4F0-4E58-A307-1C9A4C8FD531}" destId="{F4712991-9C82-4AC5-AE83-724C80ACC4C2}" srcOrd="1" destOrd="0" presId="urn:microsoft.com/office/officeart/2016/7/layout/LinearBlockProcessNumbered"/>
    <dgm:cxn modelId="{0D89F2EB-E515-4C41-8AEA-AD2307CB4A0A}" srcId="{AAF36AA5-00E5-47ED-9A50-EB7A4E301684}" destId="{C4E6D7E3-B8A1-4C92-BC0B-020C494CAF97}" srcOrd="0" destOrd="0" parTransId="{2A716408-CF99-42F0-BB68-539BFD5C2B37}" sibTransId="{B4A5E342-102D-41CC-BFD2-5790454110B2}"/>
    <dgm:cxn modelId="{4B8753EE-BC19-4F44-BE6A-DC9E90F069A7}" type="presOf" srcId="{B4D15E75-14E9-4A79-893E-051524825287}" destId="{13FE9E8A-51E7-43F8-BB78-21D9C74795ED}" srcOrd="0" destOrd="0" presId="urn:microsoft.com/office/officeart/2016/7/layout/LinearBlockProcessNumbered"/>
    <dgm:cxn modelId="{A61655CF-4896-4662-B787-78985B77C350}" type="presParOf" srcId="{1D329543-3E3D-4546-AC72-E1607142B995}" destId="{F3BFEF3C-8819-451F-80CC-4F2D238B68E8}" srcOrd="0" destOrd="0" presId="urn:microsoft.com/office/officeart/2016/7/layout/LinearBlockProcessNumbered"/>
    <dgm:cxn modelId="{19718F24-8DF0-4DB1-9E13-F894B22F05F3}" type="presParOf" srcId="{F3BFEF3C-8819-451F-80CC-4F2D238B68E8}" destId="{EBEB9B51-2A53-4A10-960D-F1EEB13D8CC3}" srcOrd="0" destOrd="0" presId="urn:microsoft.com/office/officeart/2016/7/layout/LinearBlockProcessNumbered"/>
    <dgm:cxn modelId="{EBD9BE42-F0A5-4967-B516-F547AE32FBC3}" type="presParOf" srcId="{F3BFEF3C-8819-451F-80CC-4F2D238B68E8}" destId="{6C82C1EC-3994-40DF-A6B0-3EB101BE6052}" srcOrd="1" destOrd="0" presId="urn:microsoft.com/office/officeart/2016/7/layout/LinearBlockProcessNumbered"/>
    <dgm:cxn modelId="{BAC8B3D7-B821-48FE-A94B-D15C65BEEDF6}" type="presParOf" srcId="{F3BFEF3C-8819-451F-80CC-4F2D238B68E8}" destId="{3187CB04-4E78-44EF-9CE1-F9C0774F6DA0}" srcOrd="2" destOrd="0" presId="urn:microsoft.com/office/officeart/2016/7/layout/LinearBlockProcessNumbered"/>
    <dgm:cxn modelId="{F8B8A5A9-BF0F-4B56-8CDD-F555D631D2BB}" type="presParOf" srcId="{1D329543-3E3D-4546-AC72-E1607142B995}" destId="{B965EB87-3BEE-4005-8D8B-49E84AEB2FFE}" srcOrd="1" destOrd="0" presId="urn:microsoft.com/office/officeart/2016/7/layout/LinearBlockProcessNumbered"/>
    <dgm:cxn modelId="{C35E5C3B-AFC8-4385-8EE8-507645358C40}" type="presParOf" srcId="{1D329543-3E3D-4546-AC72-E1607142B995}" destId="{1AB978AC-983C-4938-8725-B05A299170AC}" srcOrd="2" destOrd="0" presId="urn:microsoft.com/office/officeart/2016/7/layout/LinearBlockProcessNumbered"/>
    <dgm:cxn modelId="{F90CFEBC-3BF2-4614-8EA0-A9AE9D1441DB}" type="presParOf" srcId="{1AB978AC-983C-4938-8725-B05A299170AC}" destId="{2EE2E527-D06D-46A3-B143-752219EA2A36}" srcOrd="0" destOrd="0" presId="urn:microsoft.com/office/officeart/2016/7/layout/LinearBlockProcessNumbered"/>
    <dgm:cxn modelId="{8AAAAF6F-886B-47E6-8B3B-70454AC9E79D}" type="presParOf" srcId="{1AB978AC-983C-4938-8725-B05A299170AC}" destId="{13FE9E8A-51E7-43F8-BB78-21D9C74795ED}" srcOrd="1" destOrd="0" presId="urn:microsoft.com/office/officeart/2016/7/layout/LinearBlockProcessNumbered"/>
    <dgm:cxn modelId="{6C9A279D-C4EC-466C-8DFE-366D400C01AC}" type="presParOf" srcId="{1AB978AC-983C-4938-8725-B05A299170AC}" destId="{F4712991-9C82-4AC5-AE83-724C80ACC4C2}" srcOrd="2" destOrd="0" presId="urn:microsoft.com/office/officeart/2016/7/layout/LinearBlockProcessNumbered"/>
    <dgm:cxn modelId="{62B5A2F3-33D4-4A2D-8FFD-D02BD94B0AE3}" type="presParOf" srcId="{1D329543-3E3D-4546-AC72-E1607142B995}" destId="{BD603B62-FD17-4772-BF55-71B1F2304620}" srcOrd="3" destOrd="0" presId="urn:microsoft.com/office/officeart/2016/7/layout/LinearBlockProcessNumbered"/>
    <dgm:cxn modelId="{E7AF3DDA-DCB9-4970-9EB3-6C6D604E96CE}" type="presParOf" srcId="{1D329543-3E3D-4546-AC72-E1607142B995}" destId="{85B2028A-B996-426C-9F1E-22B0D3703294}" srcOrd="4" destOrd="0" presId="urn:microsoft.com/office/officeart/2016/7/layout/LinearBlockProcessNumbered"/>
    <dgm:cxn modelId="{D65AAD32-D6BB-4492-800E-76BCBD47D80E}" type="presParOf" srcId="{85B2028A-B996-426C-9F1E-22B0D3703294}" destId="{EEE349BB-CA79-4865-8AD9-96A50720A931}" srcOrd="0" destOrd="0" presId="urn:microsoft.com/office/officeart/2016/7/layout/LinearBlockProcessNumbered"/>
    <dgm:cxn modelId="{0BAB172D-417F-4168-8B41-9322EB1129AD}" type="presParOf" srcId="{85B2028A-B996-426C-9F1E-22B0D3703294}" destId="{B04B4F77-8DA1-4E64-9778-D31FA0D0E7E6}" srcOrd="1" destOrd="0" presId="urn:microsoft.com/office/officeart/2016/7/layout/LinearBlockProcessNumbered"/>
    <dgm:cxn modelId="{E66C573A-473F-4E84-A167-624A1D85B6FC}" type="presParOf" srcId="{85B2028A-B996-426C-9F1E-22B0D3703294}" destId="{4C206481-B52E-4D82-A3A8-AE57E1328828}"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6628F1A-553C-483B-A050-F8C0E292CDB4}" type="doc">
      <dgm:prSet loTypeId="urn:microsoft.com/office/officeart/2005/8/layout/hierarchy1" loCatId="hierarchy" qsTypeId="urn:microsoft.com/office/officeart/2005/8/quickstyle/simple5" qsCatId="simple" csTypeId="urn:microsoft.com/office/officeart/2005/8/colors/accent1_2" csCatId="accent1"/>
      <dgm:spPr/>
      <dgm:t>
        <a:bodyPr/>
        <a:lstStyle/>
        <a:p>
          <a:endParaRPr lang="en-US"/>
        </a:p>
      </dgm:t>
    </dgm:pt>
    <dgm:pt modelId="{0B57485A-37C0-425C-BD17-675D3B038456}">
      <dgm:prSet/>
      <dgm:spPr/>
      <dgm:t>
        <a:bodyPr/>
        <a:lstStyle/>
        <a:p>
          <a:r>
            <a:rPr kumimoji="1" lang="ja-JP"/>
            <a:t>計画</a:t>
          </a:r>
          <a:endParaRPr lang="en-US"/>
        </a:p>
      </dgm:t>
    </dgm:pt>
    <dgm:pt modelId="{9BB23746-AC37-4F89-B3E1-EBD01C761493}" type="parTrans" cxnId="{2C898583-071B-4F3A-A659-315A981E9A98}">
      <dgm:prSet/>
      <dgm:spPr/>
      <dgm:t>
        <a:bodyPr/>
        <a:lstStyle/>
        <a:p>
          <a:endParaRPr lang="en-US"/>
        </a:p>
      </dgm:t>
    </dgm:pt>
    <dgm:pt modelId="{B5AF49AA-8E58-4F15-A99C-20DDE2BE02E4}" type="sibTrans" cxnId="{2C898583-071B-4F3A-A659-315A981E9A98}">
      <dgm:prSet/>
      <dgm:spPr/>
      <dgm:t>
        <a:bodyPr/>
        <a:lstStyle/>
        <a:p>
          <a:endParaRPr lang="en-US"/>
        </a:p>
      </dgm:t>
    </dgm:pt>
    <dgm:pt modelId="{D6F0C60A-1823-4C13-B38A-08C4FA796699}">
      <dgm:prSet/>
      <dgm:spPr/>
      <dgm:t>
        <a:bodyPr/>
        <a:lstStyle/>
        <a:p>
          <a:r>
            <a:rPr kumimoji="1" lang="ja-JP"/>
            <a:t>実施</a:t>
          </a:r>
          <a:endParaRPr lang="en-US"/>
        </a:p>
      </dgm:t>
    </dgm:pt>
    <dgm:pt modelId="{7F8539DE-1EB9-40FF-BF6A-D03D8FD0DE1D}" type="parTrans" cxnId="{094DE196-141C-4D0A-AE82-EEE4C8CA1532}">
      <dgm:prSet/>
      <dgm:spPr/>
      <dgm:t>
        <a:bodyPr/>
        <a:lstStyle/>
        <a:p>
          <a:endParaRPr lang="en-US"/>
        </a:p>
      </dgm:t>
    </dgm:pt>
    <dgm:pt modelId="{2CCC74EC-886D-49BF-A27C-19975B9A312A}" type="sibTrans" cxnId="{094DE196-141C-4D0A-AE82-EEE4C8CA1532}">
      <dgm:prSet/>
      <dgm:spPr/>
      <dgm:t>
        <a:bodyPr/>
        <a:lstStyle/>
        <a:p>
          <a:endParaRPr lang="en-US"/>
        </a:p>
      </dgm:t>
    </dgm:pt>
    <dgm:pt modelId="{CEB296A4-3371-43F6-A4FE-43862F81538E}">
      <dgm:prSet/>
      <dgm:spPr/>
      <dgm:t>
        <a:bodyPr/>
        <a:lstStyle/>
        <a:p>
          <a:r>
            <a:rPr kumimoji="1" lang="ja-JP"/>
            <a:t>評価</a:t>
          </a:r>
          <a:endParaRPr lang="en-US"/>
        </a:p>
      </dgm:t>
    </dgm:pt>
    <dgm:pt modelId="{F04214AF-BFC2-4A4B-8CEF-93176F4FB088}" type="parTrans" cxnId="{85C99096-8B11-4A37-9A7F-A44CCFC20A6B}">
      <dgm:prSet/>
      <dgm:spPr/>
      <dgm:t>
        <a:bodyPr/>
        <a:lstStyle/>
        <a:p>
          <a:endParaRPr lang="en-US"/>
        </a:p>
      </dgm:t>
    </dgm:pt>
    <dgm:pt modelId="{15F31F55-E612-476D-98A8-7AA2F91ACA83}" type="sibTrans" cxnId="{85C99096-8B11-4A37-9A7F-A44CCFC20A6B}">
      <dgm:prSet/>
      <dgm:spPr/>
      <dgm:t>
        <a:bodyPr/>
        <a:lstStyle/>
        <a:p>
          <a:endParaRPr lang="en-US"/>
        </a:p>
      </dgm:t>
    </dgm:pt>
    <dgm:pt modelId="{61ADDABE-1465-48F8-AEDB-0E55FB103BEB}" type="pres">
      <dgm:prSet presAssocID="{46628F1A-553C-483B-A050-F8C0E292CDB4}" presName="hierChild1" presStyleCnt="0">
        <dgm:presLayoutVars>
          <dgm:chPref val="1"/>
          <dgm:dir/>
          <dgm:animOne val="branch"/>
          <dgm:animLvl val="lvl"/>
          <dgm:resizeHandles/>
        </dgm:presLayoutVars>
      </dgm:prSet>
      <dgm:spPr/>
    </dgm:pt>
    <dgm:pt modelId="{47BC6B75-8E54-499D-B28C-80883DD068EE}" type="pres">
      <dgm:prSet presAssocID="{0B57485A-37C0-425C-BD17-675D3B038456}" presName="hierRoot1" presStyleCnt="0"/>
      <dgm:spPr/>
    </dgm:pt>
    <dgm:pt modelId="{13E94B5B-5985-459A-8F10-036DEBE2CD4D}" type="pres">
      <dgm:prSet presAssocID="{0B57485A-37C0-425C-BD17-675D3B038456}" presName="composite" presStyleCnt="0"/>
      <dgm:spPr/>
    </dgm:pt>
    <dgm:pt modelId="{5F9FC6F0-7D70-424A-9419-7AF68A735C87}" type="pres">
      <dgm:prSet presAssocID="{0B57485A-37C0-425C-BD17-675D3B038456}" presName="background" presStyleLbl="node0" presStyleIdx="0" presStyleCnt="3"/>
      <dgm:spPr/>
    </dgm:pt>
    <dgm:pt modelId="{5C8C364E-9103-4856-AEF7-782E6822E329}" type="pres">
      <dgm:prSet presAssocID="{0B57485A-37C0-425C-BD17-675D3B038456}" presName="text" presStyleLbl="fgAcc0" presStyleIdx="0" presStyleCnt="3">
        <dgm:presLayoutVars>
          <dgm:chPref val="3"/>
        </dgm:presLayoutVars>
      </dgm:prSet>
      <dgm:spPr/>
    </dgm:pt>
    <dgm:pt modelId="{6535642B-9161-4C3F-B707-8CCE98E72054}" type="pres">
      <dgm:prSet presAssocID="{0B57485A-37C0-425C-BD17-675D3B038456}" presName="hierChild2" presStyleCnt="0"/>
      <dgm:spPr/>
    </dgm:pt>
    <dgm:pt modelId="{D65A9935-952E-458B-BE8C-303BC716AE3D}" type="pres">
      <dgm:prSet presAssocID="{D6F0C60A-1823-4C13-B38A-08C4FA796699}" presName="hierRoot1" presStyleCnt="0"/>
      <dgm:spPr/>
    </dgm:pt>
    <dgm:pt modelId="{040540AB-FC31-48CD-BA54-EE2EEBF301B8}" type="pres">
      <dgm:prSet presAssocID="{D6F0C60A-1823-4C13-B38A-08C4FA796699}" presName="composite" presStyleCnt="0"/>
      <dgm:spPr/>
    </dgm:pt>
    <dgm:pt modelId="{C9BD8DBC-538D-427D-B9A4-016191FCE4FE}" type="pres">
      <dgm:prSet presAssocID="{D6F0C60A-1823-4C13-B38A-08C4FA796699}" presName="background" presStyleLbl="node0" presStyleIdx="1" presStyleCnt="3"/>
      <dgm:spPr/>
    </dgm:pt>
    <dgm:pt modelId="{8ED0F8F0-114F-4974-9D51-4791D1A280C9}" type="pres">
      <dgm:prSet presAssocID="{D6F0C60A-1823-4C13-B38A-08C4FA796699}" presName="text" presStyleLbl="fgAcc0" presStyleIdx="1" presStyleCnt="3">
        <dgm:presLayoutVars>
          <dgm:chPref val="3"/>
        </dgm:presLayoutVars>
      </dgm:prSet>
      <dgm:spPr/>
    </dgm:pt>
    <dgm:pt modelId="{69AA8FA0-95AB-4DCB-9388-DCB686CD3F64}" type="pres">
      <dgm:prSet presAssocID="{D6F0C60A-1823-4C13-B38A-08C4FA796699}" presName="hierChild2" presStyleCnt="0"/>
      <dgm:spPr/>
    </dgm:pt>
    <dgm:pt modelId="{93747923-9EA1-4F5B-9305-C802848B898F}" type="pres">
      <dgm:prSet presAssocID="{CEB296A4-3371-43F6-A4FE-43862F81538E}" presName="hierRoot1" presStyleCnt="0"/>
      <dgm:spPr/>
    </dgm:pt>
    <dgm:pt modelId="{FF01AE35-893F-4F4F-9B5D-198FE3B328E2}" type="pres">
      <dgm:prSet presAssocID="{CEB296A4-3371-43F6-A4FE-43862F81538E}" presName="composite" presStyleCnt="0"/>
      <dgm:spPr/>
    </dgm:pt>
    <dgm:pt modelId="{1776C5F7-488E-47C0-9B69-7E5FDCD82C3A}" type="pres">
      <dgm:prSet presAssocID="{CEB296A4-3371-43F6-A4FE-43862F81538E}" presName="background" presStyleLbl="node0" presStyleIdx="2" presStyleCnt="3"/>
      <dgm:spPr/>
    </dgm:pt>
    <dgm:pt modelId="{C6E3BE63-2870-4B77-8AD6-8FFBDC480CCD}" type="pres">
      <dgm:prSet presAssocID="{CEB296A4-3371-43F6-A4FE-43862F81538E}" presName="text" presStyleLbl="fgAcc0" presStyleIdx="2" presStyleCnt="3">
        <dgm:presLayoutVars>
          <dgm:chPref val="3"/>
        </dgm:presLayoutVars>
      </dgm:prSet>
      <dgm:spPr/>
    </dgm:pt>
    <dgm:pt modelId="{9A099B7F-401E-4826-9459-F1C3A2A3B4ED}" type="pres">
      <dgm:prSet presAssocID="{CEB296A4-3371-43F6-A4FE-43862F81538E}" presName="hierChild2" presStyleCnt="0"/>
      <dgm:spPr/>
    </dgm:pt>
  </dgm:ptLst>
  <dgm:cxnLst>
    <dgm:cxn modelId="{1C43DC19-4C27-4EF7-A7CB-F411E0244890}" type="presOf" srcId="{0B57485A-37C0-425C-BD17-675D3B038456}" destId="{5C8C364E-9103-4856-AEF7-782E6822E329}" srcOrd="0" destOrd="0" presId="urn:microsoft.com/office/officeart/2005/8/layout/hierarchy1"/>
    <dgm:cxn modelId="{7D8D5A62-659E-42E2-8A58-69DE9BE554F9}" type="presOf" srcId="{CEB296A4-3371-43F6-A4FE-43862F81538E}" destId="{C6E3BE63-2870-4B77-8AD6-8FFBDC480CCD}" srcOrd="0" destOrd="0" presId="urn:microsoft.com/office/officeart/2005/8/layout/hierarchy1"/>
    <dgm:cxn modelId="{5AF06254-A033-41EF-B6FB-04CC0489A249}" type="presOf" srcId="{46628F1A-553C-483B-A050-F8C0E292CDB4}" destId="{61ADDABE-1465-48F8-AEDB-0E55FB103BEB}" srcOrd="0" destOrd="0" presId="urn:microsoft.com/office/officeart/2005/8/layout/hierarchy1"/>
    <dgm:cxn modelId="{2C898583-071B-4F3A-A659-315A981E9A98}" srcId="{46628F1A-553C-483B-A050-F8C0E292CDB4}" destId="{0B57485A-37C0-425C-BD17-675D3B038456}" srcOrd="0" destOrd="0" parTransId="{9BB23746-AC37-4F89-B3E1-EBD01C761493}" sibTransId="{B5AF49AA-8E58-4F15-A99C-20DDE2BE02E4}"/>
    <dgm:cxn modelId="{85C99096-8B11-4A37-9A7F-A44CCFC20A6B}" srcId="{46628F1A-553C-483B-A050-F8C0E292CDB4}" destId="{CEB296A4-3371-43F6-A4FE-43862F81538E}" srcOrd="2" destOrd="0" parTransId="{F04214AF-BFC2-4A4B-8CEF-93176F4FB088}" sibTransId="{15F31F55-E612-476D-98A8-7AA2F91ACA83}"/>
    <dgm:cxn modelId="{094DE196-141C-4D0A-AE82-EEE4C8CA1532}" srcId="{46628F1A-553C-483B-A050-F8C0E292CDB4}" destId="{D6F0C60A-1823-4C13-B38A-08C4FA796699}" srcOrd="1" destOrd="0" parTransId="{7F8539DE-1EB9-40FF-BF6A-D03D8FD0DE1D}" sibTransId="{2CCC74EC-886D-49BF-A27C-19975B9A312A}"/>
    <dgm:cxn modelId="{114965E8-76E2-4344-BC88-19F19ADAC63F}" type="presOf" srcId="{D6F0C60A-1823-4C13-B38A-08C4FA796699}" destId="{8ED0F8F0-114F-4974-9D51-4791D1A280C9}" srcOrd="0" destOrd="0" presId="urn:microsoft.com/office/officeart/2005/8/layout/hierarchy1"/>
    <dgm:cxn modelId="{D665A42C-AA86-4700-9CD2-5176B776050F}" type="presParOf" srcId="{61ADDABE-1465-48F8-AEDB-0E55FB103BEB}" destId="{47BC6B75-8E54-499D-B28C-80883DD068EE}" srcOrd="0" destOrd="0" presId="urn:microsoft.com/office/officeart/2005/8/layout/hierarchy1"/>
    <dgm:cxn modelId="{43C67C45-D37A-49A6-977D-D24B95E3DAAC}" type="presParOf" srcId="{47BC6B75-8E54-499D-B28C-80883DD068EE}" destId="{13E94B5B-5985-459A-8F10-036DEBE2CD4D}" srcOrd="0" destOrd="0" presId="urn:microsoft.com/office/officeart/2005/8/layout/hierarchy1"/>
    <dgm:cxn modelId="{78360D37-1F68-4EA6-B926-B5B31F48F742}" type="presParOf" srcId="{13E94B5B-5985-459A-8F10-036DEBE2CD4D}" destId="{5F9FC6F0-7D70-424A-9419-7AF68A735C87}" srcOrd="0" destOrd="0" presId="urn:microsoft.com/office/officeart/2005/8/layout/hierarchy1"/>
    <dgm:cxn modelId="{E3176CF0-F16E-4F9E-BEC4-AB3D5951ABA8}" type="presParOf" srcId="{13E94B5B-5985-459A-8F10-036DEBE2CD4D}" destId="{5C8C364E-9103-4856-AEF7-782E6822E329}" srcOrd="1" destOrd="0" presId="urn:microsoft.com/office/officeart/2005/8/layout/hierarchy1"/>
    <dgm:cxn modelId="{1A534C1C-45D9-4FA7-90A9-345CBE6BBA03}" type="presParOf" srcId="{47BC6B75-8E54-499D-B28C-80883DD068EE}" destId="{6535642B-9161-4C3F-B707-8CCE98E72054}" srcOrd="1" destOrd="0" presId="urn:microsoft.com/office/officeart/2005/8/layout/hierarchy1"/>
    <dgm:cxn modelId="{92CF3530-9746-49DC-A16F-B6782C3EB662}" type="presParOf" srcId="{61ADDABE-1465-48F8-AEDB-0E55FB103BEB}" destId="{D65A9935-952E-458B-BE8C-303BC716AE3D}" srcOrd="1" destOrd="0" presId="urn:microsoft.com/office/officeart/2005/8/layout/hierarchy1"/>
    <dgm:cxn modelId="{5EBB4315-819D-4317-9E6C-84FDF06B7236}" type="presParOf" srcId="{D65A9935-952E-458B-BE8C-303BC716AE3D}" destId="{040540AB-FC31-48CD-BA54-EE2EEBF301B8}" srcOrd="0" destOrd="0" presId="urn:microsoft.com/office/officeart/2005/8/layout/hierarchy1"/>
    <dgm:cxn modelId="{9C6EFF38-03D2-4687-A70F-11F93E84A382}" type="presParOf" srcId="{040540AB-FC31-48CD-BA54-EE2EEBF301B8}" destId="{C9BD8DBC-538D-427D-B9A4-016191FCE4FE}" srcOrd="0" destOrd="0" presId="urn:microsoft.com/office/officeart/2005/8/layout/hierarchy1"/>
    <dgm:cxn modelId="{AB70587B-10D9-43F5-82F3-C5BD07FB57FA}" type="presParOf" srcId="{040540AB-FC31-48CD-BA54-EE2EEBF301B8}" destId="{8ED0F8F0-114F-4974-9D51-4791D1A280C9}" srcOrd="1" destOrd="0" presId="urn:microsoft.com/office/officeart/2005/8/layout/hierarchy1"/>
    <dgm:cxn modelId="{6057C68D-AFD7-4FA9-86E5-E6459BAA21AE}" type="presParOf" srcId="{D65A9935-952E-458B-BE8C-303BC716AE3D}" destId="{69AA8FA0-95AB-4DCB-9388-DCB686CD3F64}" srcOrd="1" destOrd="0" presId="urn:microsoft.com/office/officeart/2005/8/layout/hierarchy1"/>
    <dgm:cxn modelId="{1D502174-DAE7-4331-9AC5-1093E640E2CD}" type="presParOf" srcId="{61ADDABE-1465-48F8-AEDB-0E55FB103BEB}" destId="{93747923-9EA1-4F5B-9305-C802848B898F}" srcOrd="2" destOrd="0" presId="urn:microsoft.com/office/officeart/2005/8/layout/hierarchy1"/>
    <dgm:cxn modelId="{690FECB6-FB51-4FAD-BDF9-C9D5F91C9B2A}" type="presParOf" srcId="{93747923-9EA1-4F5B-9305-C802848B898F}" destId="{FF01AE35-893F-4F4F-9B5D-198FE3B328E2}" srcOrd="0" destOrd="0" presId="urn:microsoft.com/office/officeart/2005/8/layout/hierarchy1"/>
    <dgm:cxn modelId="{65383C50-68A3-42D1-A56D-F13DB5ABCC18}" type="presParOf" srcId="{FF01AE35-893F-4F4F-9B5D-198FE3B328E2}" destId="{1776C5F7-488E-47C0-9B69-7E5FDCD82C3A}" srcOrd="0" destOrd="0" presId="urn:microsoft.com/office/officeart/2005/8/layout/hierarchy1"/>
    <dgm:cxn modelId="{D99DF4EA-98A4-4244-BDE5-72E6A482EAD9}" type="presParOf" srcId="{FF01AE35-893F-4F4F-9B5D-198FE3B328E2}" destId="{C6E3BE63-2870-4B77-8AD6-8FFBDC480CCD}" srcOrd="1" destOrd="0" presId="urn:microsoft.com/office/officeart/2005/8/layout/hierarchy1"/>
    <dgm:cxn modelId="{7CCEF063-4020-43A3-9704-E7EEA77AF3F9}" type="presParOf" srcId="{93747923-9EA1-4F5B-9305-C802848B898F}" destId="{9A099B7F-401E-4826-9459-F1C3A2A3B4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10AC73E-4E47-4561-B267-8E513F191F53}"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689FDA8D-68ED-4BAA-BF80-727E10E858CC}">
      <dgm:prSet/>
      <dgm:spPr/>
      <dgm:t>
        <a:bodyPr/>
        <a:lstStyle/>
        <a:p>
          <a:r>
            <a:rPr kumimoji="1" lang="ja-JP" b="1"/>
            <a:t>①ライラの目標・方針の検討・決定</a:t>
          </a:r>
          <a:endParaRPr lang="en-US"/>
        </a:p>
      </dgm:t>
    </dgm:pt>
    <dgm:pt modelId="{4551E1B3-A0B9-4A24-97A2-E17ABBA2D0E2}" type="parTrans" cxnId="{CE22E17C-A9D2-4A1C-9DAD-B0E40232DE28}">
      <dgm:prSet/>
      <dgm:spPr/>
      <dgm:t>
        <a:bodyPr/>
        <a:lstStyle/>
        <a:p>
          <a:endParaRPr lang="en-US"/>
        </a:p>
      </dgm:t>
    </dgm:pt>
    <dgm:pt modelId="{27ECB473-1511-49FA-A507-A33BDC0D114A}" type="sibTrans" cxnId="{CE22E17C-A9D2-4A1C-9DAD-B0E40232DE28}">
      <dgm:prSet/>
      <dgm:spPr/>
      <dgm:t>
        <a:bodyPr/>
        <a:lstStyle/>
        <a:p>
          <a:endParaRPr lang="en-US"/>
        </a:p>
      </dgm:t>
    </dgm:pt>
    <dgm:pt modelId="{331EF8A8-76CA-42BD-B9A6-EBD605E2C820}">
      <dgm:prSet/>
      <dgm:spPr/>
      <dgm:t>
        <a:bodyPr/>
        <a:lstStyle/>
        <a:p>
          <a:r>
            <a:rPr kumimoji="1" lang="ja-JP" b="1"/>
            <a:t>②指導者の選任</a:t>
          </a:r>
          <a:r>
            <a:rPr kumimoji="1" lang="en-US" b="1"/>
            <a:t>(</a:t>
          </a:r>
          <a:r>
            <a:rPr kumimoji="1" lang="ja-JP" b="1"/>
            <a:t>カウンセラー</a:t>
          </a:r>
          <a:r>
            <a:rPr kumimoji="1" lang="en-US" b="1"/>
            <a:t>)</a:t>
          </a:r>
          <a:endParaRPr lang="en-US"/>
        </a:p>
      </dgm:t>
    </dgm:pt>
    <dgm:pt modelId="{10F0F157-D78B-400E-9375-F7489C4F5988}" type="parTrans" cxnId="{79FDDBD3-3AFA-49FD-A3E0-595BA8A5B5F3}">
      <dgm:prSet/>
      <dgm:spPr/>
      <dgm:t>
        <a:bodyPr/>
        <a:lstStyle/>
        <a:p>
          <a:endParaRPr lang="en-US"/>
        </a:p>
      </dgm:t>
    </dgm:pt>
    <dgm:pt modelId="{FC8511E8-9A53-4A2C-B3D8-67C9E924F03D}" type="sibTrans" cxnId="{79FDDBD3-3AFA-49FD-A3E0-595BA8A5B5F3}">
      <dgm:prSet/>
      <dgm:spPr/>
      <dgm:t>
        <a:bodyPr/>
        <a:lstStyle/>
        <a:p>
          <a:endParaRPr lang="en-US"/>
        </a:p>
      </dgm:t>
    </dgm:pt>
    <dgm:pt modelId="{9EC74E52-1119-44DF-AE31-413365547978}">
      <dgm:prSet/>
      <dgm:spPr/>
      <dgm:t>
        <a:bodyPr/>
        <a:lstStyle/>
        <a:p>
          <a:r>
            <a:rPr kumimoji="1" lang="ja-JP" b="1"/>
            <a:t>③場所・期間決定</a:t>
          </a:r>
          <a:endParaRPr lang="en-US"/>
        </a:p>
      </dgm:t>
    </dgm:pt>
    <dgm:pt modelId="{30967D04-A448-4EE5-AE19-43DC6FB88623}" type="parTrans" cxnId="{867059D7-9AE9-49D5-BCB1-EE7136D88FC2}">
      <dgm:prSet/>
      <dgm:spPr/>
      <dgm:t>
        <a:bodyPr/>
        <a:lstStyle/>
        <a:p>
          <a:endParaRPr lang="en-US"/>
        </a:p>
      </dgm:t>
    </dgm:pt>
    <dgm:pt modelId="{16E7FDAD-4B0E-4E53-968C-5A9EE13F7976}" type="sibTrans" cxnId="{867059D7-9AE9-49D5-BCB1-EE7136D88FC2}">
      <dgm:prSet/>
      <dgm:spPr/>
      <dgm:t>
        <a:bodyPr/>
        <a:lstStyle/>
        <a:p>
          <a:endParaRPr lang="en-US"/>
        </a:p>
      </dgm:t>
    </dgm:pt>
    <dgm:pt modelId="{6423814B-0089-462E-93A9-86CD52F86AA5}">
      <dgm:prSet/>
      <dgm:spPr/>
      <dgm:t>
        <a:bodyPr/>
        <a:lstStyle/>
        <a:p>
          <a:r>
            <a:rPr kumimoji="1" lang="ja-JP" b="1"/>
            <a:t>④受講生の募集</a:t>
          </a:r>
          <a:endParaRPr lang="en-US"/>
        </a:p>
      </dgm:t>
    </dgm:pt>
    <dgm:pt modelId="{F6BA77B0-AF64-45C4-8CC0-A9FCA747F8DE}" type="parTrans" cxnId="{00ADDA23-D8C6-47AD-A6FA-DD894A14CD71}">
      <dgm:prSet/>
      <dgm:spPr/>
      <dgm:t>
        <a:bodyPr/>
        <a:lstStyle/>
        <a:p>
          <a:endParaRPr lang="en-US"/>
        </a:p>
      </dgm:t>
    </dgm:pt>
    <dgm:pt modelId="{BE1F7F34-F7CD-4E69-95AB-3F92EA9E198C}" type="sibTrans" cxnId="{00ADDA23-D8C6-47AD-A6FA-DD894A14CD71}">
      <dgm:prSet/>
      <dgm:spPr/>
      <dgm:t>
        <a:bodyPr/>
        <a:lstStyle/>
        <a:p>
          <a:endParaRPr lang="en-US"/>
        </a:p>
      </dgm:t>
    </dgm:pt>
    <dgm:pt modelId="{E68C693C-77B2-4DFC-AFC8-BBB5069BA2D3}">
      <dgm:prSet/>
      <dgm:spPr/>
      <dgm:t>
        <a:bodyPr/>
        <a:lstStyle/>
        <a:p>
          <a:r>
            <a:rPr kumimoji="1" lang="ja-JP" b="1"/>
            <a:t>⑤事前研修</a:t>
          </a:r>
          <a:endParaRPr lang="en-US"/>
        </a:p>
      </dgm:t>
    </dgm:pt>
    <dgm:pt modelId="{99EE458A-708D-43F1-A97C-17F21E7B15B8}" type="parTrans" cxnId="{53F2405A-C887-46C4-BA34-8FC9F54893EC}">
      <dgm:prSet/>
      <dgm:spPr/>
      <dgm:t>
        <a:bodyPr/>
        <a:lstStyle/>
        <a:p>
          <a:endParaRPr lang="en-US"/>
        </a:p>
      </dgm:t>
    </dgm:pt>
    <dgm:pt modelId="{2EFF291E-CA94-488B-8C30-5FFD49D106CB}" type="sibTrans" cxnId="{53F2405A-C887-46C4-BA34-8FC9F54893EC}">
      <dgm:prSet/>
      <dgm:spPr/>
      <dgm:t>
        <a:bodyPr/>
        <a:lstStyle/>
        <a:p>
          <a:endParaRPr lang="en-US"/>
        </a:p>
      </dgm:t>
    </dgm:pt>
    <dgm:pt modelId="{F47EDFAC-FFF1-4664-B3C4-FF897B5437B5}">
      <dgm:prSet/>
      <dgm:spPr/>
      <dgm:t>
        <a:bodyPr/>
        <a:lstStyle/>
        <a:p>
          <a:r>
            <a:rPr kumimoji="1" lang="ja-JP" b="1"/>
            <a:t>⑥ライラプログラムの検討・決定</a:t>
          </a:r>
          <a:endParaRPr lang="en-US"/>
        </a:p>
      </dgm:t>
    </dgm:pt>
    <dgm:pt modelId="{A82907DC-BE85-44E3-8406-2E6AF4325DB7}" type="parTrans" cxnId="{29E49772-363F-4E96-AB2C-83472E052A07}">
      <dgm:prSet/>
      <dgm:spPr/>
      <dgm:t>
        <a:bodyPr/>
        <a:lstStyle/>
        <a:p>
          <a:endParaRPr lang="en-US"/>
        </a:p>
      </dgm:t>
    </dgm:pt>
    <dgm:pt modelId="{2E66C802-F067-432B-AC2C-A0983F164426}" type="sibTrans" cxnId="{29E49772-363F-4E96-AB2C-83472E052A07}">
      <dgm:prSet/>
      <dgm:spPr/>
      <dgm:t>
        <a:bodyPr/>
        <a:lstStyle/>
        <a:p>
          <a:endParaRPr lang="en-US"/>
        </a:p>
      </dgm:t>
    </dgm:pt>
    <dgm:pt modelId="{72E92A43-DC48-43A3-BCFC-18EE60FE3399}">
      <dgm:prSet/>
      <dgm:spPr/>
      <dgm:t>
        <a:bodyPr/>
        <a:lstStyle/>
        <a:p>
          <a:r>
            <a:rPr kumimoji="1" lang="ja-JP" b="1"/>
            <a:t>⑦ライラ用品の調達</a:t>
          </a:r>
          <a:endParaRPr lang="en-US"/>
        </a:p>
      </dgm:t>
    </dgm:pt>
    <dgm:pt modelId="{27D393C4-E191-41FF-8DDF-C4FE3CAF0DFF}" type="parTrans" cxnId="{A6CE9D37-3B90-437E-9209-E075F899F481}">
      <dgm:prSet/>
      <dgm:spPr/>
      <dgm:t>
        <a:bodyPr/>
        <a:lstStyle/>
        <a:p>
          <a:endParaRPr lang="en-US"/>
        </a:p>
      </dgm:t>
    </dgm:pt>
    <dgm:pt modelId="{04C299ED-C3DE-4019-BAFF-D4C4812DC3A9}" type="sibTrans" cxnId="{A6CE9D37-3B90-437E-9209-E075F899F481}">
      <dgm:prSet/>
      <dgm:spPr/>
      <dgm:t>
        <a:bodyPr/>
        <a:lstStyle/>
        <a:p>
          <a:endParaRPr lang="en-US"/>
        </a:p>
      </dgm:t>
    </dgm:pt>
    <dgm:pt modelId="{26138984-4996-4A17-8F21-ECA0D81E629B}">
      <dgm:prSet/>
      <dgm:spPr/>
      <dgm:t>
        <a:bodyPr/>
        <a:lstStyle/>
        <a:p>
          <a:r>
            <a:rPr kumimoji="1" lang="ja-JP" b="1"/>
            <a:t>⑧ライラ経費の決定</a:t>
          </a:r>
          <a:endParaRPr lang="en-US"/>
        </a:p>
      </dgm:t>
    </dgm:pt>
    <dgm:pt modelId="{BC7CE7CC-B4FF-43F8-BA48-4AB3E4D179E5}" type="parTrans" cxnId="{44434D6B-EA8C-4F83-814D-8803C8A6C6C0}">
      <dgm:prSet/>
      <dgm:spPr/>
      <dgm:t>
        <a:bodyPr/>
        <a:lstStyle/>
        <a:p>
          <a:endParaRPr lang="en-US"/>
        </a:p>
      </dgm:t>
    </dgm:pt>
    <dgm:pt modelId="{3942C109-C9B0-4BFA-BE4D-AF1DAB8F968D}" type="sibTrans" cxnId="{44434D6B-EA8C-4F83-814D-8803C8A6C6C0}">
      <dgm:prSet/>
      <dgm:spPr/>
      <dgm:t>
        <a:bodyPr/>
        <a:lstStyle/>
        <a:p>
          <a:endParaRPr lang="en-US"/>
        </a:p>
      </dgm:t>
    </dgm:pt>
    <dgm:pt modelId="{A9957F80-E624-4B0B-9556-6273465A41F1}">
      <dgm:prSet/>
      <dgm:spPr/>
      <dgm:t>
        <a:bodyPr/>
        <a:lstStyle/>
        <a:p>
          <a:r>
            <a:rPr kumimoji="1" lang="ja-JP" b="1"/>
            <a:t>⑨輸送交通機関の決定</a:t>
          </a:r>
          <a:endParaRPr lang="en-US"/>
        </a:p>
      </dgm:t>
    </dgm:pt>
    <dgm:pt modelId="{0CF42BF0-B871-4AF8-9EE2-BAC582283074}" type="parTrans" cxnId="{CAFDA75D-F7F9-4249-92B5-7B5F04BEF8EA}">
      <dgm:prSet/>
      <dgm:spPr/>
      <dgm:t>
        <a:bodyPr/>
        <a:lstStyle/>
        <a:p>
          <a:endParaRPr lang="en-US"/>
        </a:p>
      </dgm:t>
    </dgm:pt>
    <dgm:pt modelId="{3B7D30D2-93E8-43DE-83F2-AEB0C566305D}" type="sibTrans" cxnId="{CAFDA75D-F7F9-4249-92B5-7B5F04BEF8EA}">
      <dgm:prSet/>
      <dgm:spPr/>
      <dgm:t>
        <a:bodyPr/>
        <a:lstStyle/>
        <a:p>
          <a:endParaRPr lang="en-US"/>
        </a:p>
      </dgm:t>
    </dgm:pt>
    <dgm:pt modelId="{C8FAF9BB-47C0-4EDA-8B06-D435D4A40926}">
      <dgm:prSet/>
      <dgm:spPr/>
      <dgm:t>
        <a:bodyPr/>
        <a:lstStyle/>
        <a:p>
          <a:r>
            <a:rPr kumimoji="1" lang="ja-JP" b="1"/>
            <a:t>⑩受講生の募集</a:t>
          </a:r>
          <a:endParaRPr lang="en-US"/>
        </a:p>
      </dgm:t>
    </dgm:pt>
    <dgm:pt modelId="{1D3DBDDE-537D-48CA-879E-28BEEAB53EC3}" type="parTrans" cxnId="{EA7049D9-BBDD-43A1-AF26-E114BBA52E36}">
      <dgm:prSet/>
      <dgm:spPr/>
      <dgm:t>
        <a:bodyPr/>
        <a:lstStyle/>
        <a:p>
          <a:endParaRPr lang="en-US"/>
        </a:p>
      </dgm:t>
    </dgm:pt>
    <dgm:pt modelId="{480CD6D4-211B-4B95-8397-366B8C6952C3}" type="sibTrans" cxnId="{EA7049D9-BBDD-43A1-AF26-E114BBA52E36}">
      <dgm:prSet/>
      <dgm:spPr/>
      <dgm:t>
        <a:bodyPr/>
        <a:lstStyle/>
        <a:p>
          <a:endParaRPr lang="en-US"/>
        </a:p>
      </dgm:t>
    </dgm:pt>
    <dgm:pt modelId="{1D55D87C-06B9-4394-B492-9DF8C8D05D2E}">
      <dgm:prSet/>
      <dgm:spPr/>
      <dgm:t>
        <a:bodyPr/>
        <a:lstStyle/>
        <a:p>
          <a:r>
            <a:rPr kumimoji="1" lang="ja-JP" b="1"/>
            <a:t>⑪グループ分け</a:t>
          </a:r>
          <a:endParaRPr lang="en-US"/>
        </a:p>
      </dgm:t>
    </dgm:pt>
    <dgm:pt modelId="{CFDBF523-6A95-49FE-BB81-E480475CB75B}" type="parTrans" cxnId="{927052F1-D779-4DB7-B436-6517BC0945BE}">
      <dgm:prSet/>
      <dgm:spPr/>
      <dgm:t>
        <a:bodyPr/>
        <a:lstStyle/>
        <a:p>
          <a:endParaRPr lang="en-US"/>
        </a:p>
      </dgm:t>
    </dgm:pt>
    <dgm:pt modelId="{05453D0E-9855-4ADD-9734-A74E0DAAC74F}" type="sibTrans" cxnId="{927052F1-D779-4DB7-B436-6517BC0945BE}">
      <dgm:prSet/>
      <dgm:spPr/>
      <dgm:t>
        <a:bodyPr/>
        <a:lstStyle/>
        <a:p>
          <a:endParaRPr lang="en-US"/>
        </a:p>
      </dgm:t>
    </dgm:pt>
    <dgm:pt modelId="{FE14B8B1-33D6-4B98-B367-2360C6C0C8B3}">
      <dgm:prSet/>
      <dgm:spPr/>
      <dgm:t>
        <a:bodyPr/>
        <a:lstStyle/>
        <a:p>
          <a:r>
            <a:rPr kumimoji="1" lang="ja-JP" b="1"/>
            <a:t>⑫事前最終確認</a:t>
          </a:r>
          <a:endParaRPr lang="en-US"/>
        </a:p>
      </dgm:t>
    </dgm:pt>
    <dgm:pt modelId="{AA7AC12D-CF5A-40D1-A54F-9F425A7DDED9}" type="parTrans" cxnId="{7CA8790B-077F-4234-9AD9-C12E802BE926}">
      <dgm:prSet/>
      <dgm:spPr/>
      <dgm:t>
        <a:bodyPr/>
        <a:lstStyle/>
        <a:p>
          <a:endParaRPr lang="en-US"/>
        </a:p>
      </dgm:t>
    </dgm:pt>
    <dgm:pt modelId="{A14A6C66-E814-407F-920E-C4036045A3F7}" type="sibTrans" cxnId="{7CA8790B-077F-4234-9AD9-C12E802BE926}">
      <dgm:prSet/>
      <dgm:spPr/>
      <dgm:t>
        <a:bodyPr/>
        <a:lstStyle/>
        <a:p>
          <a:endParaRPr lang="en-US"/>
        </a:p>
      </dgm:t>
    </dgm:pt>
    <dgm:pt modelId="{163E9D9A-B524-4DCE-BFD2-FAEB452EB295}" type="pres">
      <dgm:prSet presAssocID="{E10AC73E-4E47-4561-B267-8E513F191F53}" presName="diagram" presStyleCnt="0">
        <dgm:presLayoutVars>
          <dgm:dir/>
          <dgm:resizeHandles val="exact"/>
        </dgm:presLayoutVars>
      </dgm:prSet>
      <dgm:spPr/>
    </dgm:pt>
    <dgm:pt modelId="{2685A494-227B-44EC-B3C5-D9F3A611AB72}" type="pres">
      <dgm:prSet presAssocID="{689FDA8D-68ED-4BAA-BF80-727E10E858CC}" presName="node" presStyleLbl="node1" presStyleIdx="0" presStyleCnt="12">
        <dgm:presLayoutVars>
          <dgm:bulletEnabled val="1"/>
        </dgm:presLayoutVars>
      </dgm:prSet>
      <dgm:spPr/>
    </dgm:pt>
    <dgm:pt modelId="{CA212CEB-EAE9-4559-961B-FEFEE8F34DCE}" type="pres">
      <dgm:prSet presAssocID="{27ECB473-1511-49FA-A507-A33BDC0D114A}" presName="sibTrans" presStyleCnt="0"/>
      <dgm:spPr/>
    </dgm:pt>
    <dgm:pt modelId="{CF8E1149-AE11-45CE-A471-68843D58B47A}" type="pres">
      <dgm:prSet presAssocID="{331EF8A8-76CA-42BD-B9A6-EBD605E2C820}" presName="node" presStyleLbl="node1" presStyleIdx="1" presStyleCnt="12">
        <dgm:presLayoutVars>
          <dgm:bulletEnabled val="1"/>
        </dgm:presLayoutVars>
      </dgm:prSet>
      <dgm:spPr/>
    </dgm:pt>
    <dgm:pt modelId="{D048466A-0529-4FB2-A2F2-22A05EA354D7}" type="pres">
      <dgm:prSet presAssocID="{FC8511E8-9A53-4A2C-B3D8-67C9E924F03D}" presName="sibTrans" presStyleCnt="0"/>
      <dgm:spPr/>
    </dgm:pt>
    <dgm:pt modelId="{E83A04B5-98C7-4280-B25A-81AF887B31DE}" type="pres">
      <dgm:prSet presAssocID="{9EC74E52-1119-44DF-AE31-413365547978}" presName="node" presStyleLbl="node1" presStyleIdx="2" presStyleCnt="12">
        <dgm:presLayoutVars>
          <dgm:bulletEnabled val="1"/>
        </dgm:presLayoutVars>
      </dgm:prSet>
      <dgm:spPr/>
    </dgm:pt>
    <dgm:pt modelId="{5A29D901-82CD-427E-BEBB-2F63AD5664BD}" type="pres">
      <dgm:prSet presAssocID="{16E7FDAD-4B0E-4E53-968C-5A9EE13F7976}" presName="sibTrans" presStyleCnt="0"/>
      <dgm:spPr/>
    </dgm:pt>
    <dgm:pt modelId="{43E5895A-4F5E-4673-A895-1A6D6ACCDAC9}" type="pres">
      <dgm:prSet presAssocID="{6423814B-0089-462E-93A9-86CD52F86AA5}" presName="node" presStyleLbl="node1" presStyleIdx="3" presStyleCnt="12">
        <dgm:presLayoutVars>
          <dgm:bulletEnabled val="1"/>
        </dgm:presLayoutVars>
      </dgm:prSet>
      <dgm:spPr/>
    </dgm:pt>
    <dgm:pt modelId="{B2EAD5A8-CBBE-4804-BBE9-5995B1D28F2F}" type="pres">
      <dgm:prSet presAssocID="{BE1F7F34-F7CD-4E69-95AB-3F92EA9E198C}" presName="sibTrans" presStyleCnt="0"/>
      <dgm:spPr/>
    </dgm:pt>
    <dgm:pt modelId="{AD8F8BEE-78D4-456F-A235-8B7C17DC39CC}" type="pres">
      <dgm:prSet presAssocID="{E68C693C-77B2-4DFC-AFC8-BBB5069BA2D3}" presName="node" presStyleLbl="node1" presStyleIdx="4" presStyleCnt="12">
        <dgm:presLayoutVars>
          <dgm:bulletEnabled val="1"/>
        </dgm:presLayoutVars>
      </dgm:prSet>
      <dgm:spPr/>
    </dgm:pt>
    <dgm:pt modelId="{597969ED-5195-4602-AFAF-F32701FA60E9}" type="pres">
      <dgm:prSet presAssocID="{2EFF291E-CA94-488B-8C30-5FFD49D106CB}" presName="sibTrans" presStyleCnt="0"/>
      <dgm:spPr/>
    </dgm:pt>
    <dgm:pt modelId="{459B261F-1152-47AE-8B8C-7A42C8D8DF24}" type="pres">
      <dgm:prSet presAssocID="{F47EDFAC-FFF1-4664-B3C4-FF897B5437B5}" presName="node" presStyleLbl="node1" presStyleIdx="5" presStyleCnt="12">
        <dgm:presLayoutVars>
          <dgm:bulletEnabled val="1"/>
        </dgm:presLayoutVars>
      </dgm:prSet>
      <dgm:spPr/>
    </dgm:pt>
    <dgm:pt modelId="{7A4CAAC3-48E9-44C9-BB2D-8492F03DA44E}" type="pres">
      <dgm:prSet presAssocID="{2E66C802-F067-432B-AC2C-A0983F164426}" presName="sibTrans" presStyleCnt="0"/>
      <dgm:spPr/>
    </dgm:pt>
    <dgm:pt modelId="{BE733CA6-A420-4765-A3BE-065E74D08C46}" type="pres">
      <dgm:prSet presAssocID="{72E92A43-DC48-43A3-BCFC-18EE60FE3399}" presName="node" presStyleLbl="node1" presStyleIdx="6" presStyleCnt="12">
        <dgm:presLayoutVars>
          <dgm:bulletEnabled val="1"/>
        </dgm:presLayoutVars>
      </dgm:prSet>
      <dgm:spPr/>
    </dgm:pt>
    <dgm:pt modelId="{DCBEDA9D-D7F0-4853-A458-6E0AE3FD1C64}" type="pres">
      <dgm:prSet presAssocID="{04C299ED-C3DE-4019-BAFF-D4C4812DC3A9}" presName="sibTrans" presStyleCnt="0"/>
      <dgm:spPr/>
    </dgm:pt>
    <dgm:pt modelId="{708F3A9A-42D5-46A4-A7D3-90E79B4E4CA5}" type="pres">
      <dgm:prSet presAssocID="{26138984-4996-4A17-8F21-ECA0D81E629B}" presName="node" presStyleLbl="node1" presStyleIdx="7" presStyleCnt="12">
        <dgm:presLayoutVars>
          <dgm:bulletEnabled val="1"/>
        </dgm:presLayoutVars>
      </dgm:prSet>
      <dgm:spPr/>
    </dgm:pt>
    <dgm:pt modelId="{E968174F-F343-424C-A97A-986A08E4B1B3}" type="pres">
      <dgm:prSet presAssocID="{3942C109-C9B0-4BFA-BE4D-AF1DAB8F968D}" presName="sibTrans" presStyleCnt="0"/>
      <dgm:spPr/>
    </dgm:pt>
    <dgm:pt modelId="{44E43DB4-1C7E-4746-AA97-BDDE037B44D5}" type="pres">
      <dgm:prSet presAssocID="{A9957F80-E624-4B0B-9556-6273465A41F1}" presName="node" presStyleLbl="node1" presStyleIdx="8" presStyleCnt="12">
        <dgm:presLayoutVars>
          <dgm:bulletEnabled val="1"/>
        </dgm:presLayoutVars>
      </dgm:prSet>
      <dgm:spPr/>
    </dgm:pt>
    <dgm:pt modelId="{D5688418-AC97-4A13-832B-8C01BD8146C5}" type="pres">
      <dgm:prSet presAssocID="{3B7D30D2-93E8-43DE-83F2-AEB0C566305D}" presName="sibTrans" presStyleCnt="0"/>
      <dgm:spPr/>
    </dgm:pt>
    <dgm:pt modelId="{9A43DC29-8D13-49EF-827F-B93C1F51A28E}" type="pres">
      <dgm:prSet presAssocID="{C8FAF9BB-47C0-4EDA-8B06-D435D4A40926}" presName="node" presStyleLbl="node1" presStyleIdx="9" presStyleCnt="12">
        <dgm:presLayoutVars>
          <dgm:bulletEnabled val="1"/>
        </dgm:presLayoutVars>
      </dgm:prSet>
      <dgm:spPr/>
    </dgm:pt>
    <dgm:pt modelId="{216EA5D8-ED19-4CBC-8C93-122A16CA4551}" type="pres">
      <dgm:prSet presAssocID="{480CD6D4-211B-4B95-8397-366B8C6952C3}" presName="sibTrans" presStyleCnt="0"/>
      <dgm:spPr/>
    </dgm:pt>
    <dgm:pt modelId="{97960E2D-E9A2-4EAC-8BA9-4ED6CF06C5E3}" type="pres">
      <dgm:prSet presAssocID="{1D55D87C-06B9-4394-B492-9DF8C8D05D2E}" presName="node" presStyleLbl="node1" presStyleIdx="10" presStyleCnt="12">
        <dgm:presLayoutVars>
          <dgm:bulletEnabled val="1"/>
        </dgm:presLayoutVars>
      </dgm:prSet>
      <dgm:spPr/>
    </dgm:pt>
    <dgm:pt modelId="{496AEF49-08A1-4EA4-B740-90B293FE100B}" type="pres">
      <dgm:prSet presAssocID="{05453D0E-9855-4ADD-9734-A74E0DAAC74F}" presName="sibTrans" presStyleCnt="0"/>
      <dgm:spPr/>
    </dgm:pt>
    <dgm:pt modelId="{1FDBB43E-EFA3-4DA2-BECE-F64E90BB0407}" type="pres">
      <dgm:prSet presAssocID="{FE14B8B1-33D6-4B98-B367-2360C6C0C8B3}" presName="node" presStyleLbl="node1" presStyleIdx="11" presStyleCnt="12">
        <dgm:presLayoutVars>
          <dgm:bulletEnabled val="1"/>
        </dgm:presLayoutVars>
      </dgm:prSet>
      <dgm:spPr/>
    </dgm:pt>
  </dgm:ptLst>
  <dgm:cxnLst>
    <dgm:cxn modelId="{B0557F08-3AFC-4510-A650-F650F306AA09}" type="presOf" srcId="{A9957F80-E624-4B0B-9556-6273465A41F1}" destId="{44E43DB4-1C7E-4746-AA97-BDDE037B44D5}" srcOrd="0" destOrd="0" presId="urn:microsoft.com/office/officeart/2005/8/layout/default"/>
    <dgm:cxn modelId="{7CA8790B-077F-4234-9AD9-C12E802BE926}" srcId="{E10AC73E-4E47-4561-B267-8E513F191F53}" destId="{FE14B8B1-33D6-4B98-B367-2360C6C0C8B3}" srcOrd="11" destOrd="0" parTransId="{AA7AC12D-CF5A-40D1-A54F-9F425A7DDED9}" sibTransId="{A14A6C66-E814-407F-920E-C4036045A3F7}"/>
    <dgm:cxn modelId="{483A4310-83B4-4FBF-9845-608D4D622CC4}" type="presOf" srcId="{6423814B-0089-462E-93A9-86CD52F86AA5}" destId="{43E5895A-4F5E-4673-A895-1A6D6ACCDAC9}" srcOrd="0" destOrd="0" presId="urn:microsoft.com/office/officeart/2005/8/layout/default"/>
    <dgm:cxn modelId="{DD79BB16-40E5-4C41-BB1C-87195F56E511}" type="presOf" srcId="{689FDA8D-68ED-4BAA-BF80-727E10E858CC}" destId="{2685A494-227B-44EC-B3C5-D9F3A611AB72}" srcOrd="0" destOrd="0" presId="urn:microsoft.com/office/officeart/2005/8/layout/default"/>
    <dgm:cxn modelId="{48F3F817-BE54-4D82-B3E3-969F45205AB0}" type="presOf" srcId="{9EC74E52-1119-44DF-AE31-413365547978}" destId="{E83A04B5-98C7-4280-B25A-81AF887B31DE}" srcOrd="0" destOrd="0" presId="urn:microsoft.com/office/officeart/2005/8/layout/default"/>
    <dgm:cxn modelId="{D7060523-04E0-4DD9-A018-D257C964C260}" type="presOf" srcId="{1D55D87C-06B9-4394-B492-9DF8C8D05D2E}" destId="{97960E2D-E9A2-4EAC-8BA9-4ED6CF06C5E3}" srcOrd="0" destOrd="0" presId="urn:microsoft.com/office/officeart/2005/8/layout/default"/>
    <dgm:cxn modelId="{00ADDA23-D8C6-47AD-A6FA-DD894A14CD71}" srcId="{E10AC73E-4E47-4561-B267-8E513F191F53}" destId="{6423814B-0089-462E-93A9-86CD52F86AA5}" srcOrd="3" destOrd="0" parTransId="{F6BA77B0-AF64-45C4-8CC0-A9FCA747F8DE}" sibTransId="{BE1F7F34-F7CD-4E69-95AB-3F92EA9E198C}"/>
    <dgm:cxn modelId="{A6CE9D37-3B90-437E-9209-E075F899F481}" srcId="{E10AC73E-4E47-4561-B267-8E513F191F53}" destId="{72E92A43-DC48-43A3-BCFC-18EE60FE3399}" srcOrd="6" destOrd="0" parTransId="{27D393C4-E191-41FF-8DDF-C4FE3CAF0DFF}" sibTransId="{04C299ED-C3DE-4019-BAFF-D4C4812DC3A9}"/>
    <dgm:cxn modelId="{CAFDA75D-F7F9-4249-92B5-7B5F04BEF8EA}" srcId="{E10AC73E-4E47-4561-B267-8E513F191F53}" destId="{A9957F80-E624-4B0B-9556-6273465A41F1}" srcOrd="8" destOrd="0" parTransId="{0CF42BF0-B871-4AF8-9EE2-BAC582283074}" sibTransId="{3B7D30D2-93E8-43DE-83F2-AEB0C566305D}"/>
    <dgm:cxn modelId="{D378AB5E-59CA-4582-BAC8-E8FDF69CC7D6}" type="presOf" srcId="{E68C693C-77B2-4DFC-AFC8-BBB5069BA2D3}" destId="{AD8F8BEE-78D4-456F-A235-8B7C17DC39CC}" srcOrd="0" destOrd="0" presId="urn:microsoft.com/office/officeart/2005/8/layout/default"/>
    <dgm:cxn modelId="{EAAD6365-F26C-4996-8DB2-425948E59F3A}" type="presOf" srcId="{72E92A43-DC48-43A3-BCFC-18EE60FE3399}" destId="{BE733CA6-A420-4765-A3BE-065E74D08C46}" srcOrd="0" destOrd="0" presId="urn:microsoft.com/office/officeart/2005/8/layout/default"/>
    <dgm:cxn modelId="{44434D6B-EA8C-4F83-814D-8803C8A6C6C0}" srcId="{E10AC73E-4E47-4561-B267-8E513F191F53}" destId="{26138984-4996-4A17-8F21-ECA0D81E629B}" srcOrd="7" destOrd="0" parTransId="{BC7CE7CC-B4FF-43F8-BA48-4AB3E4D179E5}" sibTransId="{3942C109-C9B0-4BFA-BE4D-AF1DAB8F968D}"/>
    <dgm:cxn modelId="{4E3A374C-B77A-403F-B7F1-A3CDAD077602}" type="presOf" srcId="{E10AC73E-4E47-4561-B267-8E513F191F53}" destId="{163E9D9A-B524-4DCE-BFD2-FAEB452EB295}" srcOrd="0" destOrd="0" presId="urn:microsoft.com/office/officeart/2005/8/layout/default"/>
    <dgm:cxn modelId="{29E49772-363F-4E96-AB2C-83472E052A07}" srcId="{E10AC73E-4E47-4561-B267-8E513F191F53}" destId="{F47EDFAC-FFF1-4664-B3C4-FF897B5437B5}" srcOrd="5" destOrd="0" parTransId="{A82907DC-BE85-44E3-8406-2E6AF4325DB7}" sibTransId="{2E66C802-F067-432B-AC2C-A0983F164426}"/>
    <dgm:cxn modelId="{53F2405A-C887-46C4-BA34-8FC9F54893EC}" srcId="{E10AC73E-4E47-4561-B267-8E513F191F53}" destId="{E68C693C-77B2-4DFC-AFC8-BBB5069BA2D3}" srcOrd="4" destOrd="0" parTransId="{99EE458A-708D-43F1-A97C-17F21E7B15B8}" sibTransId="{2EFF291E-CA94-488B-8C30-5FFD49D106CB}"/>
    <dgm:cxn modelId="{CE22E17C-A9D2-4A1C-9DAD-B0E40232DE28}" srcId="{E10AC73E-4E47-4561-B267-8E513F191F53}" destId="{689FDA8D-68ED-4BAA-BF80-727E10E858CC}" srcOrd="0" destOrd="0" parTransId="{4551E1B3-A0B9-4A24-97A2-E17ABBA2D0E2}" sibTransId="{27ECB473-1511-49FA-A507-A33BDC0D114A}"/>
    <dgm:cxn modelId="{78105883-A235-4B5E-ACC8-DBC32A09E9B7}" type="presOf" srcId="{FE14B8B1-33D6-4B98-B367-2360C6C0C8B3}" destId="{1FDBB43E-EFA3-4DA2-BECE-F64E90BB0407}" srcOrd="0" destOrd="0" presId="urn:microsoft.com/office/officeart/2005/8/layout/default"/>
    <dgm:cxn modelId="{FC2F12CB-C695-4A5E-B58A-E313564C9FCC}" type="presOf" srcId="{C8FAF9BB-47C0-4EDA-8B06-D435D4A40926}" destId="{9A43DC29-8D13-49EF-827F-B93C1F51A28E}" srcOrd="0" destOrd="0" presId="urn:microsoft.com/office/officeart/2005/8/layout/default"/>
    <dgm:cxn modelId="{79FDDBD3-3AFA-49FD-A3E0-595BA8A5B5F3}" srcId="{E10AC73E-4E47-4561-B267-8E513F191F53}" destId="{331EF8A8-76CA-42BD-B9A6-EBD605E2C820}" srcOrd="1" destOrd="0" parTransId="{10F0F157-D78B-400E-9375-F7489C4F5988}" sibTransId="{FC8511E8-9A53-4A2C-B3D8-67C9E924F03D}"/>
    <dgm:cxn modelId="{867059D7-9AE9-49D5-BCB1-EE7136D88FC2}" srcId="{E10AC73E-4E47-4561-B267-8E513F191F53}" destId="{9EC74E52-1119-44DF-AE31-413365547978}" srcOrd="2" destOrd="0" parTransId="{30967D04-A448-4EE5-AE19-43DC6FB88623}" sibTransId="{16E7FDAD-4B0E-4E53-968C-5A9EE13F7976}"/>
    <dgm:cxn modelId="{EA7049D9-BBDD-43A1-AF26-E114BBA52E36}" srcId="{E10AC73E-4E47-4561-B267-8E513F191F53}" destId="{C8FAF9BB-47C0-4EDA-8B06-D435D4A40926}" srcOrd="9" destOrd="0" parTransId="{1D3DBDDE-537D-48CA-879E-28BEEAB53EC3}" sibTransId="{480CD6D4-211B-4B95-8397-366B8C6952C3}"/>
    <dgm:cxn modelId="{0EA25ADF-A44B-42BF-B3F5-13DF1FC03D71}" type="presOf" srcId="{F47EDFAC-FFF1-4664-B3C4-FF897B5437B5}" destId="{459B261F-1152-47AE-8B8C-7A42C8D8DF24}" srcOrd="0" destOrd="0" presId="urn:microsoft.com/office/officeart/2005/8/layout/default"/>
    <dgm:cxn modelId="{A0C8BDE8-5ED3-436E-8E41-8BFB7782450A}" type="presOf" srcId="{331EF8A8-76CA-42BD-B9A6-EBD605E2C820}" destId="{CF8E1149-AE11-45CE-A471-68843D58B47A}" srcOrd="0" destOrd="0" presId="urn:microsoft.com/office/officeart/2005/8/layout/default"/>
    <dgm:cxn modelId="{927052F1-D779-4DB7-B436-6517BC0945BE}" srcId="{E10AC73E-4E47-4561-B267-8E513F191F53}" destId="{1D55D87C-06B9-4394-B492-9DF8C8D05D2E}" srcOrd="10" destOrd="0" parTransId="{CFDBF523-6A95-49FE-BB81-E480475CB75B}" sibTransId="{05453D0E-9855-4ADD-9734-A74E0DAAC74F}"/>
    <dgm:cxn modelId="{A468BCF7-45B5-445E-98FE-C259C11DD6C3}" type="presOf" srcId="{26138984-4996-4A17-8F21-ECA0D81E629B}" destId="{708F3A9A-42D5-46A4-A7D3-90E79B4E4CA5}" srcOrd="0" destOrd="0" presId="urn:microsoft.com/office/officeart/2005/8/layout/default"/>
    <dgm:cxn modelId="{8F7E691F-1A54-4C4A-B7AC-6253D665914E}" type="presParOf" srcId="{163E9D9A-B524-4DCE-BFD2-FAEB452EB295}" destId="{2685A494-227B-44EC-B3C5-D9F3A611AB72}" srcOrd="0" destOrd="0" presId="urn:microsoft.com/office/officeart/2005/8/layout/default"/>
    <dgm:cxn modelId="{18047835-524F-42AB-88DE-DFBF0B8F5536}" type="presParOf" srcId="{163E9D9A-B524-4DCE-BFD2-FAEB452EB295}" destId="{CA212CEB-EAE9-4559-961B-FEFEE8F34DCE}" srcOrd="1" destOrd="0" presId="urn:microsoft.com/office/officeart/2005/8/layout/default"/>
    <dgm:cxn modelId="{C943640B-66EE-4E76-BED2-B36F43B5EEDC}" type="presParOf" srcId="{163E9D9A-B524-4DCE-BFD2-FAEB452EB295}" destId="{CF8E1149-AE11-45CE-A471-68843D58B47A}" srcOrd="2" destOrd="0" presId="urn:microsoft.com/office/officeart/2005/8/layout/default"/>
    <dgm:cxn modelId="{8F4C55E7-E557-45E4-BE80-3A19FDEBEADA}" type="presParOf" srcId="{163E9D9A-B524-4DCE-BFD2-FAEB452EB295}" destId="{D048466A-0529-4FB2-A2F2-22A05EA354D7}" srcOrd="3" destOrd="0" presId="urn:microsoft.com/office/officeart/2005/8/layout/default"/>
    <dgm:cxn modelId="{75D762AC-86C8-4336-8D5F-BC46C35D0D73}" type="presParOf" srcId="{163E9D9A-B524-4DCE-BFD2-FAEB452EB295}" destId="{E83A04B5-98C7-4280-B25A-81AF887B31DE}" srcOrd="4" destOrd="0" presId="urn:microsoft.com/office/officeart/2005/8/layout/default"/>
    <dgm:cxn modelId="{62781B18-7695-4EDC-A0CC-477186F6ED59}" type="presParOf" srcId="{163E9D9A-B524-4DCE-BFD2-FAEB452EB295}" destId="{5A29D901-82CD-427E-BEBB-2F63AD5664BD}" srcOrd="5" destOrd="0" presId="urn:microsoft.com/office/officeart/2005/8/layout/default"/>
    <dgm:cxn modelId="{7F770B44-B783-4058-870E-5FAEC8F41B15}" type="presParOf" srcId="{163E9D9A-B524-4DCE-BFD2-FAEB452EB295}" destId="{43E5895A-4F5E-4673-A895-1A6D6ACCDAC9}" srcOrd="6" destOrd="0" presId="urn:microsoft.com/office/officeart/2005/8/layout/default"/>
    <dgm:cxn modelId="{B2B6EDDB-CFEB-40F6-8207-77E1F23C7D13}" type="presParOf" srcId="{163E9D9A-B524-4DCE-BFD2-FAEB452EB295}" destId="{B2EAD5A8-CBBE-4804-BBE9-5995B1D28F2F}" srcOrd="7" destOrd="0" presId="urn:microsoft.com/office/officeart/2005/8/layout/default"/>
    <dgm:cxn modelId="{0DF993C6-8E10-4338-BE7F-BF8902CC0379}" type="presParOf" srcId="{163E9D9A-B524-4DCE-BFD2-FAEB452EB295}" destId="{AD8F8BEE-78D4-456F-A235-8B7C17DC39CC}" srcOrd="8" destOrd="0" presId="urn:microsoft.com/office/officeart/2005/8/layout/default"/>
    <dgm:cxn modelId="{429DC7BE-0AB6-4BC0-BA71-C8058E1784BA}" type="presParOf" srcId="{163E9D9A-B524-4DCE-BFD2-FAEB452EB295}" destId="{597969ED-5195-4602-AFAF-F32701FA60E9}" srcOrd="9" destOrd="0" presId="urn:microsoft.com/office/officeart/2005/8/layout/default"/>
    <dgm:cxn modelId="{7CF453A2-D3CE-4E98-B187-86570DAED874}" type="presParOf" srcId="{163E9D9A-B524-4DCE-BFD2-FAEB452EB295}" destId="{459B261F-1152-47AE-8B8C-7A42C8D8DF24}" srcOrd="10" destOrd="0" presId="urn:microsoft.com/office/officeart/2005/8/layout/default"/>
    <dgm:cxn modelId="{EFE12710-2408-4D87-8EBB-3A9CEAE9EF38}" type="presParOf" srcId="{163E9D9A-B524-4DCE-BFD2-FAEB452EB295}" destId="{7A4CAAC3-48E9-44C9-BB2D-8492F03DA44E}" srcOrd="11" destOrd="0" presId="urn:microsoft.com/office/officeart/2005/8/layout/default"/>
    <dgm:cxn modelId="{AC770E1A-91CA-4926-8E85-E4336AEA07B3}" type="presParOf" srcId="{163E9D9A-B524-4DCE-BFD2-FAEB452EB295}" destId="{BE733CA6-A420-4765-A3BE-065E74D08C46}" srcOrd="12" destOrd="0" presId="urn:microsoft.com/office/officeart/2005/8/layout/default"/>
    <dgm:cxn modelId="{DB6E07E8-DF38-48EF-B8FB-8C547F22ACE7}" type="presParOf" srcId="{163E9D9A-B524-4DCE-BFD2-FAEB452EB295}" destId="{DCBEDA9D-D7F0-4853-A458-6E0AE3FD1C64}" srcOrd="13" destOrd="0" presId="urn:microsoft.com/office/officeart/2005/8/layout/default"/>
    <dgm:cxn modelId="{D963559B-B94A-4AAD-A9E3-0F29FACE97C0}" type="presParOf" srcId="{163E9D9A-B524-4DCE-BFD2-FAEB452EB295}" destId="{708F3A9A-42D5-46A4-A7D3-90E79B4E4CA5}" srcOrd="14" destOrd="0" presId="urn:microsoft.com/office/officeart/2005/8/layout/default"/>
    <dgm:cxn modelId="{88BFAF7F-A9E4-4B1A-B98E-BB6A46CAB841}" type="presParOf" srcId="{163E9D9A-B524-4DCE-BFD2-FAEB452EB295}" destId="{E968174F-F343-424C-A97A-986A08E4B1B3}" srcOrd="15" destOrd="0" presId="urn:microsoft.com/office/officeart/2005/8/layout/default"/>
    <dgm:cxn modelId="{014F6089-38C1-47E2-8807-760F2A0C642C}" type="presParOf" srcId="{163E9D9A-B524-4DCE-BFD2-FAEB452EB295}" destId="{44E43DB4-1C7E-4746-AA97-BDDE037B44D5}" srcOrd="16" destOrd="0" presId="urn:microsoft.com/office/officeart/2005/8/layout/default"/>
    <dgm:cxn modelId="{AA970D84-7C35-41CA-ADC2-0467153A1B8F}" type="presParOf" srcId="{163E9D9A-B524-4DCE-BFD2-FAEB452EB295}" destId="{D5688418-AC97-4A13-832B-8C01BD8146C5}" srcOrd="17" destOrd="0" presId="urn:microsoft.com/office/officeart/2005/8/layout/default"/>
    <dgm:cxn modelId="{15AD8860-D65E-4EE3-90C3-2AD5C25F0B64}" type="presParOf" srcId="{163E9D9A-B524-4DCE-BFD2-FAEB452EB295}" destId="{9A43DC29-8D13-49EF-827F-B93C1F51A28E}" srcOrd="18" destOrd="0" presId="urn:microsoft.com/office/officeart/2005/8/layout/default"/>
    <dgm:cxn modelId="{F3A9D968-EBE8-43A8-B9F0-BB159C5A2F29}" type="presParOf" srcId="{163E9D9A-B524-4DCE-BFD2-FAEB452EB295}" destId="{216EA5D8-ED19-4CBC-8C93-122A16CA4551}" srcOrd="19" destOrd="0" presId="urn:microsoft.com/office/officeart/2005/8/layout/default"/>
    <dgm:cxn modelId="{1F70CBA6-2356-41D3-AFDF-73149B029983}" type="presParOf" srcId="{163E9D9A-B524-4DCE-BFD2-FAEB452EB295}" destId="{97960E2D-E9A2-4EAC-8BA9-4ED6CF06C5E3}" srcOrd="20" destOrd="0" presId="urn:microsoft.com/office/officeart/2005/8/layout/default"/>
    <dgm:cxn modelId="{B9394F88-28FE-4A59-8FED-E7AEB94E6F4B}" type="presParOf" srcId="{163E9D9A-B524-4DCE-BFD2-FAEB452EB295}" destId="{496AEF49-08A1-4EA4-B740-90B293FE100B}" srcOrd="21" destOrd="0" presId="urn:microsoft.com/office/officeart/2005/8/layout/default"/>
    <dgm:cxn modelId="{DC2859AB-CA68-408E-8FD4-0419D00C339F}" type="presParOf" srcId="{163E9D9A-B524-4DCE-BFD2-FAEB452EB295}" destId="{1FDBB43E-EFA3-4DA2-BECE-F64E90BB0407}"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CA0BA15-D71E-4DA3-BA4F-5BE08DF1654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E35329AB-0DBF-4892-A46D-E11DFB83E9BF}">
      <dgm:prSet/>
      <dgm:spPr/>
      <dgm:t>
        <a:bodyPr/>
        <a:lstStyle/>
        <a:p>
          <a:r>
            <a:rPr kumimoji="1" lang="ja-JP"/>
            <a:t>ライラの指導者は「先生」ではない。</a:t>
          </a:r>
          <a:endParaRPr lang="en-US"/>
        </a:p>
      </dgm:t>
    </dgm:pt>
    <dgm:pt modelId="{7F84AB5A-9AD1-41CB-B8E5-53DEDDFE6FC2}" type="parTrans" cxnId="{17EA1AEC-34EB-49C6-A6D8-C6E5730C60FB}">
      <dgm:prSet/>
      <dgm:spPr/>
      <dgm:t>
        <a:bodyPr/>
        <a:lstStyle/>
        <a:p>
          <a:endParaRPr lang="en-US"/>
        </a:p>
      </dgm:t>
    </dgm:pt>
    <dgm:pt modelId="{36CC9816-930F-43A8-B250-5DAD9BBBA947}" type="sibTrans" cxnId="{17EA1AEC-34EB-49C6-A6D8-C6E5730C60FB}">
      <dgm:prSet/>
      <dgm:spPr/>
      <dgm:t>
        <a:bodyPr/>
        <a:lstStyle/>
        <a:p>
          <a:endParaRPr lang="en-US"/>
        </a:p>
      </dgm:t>
    </dgm:pt>
    <dgm:pt modelId="{81EB25C7-8FC0-4C7E-BC50-5877F658B9D9}">
      <dgm:prSet/>
      <dgm:spPr/>
      <dgm:t>
        <a:bodyPr/>
        <a:lstStyle/>
        <a:p>
          <a:r>
            <a:rPr kumimoji="1" lang="ja-JP"/>
            <a:t>「権威」や「お説教」によって受講生を教え、導くのではない。</a:t>
          </a:r>
          <a:endParaRPr lang="en-US"/>
        </a:p>
      </dgm:t>
    </dgm:pt>
    <dgm:pt modelId="{83837388-13B1-485B-B13D-5894456A60FE}" type="parTrans" cxnId="{C3BF4DBF-67F0-4FD7-B6BB-CA24737B44D6}">
      <dgm:prSet/>
      <dgm:spPr/>
      <dgm:t>
        <a:bodyPr/>
        <a:lstStyle/>
        <a:p>
          <a:endParaRPr lang="en-US"/>
        </a:p>
      </dgm:t>
    </dgm:pt>
    <dgm:pt modelId="{6729BD2C-8CFE-425A-885A-FCBBF1E9D62A}" type="sibTrans" cxnId="{C3BF4DBF-67F0-4FD7-B6BB-CA24737B44D6}">
      <dgm:prSet/>
      <dgm:spPr/>
      <dgm:t>
        <a:bodyPr/>
        <a:lstStyle/>
        <a:p>
          <a:endParaRPr lang="en-US"/>
        </a:p>
      </dgm:t>
    </dgm:pt>
    <dgm:pt modelId="{4CC9EC37-B9CD-4A1B-84F6-A95BBDB5F7C6}" type="pres">
      <dgm:prSet presAssocID="{CCA0BA15-D71E-4DA3-BA4F-5BE08DF1654B}" presName="diagram" presStyleCnt="0">
        <dgm:presLayoutVars>
          <dgm:dir/>
          <dgm:resizeHandles val="exact"/>
        </dgm:presLayoutVars>
      </dgm:prSet>
      <dgm:spPr/>
    </dgm:pt>
    <dgm:pt modelId="{AC3DCDF5-A882-44F1-B0E8-28543BC1C88B}" type="pres">
      <dgm:prSet presAssocID="{E35329AB-0DBF-4892-A46D-E11DFB83E9BF}" presName="node" presStyleLbl="node1" presStyleIdx="0" presStyleCnt="2">
        <dgm:presLayoutVars>
          <dgm:bulletEnabled val="1"/>
        </dgm:presLayoutVars>
      </dgm:prSet>
      <dgm:spPr/>
    </dgm:pt>
    <dgm:pt modelId="{63EA84CA-C32E-4A90-875A-7E9639BEB9AB}" type="pres">
      <dgm:prSet presAssocID="{36CC9816-930F-43A8-B250-5DAD9BBBA947}" presName="sibTrans" presStyleCnt="0"/>
      <dgm:spPr/>
    </dgm:pt>
    <dgm:pt modelId="{243A2085-761D-4F52-A2F3-03212036717A}" type="pres">
      <dgm:prSet presAssocID="{81EB25C7-8FC0-4C7E-BC50-5877F658B9D9}" presName="node" presStyleLbl="node1" presStyleIdx="1" presStyleCnt="2">
        <dgm:presLayoutVars>
          <dgm:bulletEnabled val="1"/>
        </dgm:presLayoutVars>
      </dgm:prSet>
      <dgm:spPr/>
    </dgm:pt>
  </dgm:ptLst>
  <dgm:cxnLst>
    <dgm:cxn modelId="{58A4576F-76E5-4CDF-9973-3F98A3DD15CE}" type="presOf" srcId="{E35329AB-0DBF-4892-A46D-E11DFB83E9BF}" destId="{AC3DCDF5-A882-44F1-B0E8-28543BC1C88B}" srcOrd="0" destOrd="0" presId="urn:microsoft.com/office/officeart/2005/8/layout/default"/>
    <dgm:cxn modelId="{B96CB297-482B-4834-9313-416C2A9D607D}" type="presOf" srcId="{CCA0BA15-D71E-4DA3-BA4F-5BE08DF1654B}" destId="{4CC9EC37-B9CD-4A1B-84F6-A95BBDB5F7C6}" srcOrd="0" destOrd="0" presId="urn:microsoft.com/office/officeart/2005/8/layout/default"/>
    <dgm:cxn modelId="{C3BF4DBF-67F0-4FD7-B6BB-CA24737B44D6}" srcId="{CCA0BA15-D71E-4DA3-BA4F-5BE08DF1654B}" destId="{81EB25C7-8FC0-4C7E-BC50-5877F658B9D9}" srcOrd="1" destOrd="0" parTransId="{83837388-13B1-485B-B13D-5894456A60FE}" sibTransId="{6729BD2C-8CFE-425A-885A-FCBBF1E9D62A}"/>
    <dgm:cxn modelId="{E810E3D7-FC17-459C-ACC7-2BE59B7E37D7}" type="presOf" srcId="{81EB25C7-8FC0-4C7E-BC50-5877F658B9D9}" destId="{243A2085-761D-4F52-A2F3-03212036717A}" srcOrd="0" destOrd="0" presId="urn:microsoft.com/office/officeart/2005/8/layout/default"/>
    <dgm:cxn modelId="{17EA1AEC-34EB-49C6-A6D8-C6E5730C60FB}" srcId="{CCA0BA15-D71E-4DA3-BA4F-5BE08DF1654B}" destId="{E35329AB-0DBF-4892-A46D-E11DFB83E9BF}" srcOrd="0" destOrd="0" parTransId="{7F84AB5A-9AD1-41CB-B8E5-53DEDDFE6FC2}" sibTransId="{36CC9816-930F-43A8-B250-5DAD9BBBA947}"/>
    <dgm:cxn modelId="{CC03C54A-03AB-4A9D-8C9A-0E128818BC26}" type="presParOf" srcId="{4CC9EC37-B9CD-4A1B-84F6-A95BBDB5F7C6}" destId="{AC3DCDF5-A882-44F1-B0E8-28543BC1C88B}" srcOrd="0" destOrd="0" presId="urn:microsoft.com/office/officeart/2005/8/layout/default"/>
    <dgm:cxn modelId="{7E3AE7A1-C1D8-413A-AD34-C2FF7271CDA6}" type="presParOf" srcId="{4CC9EC37-B9CD-4A1B-84F6-A95BBDB5F7C6}" destId="{63EA84CA-C32E-4A90-875A-7E9639BEB9AB}" srcOrd="1" destOrd="0" presId="urn:microsoft.com/office/officeart/2005/8/layout/default"/>
    <dgm:cxn modelId="{8E6FC978-05DE-427C-90B2-3C7B85C7CE8A}" type="presParOf" srcId="{4CC9EC37-B9CD-4A1B-84F6-A95BBDB5F7C6}" destId="{243A2085-761D-4F52-A2F3-03212036717A}"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0E10BE-9EC1-4EA0-A4AB-DB851A3FC47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4C16AAF-3A6B-407D-A2E2-DE305EA1DA58}">
      <dgm:prSet/>
      <dgm:spPr/>
      <dgm:t>
        <a:bodyPr/>
        <a:lstStyle/>
        <a:p>
          <a:r>
            <a:rPr kumimoji="1" lang="ja-JP"/>
            <a:t>①通常カウンセラーと１０名から１５名ほどのメンバー</a:t>
          </a:r>
          <a:endParaRPr lang="en-US"/>
        </a:p>
      </dgm:t>
    </dgm:pt>
    <dgm:pt modelId="{C0FB3BB1-6F8C-4E8E-B8B2-59472CFE7456}" type="parTrans" cxnId="{D1424274-F490-43AC-A1C0-A1ADE4D62083}">
      <dgm:prSet/>
      <dgm:spPr/>
      <dgm:t>
        <a:bodyPr/>
        <a:lstStyle/>
        <a:p>
          <a:endParaRPr lang="en-US"/>
        </a:p>
      </dgm:t>
    </dgm:pt>
    <dgm:pt modelId="{D0AEB6C2-C1FD-4B82-8DAB-137E18D94D2B}" type="sibTrans" cxnId="{D1424274-F490-43AC-A1C0-A1ADE4D62083}">
      <dgm:prSet phldrT="1" phldr="0"/>
      <dgm:spPr/>
      <dgm:t>
        <a:bodyPr/>
        <a:lstStyle/>
        <a:p>
          <a:endParaRPr lang="en-US"/>
        </a:p>
      </dgm:t>
    </dgm:pt>
    <dgm:pt modelId="{3DF9826A-595C-4A8D-9B4C-E6C8780021F6}">
      <dgm:prSet/>
      <dgm:spPr/>
      <dgm:t>
        <a:bodyPr/>
        <a:lstStyle/>
        <a:p>
          <a:r>
            <a:rPr kumimoji="1" lang="ja-JP"/>
            <a:t>②スタッフと呼ばずカウンセラーと（促進者</a:t>
          </a:r>
          <a:r>
            <a:rPr kumimoji="1" lang="en-US"/>
            <a:t>)</a:t>
          </a:r>
          <a:r>
            <a:rPr kumimoji="1" lang="ja-JP"/>
            <a:t>と呼んでいる。</a:t>
          </a:r>
          <a:endParaRPr lang="en-US"/>
        </a:p>
      </dgm:t>
    </dgm:pt>
    <dgm:pt modelId="{DD463C05-226D-4B0F-9355-0C731E40965B}" type="parTrans" cxnId="{288217AA-52D7-498E-9879-A18F13FEA14D}">
      <dgm:prSet/>
      <dgm:spPr/>
      <dgm:t>
        <a:bodyPr/>
        <a:lstStyle/>
        <a:p>
          <a:endParaRPr lang="en-US"/>
        </a:p>
      </dgm:t>
    </dgm:pt>
    <dgm:pt modelId="{4EACB70D-0E19-4FA6-A7E7-A011B59340CE}" type="sibTrans" cxnId="{288217AA-52D7-498E-9879-A18F13FEA14D}">
      <dgm:prSet phldrT="2" phldr="0"/>
      <dgm:spPr/>
      <dgm:t>
        <a:bodyPr/>
        <a:lstStyle/>
        <a:p>
          <a:endParaRPr lang="en-US"/>
        </a:p>
      </dgm:t>
    </dgm:pt>
    <dgm:pt modelId="{054653FC-803C-4304-BC32-D17931F697EF}">
      <dgm:prSet/>
      <dgm:spPr/>
      <dgm:t>
        <a:bodyPr/>
        <a:lstStyle/>
        <a:p>
          <a:r>
            <a:rPr kumimoji="1" lang="ja-JP"/>
            <a:t>③できるだけバラエティの富むかたちでグループを構成する。</a:t>
          </a:r>
          <a:endParaRPr lang="en-US"/>
        </a:p>
      </dgm:t>
    </dgm:pt>
    <dgm:pt modelId="{8B01DCB3-CCAC-4A9A-97A4-23021E14AF38}" type="parTrans" cxnId="{84A9F8EB-2497-477E-8218-90F971C03D7E}">
      <dgm:prSet/>
      <dgm:spPr/>
      <dgm:t>
        <a:bodyPr/>
        <a:lstStyle/>
        <a:p>
          <a:endParaRPr lang="en-US"/>
        </a:p>
      </dgm:t>
    </dgm:pt>
    <dgm:pt modelId="{389A60F2-8C24-4E41-9854-6CC3C3C1E962}" type="sibTrans" cxnId="{84A9F8EB-2497-477E-8218-90F971C03D7E}">
      <dgm:prSet phldrT="3" phldr="0"/>
      <dgm:spPr/>
      <dgm:t>
        <a:bodyPr/>
        <a:lstStyle/>
        <a:p>
          <a:endParaRPr lang="en-US"/>
        </a:p>
      </dgm:t>
    </dgm:pt>
    <dgm:pt modelId="{E6D5FA13-3784-46B7-A489-EE86718300C2}">
      <dgm:prSet/>
      <dgm:spPr/>
      <dgm:t>
        <a:bodyPr/>
        <a:lstStyle/>
        <a:p>
          <a:r>
            <a:rPr kumimoji="1" lang="ja-JP"/>
            <a:t>④カウンセラーとなる人に対して特別の資格・条件は設けていない。</a:t>
          </a:r>
          <a:endParaRPr lang="en-US"/>
        </a:p>
      </dgm:t>
    </dgm:pt>
    <dgm:pt modelId="{FA4B14D0-77D4-4198-8A22-603784A03EA3}" type="parTrans" cxnId="{924DB17C-8550-432C-A433-08207235EA93}">
      <dgm:prSet/>
      <dgm:spPr/>
      <dgm:t>
        <a:bodyPr/>
        <a:lstStyle/>
        <a:p>
          <a:endParaRPr lang="en-US"/>
        </a:p>
      </dgm:t>
    </dgm:pt>
    <dgm:pt modelId="{80742CBB-9D0B-4C5C-BFE8-1CE315BA4B84}" type="sibTrans" cxnId="{924DB17C-8550-432C-A433-08207235EA93}">
      <dgm:prSet phldrT="4" phldr="0"/>
      <dgm:spPr/>
      <dgm:t>
        <a:bodyPr/>
        <a:lstStyle/>
        <a:p>
          <a:endParaRPr lang="en-US"/>
        </a:p>
      </dgm:t>
    </dgm:pt>
    <dgm:pt modelId="{DB4E44C0-B904-4F32-BA59-9A7BE0A02F2A}">
      <dgm:prSet/>
      <dgm:spPr/>
      <dgm:t>
        <a:bodyPr/>
        <a:lstStyle/>
        <a:p>
          <a:r>
            <a:rPr kumimoji="1" lang="ja-JP"/>
            <a:t>⑤時間は３泊か４泊あるいは２泊。場所は「文化的孤島」</a:t>
          </a:r>
          <a:endParaRPr lang="en-US"/>
        </a:p>
      </dgm:t>
    </dgm:pt>
    <dgm:pt modelId="{CF3E918C-B47C-454A-A948-F53D1594EDEC}" type="parTrans" cxnId="{CE3F0B6D-DE5E-46D1-A799-4EF45018915B}">
      <dgm:prSet/>
      <dgm:spPr/>
      <dgm:t>
        <a:bodyPr/>
        <a:lstStyle/>
        <a:p>
          <a:endParaRPr lang="en-US"/>
        </a:p>
      </dgm:t>
    </dgm:pt>
    <dgm:pt modelId="{0E65302B-BB00-41C5-AAFC-613F7977F970}" type="sibTrans" cxnId="{CE3F0B6D-DE5E-46D1-A799-4EF45018915B}">
      <dgm:prSet phldrT="5" phldr="0"/>
      <dgm:spPr/>
      <dgm:t>
        <a:bodyPr/>
        <a:lstStyle/>
        <a:p>
          <a:endParaRPr lang="en-US"/>
        </a:p>
      </dgm:t>
    </dgm:pt>
    <dgm:pt modelId="{4C94B660-2649-4F18-8D10-81AFE30691E1}" type="pres">
      <dgm:prSet presAssocID="{180E10BE-9EC1-4EA0-A4AB-DB851A3FC470}" presName="linear" presStyleCnt="0">
        <dgm:presLayoutVars>
          <dgm:animLvl val="lvl"/>
          <dgm:resizeHandles val="exact"/>
        </dgm:presLayoutVars>
      </dgm:prSet>
      <dgm:spPr/>
    </dgm:pt>
    <dgm:pt modelId="{CC5BD9EF-AA8B-4788-AC11-18D750458DB7}" type="pres">
      <dgm:prSet presAssocID="{14C16AAF-3A6B-407D-A2E2-DE305EA1DA58}" presName="parentText" presStyleLbl="node1" presStyleIdx="0" presStyleCnt="5">
        <dgm:presLayoutVars>
          <dgm:chMax val="0"/>
          <dgm:bulletEnabled val="1"/>
        </dgm:presLayoutVars>
      </dgm:prSet>
      <dgm:spPr/>
    </dgm:pt>
    <dgm:pt modelId="{6B50E420-D21A-4B90-8897-6CEF51419F0A}" type="pres">
      <dgm:prSet presAssocID="{D0AEB6C2-C1FD-4B82-8DAB-137E18D94D2B}" presName="spacer" presStyleCnt="0"/>
      <dgm:spPr/>
    </dgm:pt>
    <dgm:pt modelId="{193CD125-5F34-4618-8B27-34C8DF74EB8F}" type="pres">
      <dgm:prSet presAssocID="{3DF9826A-595C-4A8D-9B4C-E6C8780021F6}" presName="parentText" presStyleLbl="node1" presStyleIdx="1" presStyleCnt="5">
        <dgm:presLayoutVars>
          <dgm:chMax val="0"/>
          <dgm:bulletEnabled val="1"/>
        </dgm:presLayoutVars>
      </dgm:prSet>
      <dgm:spPr/>
    </dgm:pt>
    <dgm:pt modelId="{019D57D6-8891-4AEC-B631-00A2FBC06364}" type="pres">
      <dgm:prSet presAssocID="{4EACB70D-0E19-4FA6-A7E7-A011B59340CE}" presName="spacer" presStyleCnt="0"/>
      <dgm:spPr/>
    </dgm:pt>
    <dgm:pt modelId="{015D0CBA-9691-4DC9-9C7C-37B5F068A474}" type="pres">
      <dgm:prSet presAssocID="{054653FC-803C-4304-BC32-D17931F697EF}" presName="parentText" presStyleLbl="node1" presStyleIdx="2" presStyleCnt="5">
        <dgm:presLayoutVars>
          <dgm:chMax val="0"/>
          <dgm:bulletEnabled val="1"/>
        </dgm:presLayoutVars>
      </dgm:prSet>
      <dgm:spPr/>
    </dgm:pt>
    <dgm:pt modelId="{BFE1E7F7-6F04-4C8B-9A76-7409724BBB9D}" type="pres">
      <dgm:prSet presAssocID="{389A60F2-8C24-4E41-9854-6CC3C3C1E962}" presName="spacer" presStyleCnt="0"/>
      <dgm:spPr/>
    </dgm:pt>
    <dgm:pt modelId="{9A5FD7EE-3A6E-45A1-9A81-CC3745A4093B}" type="pres">
      <dgm:prSet presAssocID="{E6D5FA13-3784-46B7-A489-EE86718300C2}" presName="parentText" presStyleLbl="node1" presStyleIdx="3" presStyleCnt="5">
        <dgm:presLayoutVars>
          <dgm:chMax val="0"/>
          <dgm:bulletEnabled val="1"/>
        </dgm:presLayoutVars>
      </dgm:prSet>
      <dgm:spPr/>
    </dgm:pt>
    <dgm:pt modelId="{443D680B-09C2-4729-9A6C-B53AEDB4FCDE}" type="pres">
      <dgm:prSet presAssocID="{80742CBB-9D0B-4C5C-BFE8-1CE315BA4B84}" presName="spacer" presStyleCnt="0"/>
      <dgm:spPr/>
    </dgm:pt>
    <dgm:pt modelId="{18FB8871-F889-4A5A-A49B-4A91353C58D6}" type="pres">
      <dgm:prSet presAssocID="{DB4E44C0-B904-4F32-BA59-9A7BE0A02F2A}" presName="parentText" presStyleLbl="node1" presStyleIdx="4" presStyleCnt="5">
        <dgm:presLayoutVars>
          <dgm:chMax val="0"/>
          <dgm:bulletEnabled val="1"/>
        </dgm:presLayoutVars>
      </dgm:prSet>
      <dgm:spPr/>
    </dgm:pt>
  </dgm:ptLst>
  <dgm:cxnLst>
    <dgm:cxn modelId="{D3EB901E-60BD-4AE9-BAC4-82D37222A582}" type="presOf" srcId="{3DF9826A-595C-4A8D-9B4C-E6C8780021F6}" destId="{193CD125-5F34-4618-8B27-34C8DF74EB8F}" srcOrd="0" destOrd="0" presId="urn:microsoft.com/office/officeart/2005/8/layout/vList2"/>
    <dgm:cxn modelId="{CE3F0B6D-DE5E-46D1-A799-4EF45018915B}" srcId="{180E10BE-9EC1-4EA0-A4AB-DB851A3FC470}" destId="{DB4E44C0-B904-4F32-BA59-9A7BE0A02F2A}" srcOrd="4" destOrd="0" parTransId="{CF3E918C-B47C-454A-A948-F53D1594EDEC}" sibTransId="{0E65302B-BB00-41C5-AAFC-613F7977F970}"/>
    <dgm:cxn modelId="{D1424274-F490-43AC-A1C0-A1ADE4D62083}" srcId="{180E10BE-9EC1-4EA0-A4AB-DB851A3FC470}" destId="{14C16AAF-3A6B-407D-A2E2-DE305EA1DA58}" srcOrd="0" destOrd="0" parTransId="{C0FB3BB1-6F8C-4E8E-B8B2-59472CFE7456}" sibTransId="{D0AEB6C2-C1FD-4B82-8DAB-137E18D94D2B}"/>
    <dgm:cxn modelId="{924DB17C-8550-432C-A433-08207235EA93}" srcId="{180E10BE-9EC1-4EA0-A4AB-DB851A3FC470}" destId="{E6D5FA13-3784-46B7-A489-EE86718300C2}" srcOrd="3" destOrd="0" parTransId="{FA4B14D0-77D4-4198-8A22-603784A03EA3}" sibTransId="{80742CBB-9D0B-4C5C-BFE8-1CE315BA4B84}"/>
    <dgm:cxn modelId="{B7746E7E-5204-42D4-A59E-9FE1F6B9E284}" type="presOf" srcId="{DB4E44C0-B904-4F32-BA59-9A7BE0A02F2A}" destId="{18FB8871-F889-4A5A-A49B-4A91353C58D6}" srcOrd="0" destOrd="0" presId="urn:microsoft.com/office/officeart/2005/8/layout/vList2"/>
    <dgm:cxn modelId="{C44B108A-092F-4973-B14D-F97EF100EBEB}" type="presOf" srcId="{E6D5FA13-3784-46B7-A489-EE86718300C2}" destId="{9A5FD7EE-3A6E-45A1-9A81-CC3745A4093B}" srcOrd="0" destOrd="0" presId="urn:microsoft.com/office/officeart/2005/8/layout/vList2"/>
    <dgm:cxn modelId="{288217AA-52D7-498E-9879-A18F13FEA14D}" srcId="{180E10BE-9EC1-4EA0-A4AB-DB851A3FC470}" destId="{3DF9826A-595C-4A8D-9B4C-E6C8780021F6}" srcOrd="1" destOrd="0" parTransId="{DD463C05-226D-4B0F-9355-0C731E40965B}" sibTransId="{4EACB70D-0E19-4FA6-A7E7-A011B59340CE}"/>
    <dgm:cxn modelId="{1756A9B2-DD1A-4155-9AC1-03EA8FB742A5}" type="presOf" srcId="{054653FC-803C-4304-BC32-D17931F697EF}" destId="{015D0CBA-9691-4DC9-9C7C-37B5F068A474}" srcOrd="0" destOrd="0" presId="urn:microsoft.com/office/officeart/2005/8/layout/vList2"/>
    <dgm:cxn modelId="{84A9F8EB-2497-477E-8218-90F971C03D7E}" srcId="{180E10BE-9EC1-4EA0-A4AB-DB851A3FC470}" destId="{054653FC-803C-4304-BC32-D17931F697EF}" srcOrd="2" destOrd="0" parTransId="{8B01DCB3-CCAC-4A9A-97A4-23021E14AF38}" sibTransId="{389A60F2-8C24-4E41-9854-6CC3C3C1E962}"/>
    <dgm:cxn modelId="{7157E8F5-81A1-4000-8F09-4C2BA88CEFE2}" type="presOf" srcId="{14C16AAF-3A6B-407D-A2E2-DE305EA1DA58}" destId="{CC5BD9EF-AA8B-4788-AC11-18D750458DB7}" srcOrd="0" destOrd="0" presId="urn:microsoft.com/office/officeart/2005/8/layout/vList2"/>
    <dgm:cxn modelId="{4F48FFFE-EC78-4CA1-BA67-1E9F5F0A5098}" type="presOf" srcId="{180E10BE-9EC1-4EA0-A4AB-DB851A3FC470}" destId="{4C94B660-2649-4F18-8D10-81AFE30691E1}" srcOrd="0" destOrd="0" presId="urn:microsoft.com/office/officeart/2005/8/layout/vList2"/>
    <dgm:cxn modelId="{AEFEB6E8-53EF-40D7-A093-ACB9F60745FD}" type="presParOf" srcId="{4C94B660-2649-4F18-8D10-81AFE30691E1}" destId="{CC5BD9EF-AA8B-4788-AC11-18D750458DB7}" srcOrd="0" destOrd="0" presId="urn:microsoft.com/office/officeart/2005/8/layout/vList2"/>
    <dgm:cxn modelId="{4BB1A151-E4A5-45E6-B3CE-244D2D5FC1D3}" type="presParOf" srcId="{4C94B660-2649-4F18-8D10-81AFE30691E1}" destId="{6B50E420-D21A-4B90-8897-6CEF51419F0A}" srcOrd="1" destOrd="0" presId="urn:microsoft.com/office/officeart/2005/8/layout/vList2"/>
    <dgm:cxn modelId="{67FCCAE5-FA10-4C72-90F4-226F9AF40E18}" type="presParOf" srcId="{4C94B660-2649-4F18-8D10-81AFE30691E1}" destId="{193CD125-5F34-4618-8B27-34C8DF74EB8F}" srcOrd="2" destOrd="0" presId="urn:microsoft.com/office/officeart/2005/8/layout/vList2"/>
    <dgm:cxn modelId="{7EBE7485-EC69-46FB-9F16-E7C3BE7BE7D0}" type="presParOf" srcId="{4C94B660-2649-4F18-8D10-81AFE30691E1}" destId="{019D57D6-8891-4AEC-B631-00A2FBC06364}" srcOrd="3" destOrd="0" presId="urn:microsoft.com/office/officeart/2005/8/layout/vList2"/>
    <dgm:cxn modelId="{4C6E411F-2612-4733-A4E1-214A53D544B8}" type="presParOf" srcId="{4C94B660-2649-4F18-8D10-81AFE30691E1}" destId="{015D0CBA-9691-4DC9-9C7C-37B5F068A474}" srcOrd="4" destOrd="0" presId="urn:microsoft.com/office/officeart/2005/8/layout/vList2"/>
    <dgm:cxn modelId="{89B142A3-07B0-46B1-B96B-42C367AE83D9}" type="presParOf" srcId="{4C94B660-2649-4F18-8D10-81AFE30691E1}" destId="{BFE1E7F7-6F04-4C8B-9A76-7409724BBB9D}" srcOrd="5" destOrd="0" presId="urn:microsoft.com/office/officeart/2005/8/layout/vList2"/>
    <dgm:cxn modelId="{1EC464CC-D4DF-41F7-9B05-3550DE8AC9C5}" type="presParOf" srcId="{4C94B660-2649-4F18-8D10-81AFE30691E1}" destId="{9A5FD7EE-3A6E-45A1-9A81-CC3745A4093B}" srcOrd="6" destOrd="0" presId="urn:microsoft.com/office/officeart/2005/8/layout/vList2"/>
    <dgm:cxn modelId="{4632C74B-7AAF-42AE-8ECC-AE9CC69FE442}" type="presParOf" srcId="{4C94B660-2649-4F18-8D10-81AFE30691E1}" destId="{443D680B-09C2-4729-9A6C-B53AEDB4FCDE}" srcOrd="7" destOrd="0" presId="urn:microsoft.com/office/officeart/2005/8/layout/vList2"/>
    <dgm:cxn modelId="{B09DAEF6-CEAB-43A2-8986-DEF34E28ED19}" type="presParOf" srcId="{4C94B660-2649-4F18-8D10-81AFE30691E1}" destId="{18FB8871-F889-4A5A-A49B-4A91353C58D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3502998-F263-4447-8CF1-E390920728AE}"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C82D5C27-7E45-460B-8B2A-8A9316743C9B}">
      <dgm:prSet/>
      <dgm:spPr/>
      <dgm:t>
        <a:bodyPr/>
        <a:lstStyle/>
        <a:p>
          <a:r>
            <a:rPr kumimoji="1" lang="ja-JP"/>
            <a:t>あるがままの受け入れ</a:t>
          </a:r>
          <a:endParaRPr lang="en-US"/>
        </a:p>
      </dgm:t>
    </dgm:pt>
    <dgm:pt modelId="{D7F87AE2-0BE4-499C-970F-2235A2F659AA}" type="parTrans" cxnId="{73EB27DD-CF05-43BD-BB75-D6357888EFA8}">
      <dgm:prSet/>
      <dgm:spPr/>
      <dgm:t>
        <a:bodyPr/>
        <a:lstStyle/>
        <a:p>
          <a:endParaRPr lang="en-US"/>
        </a:p>
      </dgm:t>
    </dgm:pt>
    <dgm:pt modelId="{AEE4C395-B70A-43F1-B954-B9818B826B7A}" type="sibTrans" cxnId="{73EB27DD-CF05-43BD-BB75-D6357888EFA8}">
      <dgm:prSet/>
      <dgm:spPr/>
      <dgm:t>
        <a:bodyPr/>
        <a:lstStyle/>
        <a:p>
          <a:endParaRPr lang="en-US"/>
        </a:p>
      </dgm:t>
    </dgm:pt>
    <dgm:pt modelId="{158102BB-D0D1-4264-9719-D06A86B58446}">
      <dgm:prSet/>
      <dgm:spPr/>
      <dgm:t>
        <a:bodyPr/>
        <a:lstStyle/>
        <a:p>
          <a:r>
            <a:rPr kumimoji="1" lang="ja-JP"/>
            <a:t>達成度で評価しない</a:t>
          </a:r>
          <a:endParaRPr lang="en-US"/>
        </a:p>
      </dgm:t>
    </dgm:pt>
    <dgm:pt modelId="{72E78179-A2B8-4063-9C9F-CDD400565C57}" type="parTrans" cxnId="{948B8AAB-8995-4C29-B3FB-472A6A0367AB}">
      <dgm:prSet/>
      <dgm:spPr/>
      <dgm:t>
        <a:bodyPr/>
        <a:lstStyle/>
        <a:p>
          <a:endParaRPr lang="en-US"/>
        </a:p>
      </dgm:t>
    </dgm:pt>
    <dgm:pt modelId="{FB8F6CAB-9C47-4DAE-8623-BEEDDEFF62D7}" type="sibTrans" cxnId="{948B8AAB-8995-4C29-B3FB-472A6A0367AB}">
      <dgm:prSet/>
      <dgm:spPr/>
      <dgm:t>
        <a:bodyPr/>
        <a:lstStyle/>
        <a:p>
          <a:endParaRPr lang="en-US"/>
        </a:p>
      </dgm:t>
    </dgm:pt>
    <dgm:pt modelId="{B4918AEC-A769-4057-BB7D-871A7B172FA8}">
      <dgm:prSet/>
      <dgm:spPr/>
      <dgm:t>
        <a:bodyPr/>
        <a:lstStyle/>
        <a:p>
          <a:r>
            <a:rPr kumimoji="1" lang="ja-JP"/>
            <a:t>個々の多様性を認める</a:t>
          </a:r>
          <a:endParaRPr lang="en-US"/>
        </a:p>
      </dgm:t>
    </dgm:pt>
    <dgm:pt modelId="{7475FC80-97B1-421D-90F4-8CC62E47A6E3}" type="parTrans" cxnId="{C7AF15AD-8DD8-4F42-A4FE-342E87442A8B}">
      <dgm:prSet/>
      <dgm:spPr/>
      <dgm:t>
        <a:bodyPr/>
        <a:lstStyle/>
        <a:p>
          <a:endParaRPr lang="en-US"/>
        </a:p>
      </dgm:t>
    </dgm:pt>
    <dgm:pt modelId="{710A713F-4743-4F0C-975D-9C7E33C56704}" type="sibTrans" cxnId="{C7AF15AD-8DD8-4F42-A4FE-342E87442A8B}">
      <dgm:prSet/>
      <dgm:spPr/>
      <dgm:t>
        <a:bodyPr/>
        <a:lstStyle/>
        <a:p>
          <a:endParaRPr lang="en-US"/>
        </a:p>
      </dgm:t>
    </dgm:pt>
    <dgm:pt modelId="{2EBD8C3F-BF36-4810-9BFF-9D234EE35CF4}">
      <dgm:prSet/>
      <dgm:spPr/>
      <dgm:t>
        <a:bodyPr/>
        <a:lstStyle/>
        <a:p>
          <a:r>
            <a:rPr kumimoji="1" lang="ja-JP"/>
            <a:t>評価は慎重に</a:t>
          </a:r>
          <a:endParaRPr lang="en-US"/>
        </a:p>
      </dgm:t>
    </dgm:pt>
    <dgm:pt modelId="{83B57B0C-FCC4-4FCA-8469-775F4968C0E5}" type="parTrans" cxnId="{71B1EA6F-CEC9-471A-84BA-9A0FCBD0769D}">
      <dgm:prSet/>
      <dgm:spPr/>
      <dgm:t>
        <a:bodyPr/>
        <a:lstStyle/>
        <a:p>
          <a:endParaRPr lang="en-US"/>
        </a:p>
      </dgm:t>
    </dgm:pt>
    <dgm:pt modelId="{CB72D25A-480C-43D4-9C16-AE9BFF926E30}" type="sibTrans" cxnId="{71B1EA6F-CEC9-471A-84BA-9A0FCBD0769D}">
      <dgm:prSet/>
      <dgm:spPr/>
      <dgm:t>
        <a:bodyPr/>
        <a:lstStyle/>
        <a:p>
          <a:endParaRPr lang="en-US"/>
        </a:p>
      </dgm:t>
    </dgm:pt>
    <dgm:pt modelId="{F72777A0-2937-40B5-A917-A526D9315177}">
      <dgm:prSet/>
      <dgm:spPr/>
      <dgm:t>
        <a:bodyPr/>
        <a:lstStyle/>
        <a:p>
          <a:r>
            <a:rPr kumimoji="1" lang="ja-JP"/>
            <a:t>個人の特長・多数の他と異なる独自性を認める</a:t>
          </a:r>
          <a:endParaRPr lang="en-US"/>
        </a:p>
      </dgm:t>
    </dgm:pt>
    <dgm:pt modelId="{D4C50974-AAB1-4B99-941E-6C8CCC55A693}" type="parTrans" cxnId="{ADD05FA9-9796-4AD8-933F-37EB0752DCAF}">
      <dgm:prSet/>
      <dgm:spPr/>
      <dgm:t>
        <a:bodyPr/>
        <a:lstStyle/>
        <a:p>
          <a:endParaRPr lang="en-US"/>
        </a:p>
      </dgm:t>
    </dgm:pt>
    <dgm:pt modelId="{1A13048D-636C-4433-900E-DD7942F983F8}" type="sibTrans" cxnId="{ADD05FA9-9796-4AD8-933F-37EB0752DCAF}">
      <dgm:prSet/>
      <dgm:spPr/>
      <dgm:t>
        <a:bodyPr/>
        <a:lstStyle/>
        <a:p>
          <a:endParaRPr lang="en-US"/>
        </a:p>
      </dgm:t>
    </dgm:pt>
    <dgm:pt modelId="{FA62FF12-E522-4239-AA59-4E45D04A7196}">
      <dgm:prSet/>
      <dgm:spPr/>
      <dgm:t>
        <a:bodyPr/>
        <a:lstStyle/>
        <a:p>
          <a:r>
            <a:rPr kumimoji="1" lang="ja-JP"/>
            <a:t>共に活動を楽しむ</a:t>
          </a:r>
          <a:endParaRPr lang="en-US"/>
        </a:p>
      </dgm:t>
    </dgm:pt>
    <dgm:pt modelId="{37A6F997-02E0-4A53-B5D0-4820870AED70}" type="parTrans" cxnId="{B8DEA771-C37E-4958-88E0-D01BF902DBFB}">
      <dgm:prSet/>
      <dgm:spPr/>
      <dgm:t>
        <a:bodyPr/>
        <a:lstStyle/>
        <a:p>
          <a:endParaRPr lang="en-US"/>
        </a:p>
      </dgm:t>
    </dgm:pt>
    <dgm:pt modelId="{B55EAEC5-8922-4425-AB42-AB18F134424F}" type="sibTrans" cxnId="{B8DEA771-C37E-4958-88E0-D01BF902DBFB}">
      <dgm:prSet/>
      <dgm:spPr/>
      <dgm:t>
        <a:bodyPr/>
        <a:lstStyle/>
        <a:p>
          <a:endParaRPr lang="en-US"/>
        </a:p>
      </dgm:t>
    </dgm:pt>
    <dgm:pt modelId="{443DAFEE-CC6E-4B15-B3F4-64E0E50EFA33}" type="pres">
      <dgm:prSet presAssocID="{93502998-F263-4447-8CF1-E390920728AE}" presName="linear" presStyleCnt="0">
        <dgm:presLayoutVars>
          <dgm:animLvl val="lvl"/>
          <dgm:resizeHandles val="exact"/>
        </dgm:presLayoutVars>
      </dgm:prSet>
      <dgm:spPr/>
    </dgm:pt>
    <dgm:pt modelId="{5A4764FE-7248-4A89-8242-EE6A5286A456}" type="pres">
      <dgm:prSet presAssocID="{C82D5C27-7E45-460B-8B2A-8A9316743C9B}" presName="parentText" presStyleLbl="node1" presStyleIdx="0" presStyleCnt="6">
        <dgm:presLayoutVars>
          <dgm:chMax val="0"/>
          <dgm:bulletEnabled val="1"/>
        </dgm:presLayoutVars>
      </dgm:prSet>
      <dgm:spPr/>
    </dgm:pt>
    <dgm:pt modelId="{E11291AC-DA18-465C-B876-478D9C4D3F0E}" type="pres">
      <dgm:prSet presAssocID="{AEE4C395-B70A-43F1-B954-B9818B826B7A}" presName="spacer" presStyleCnt="0"/>
      <dgm:spPr/>
    </dgm:pt>
    <dgm:pt modelId="{82902E0B-B8D3-45F2-8893-D03CD0FA4E84}" type="pres">
      <dgm:prSet presAssocID="{158102BB-D0D1-4264-9719-D06A86B58446}" presName="parentText" presStyleLbl="node1" presStyleIdx="1" presStyleCnt="6">
        <dgm:presLayoutVars>
          <dgm:chMax val="0"/>
          <dgm:bulletEnabled val="1"/>
        </dgm:presLayoutVars>
      </dgm:prSet>
      <dgm:spPr/>
    </dgm:pt>
    <dgm:pt modelId="{3E56FFEF-0634-4CAD-A884-15225E524BDC}" type="pres">
      <dgm:prSet presAssocID="{FB8F6CAB-9C47-4DAE-8623-BEEDDEFF62D7}" presName="spacer" presStyleCnt="0"/>
      <dgm:spPr/>
    </dgm:pt>
    <dgm:pt modelId="{DF7ACF80-E0FE-4733-BBAA-7845135E5FEE}" type="pres">
      <dgm:prSet presAssocID="{B4918AEC-A769-4057-BB7D-871A7B172FA8}" presName="parentText" presStyleLbl="node1" presStyleIdx="2" presStyleCnt="6">
        <dgm:presLayoutVars>
          <dgm:chMax val="0"/>
          <dgm:bulletEnabled val="1"/>
        </dgm:presLayoutVars>
      </dgm:prSet>
      <dgm:spPr/>
    </dgm:pt>
    <dgm:pt modelId="{E46B68CF-F348-4A5E-BDD5-BBA06AF3530F}" type="pres">
      <dgm:prSet presAssocID="{710A713F-4743-4F0C-975D-9C7E33C56704}" presName="spacer" presStyleCnt="0"/>
      <dgm:spPr/>
    </dgm:pt>
    <dgm:pt modelId="{7F1E253D-AD67-45A8-9C7D-453FA85E4A78}" type="pres">
      <dgm:prSet presAssocID="{2EBD8C3F-BF36-4810-9BFF-9D234EE35CF4}" presName="parentText" presStyleLbl="node1" presStyleIdx="3" presStyleCnt="6">
        <dgm:presLayoutVars>
          <dgm:chMax val="0"/>
          <dgm:bulletEnabled val="1"/>
        </dgm:presLayoutVars>
      </dgm:prSet>
      <dgm:spPr/>
    </dgm:pt>
    <dgm:pt modelId="{9D0CB0E1-69F7-4FF8-961F-7736ADF2FD31}" type="pres">
      <dgm:prSet presAssocID="{CB72D25A-480C-43D4-9C16-AE9BFF926E30}" presName="spacer" presStyleCnt="0"/>
      <dgm:spPr/>
    </dgm:pt>
    <dgm:pt modelId="{FDCF34F3-A71C-462B-A9CA-1FAF6BA9A9F9}" type="pres">
      <dgm:prSet presAssocID="{F72777A0-2937-40B5-A917-A526D9315177}" presName="parentText" presStyleLbl="node1" presStyleIdx="4" presStyleCnt="6">
        <dgm:presLayoutVars>
          <dgm:chMax val="0"/>
          <dgm:bulletEnabled val="1"/>
        </dgm:presLayoutVars>
      </dgm:prSet>
      <dgm:spPr/>
    </dgm:pt>
    <dgm:pt modelId="{0FE08A2D-8B22-46DA-865A-A01A9A7BA902}" type="pres">
      <dgm:prSet presAssocID="{1A13048D-636C-4433-900E-DD7942F983F8}" presName="spacer" presStyleCnt="0"/>
      <dgm:spPr/>
    </dgm:pt>
    <dgm:pt modelId="{52044365-956F-4F07-9274-583D9F08B010}" type="pres">
      <dgm:prSet presAssocID="{FA62FF12-E522-4239-AA59-4E45D04A7196}" presName="parentText" presStyleLbl="node1" presStyleIdx="5" presStyleCnt="6">
        <dgm:presLayoutVars>
          <dgm:chMax val="0"/>
          <dgm:bulletEnabled val="1"/>
        </dgm:presLayoutVars>
      </dgm:prSet>
      <dgm:spPr/>
    </dgm:pt>
  </dgm:ptLst>
  <dgm:cxnLst>
    <dgm:cxn modelId="{AB668F0F-8F3E-45F3-BEDA-7446232525A6}" type="presOf" srcId="{F72777A0-2937-40B5-A917-A526D9315177}" destId="{FDCF34F3-A71C-462B-A9CA-1FAF6BA9A9F9}" srcOrd="0" destOrd="0" presId="urn:microsoft.com/office/officeart/2005/8/layout/vList2"/>
    <dgm:cxn modelId="{4ACE6F13-D086-489A-866E-1D72B88F6E9D}" type="presOf" srcId="{B4918AEC-A769-4057-BB7D-871A7B172FA8}" destId="{DF7ACF80-E0FE-4733-BBAA-7845135E5FEE}" srcOrd="0" destOrd="0" presId="urn:microsoft.com/office/officeart/2005/8/layout/vList2"/>
    <dgm:cxn modelId="{7F428031-7642-4063-89B6-AE0643E18669}" type="presOf" srcId="{158102BB-D0D1-4264-9719-D06A86B58446}" destId="{82902E0B-B8D3-45F2-8893-D03CD0FA4E84}" srcOrd="0" destOrd="0" presId="urn:microsoft.com/office/officeart/2005/8/layout/vList2"/>
    <dgm:cxn modelId="{D2E3D74A-4466-425F-A684-BD25BC2AF5C5}" type="presOf" srcId="{C82D5C27-7E45-460B-8B2A-8A9316743C9B}" destId="{5A4764FE-7248-4A89-8242-EE6A5286A456}" srcOrd="0" destOrd="0" presId="urn:microsoft.com/office/officeart/2005/8/layout/vList2"/>
    <dgm:cxn modelId="{BBEBD26E-1194-4598-9488-CA18E1E5E6F8}" type="presOf" srcId="{93502998-F263-4447-8CF1-E390920728AE}" destId="{443DAFEE-CC6E-4B15-B3F4-64E0E50EFA33}" srcOrd="0" destOrd="0" presId="urn:microsoft.com/office/officeart/2005/8/layout/vList2"/>
    <dgm:cxn modelId="{71B1EA6F-CEC9-471A-84BA-9A0FCBD0769D}" srcId="{93502998-F263-4447-8CF1-E390920728AE}" destId="{2EBD8C3F-BF36-4810-9BFF-9D234EE35CF4}" srcOrd="3" destOrd="0" parTransId="{83B57B0C-FCC4-4FCA-8469-775F4968C0E5}" sibTransId="{CB72D25A-480C-43D4-9C16-AE9BFF926E30}"/>
    <dgm:cxn modelId="{B8DEA771-C37E-4958-88E0-D01BF902DBFB}" srcId="{93502998-F263-4447-8CF1-E390920728AE}" destId="{FA62FF12-E522-4239-AA59-4E45D04A7196}" srcOrd="5" destOrd="0" parTransId="{37A6F997-02E0-4A53-B5D0-4820870AED70}" sibTransId="{B55EAEC5-8922-4425-AB42-AB18F134424F}"/>
    <dgm:cxn modelId="{ADD05FA9-9796-4AD8-933F-37EB0752DCAF}" srcId="{93502998-F263-4447-8CF1-E390920728AE}" destId="{F72777A0-2937-40B5-A917-A526D9315177}" srcOrd="4" destOrd="0" parTransId="{D4C50974-AAB1-4B99-941E-6C8CCC55A693}" sibTransId="{1A13048D-636C-4433-900E-DD7942F983F8}"/>
    <dgm:cxn modelId="{948B8AAB-8995-4C29-B3FB-472A6A0367AB}" srcId="{93502998-F263-4447-8CF1-E390920728AE}" destId="{158102BB-D0D1-4264-9719-D06A86B58446}" srcOrd="1" destOrd="0" parTransId="{72E78179-A2B8-4063-9C9F-CDD400565C57}" sibTransId="{FB8F6CAB-9C47-4DAE-8623-BEEDDEFF62D7}"/>
    <dgm:cxn modelId="{C7AF15AD-8DD8-4F42-A4FE-342E87442A8B}" srcId="{93502998-F263-4447-8CF1-E390920728AE}" destId="{B4918AEC-A769-4057-BB7D-871A7B172FA8}" srcOrd="2" destOrd="0" parTransId="{7475FC80-97B1-421D-90F4-8CC62E47A6E3}" sibTransId="{710A713F-4743-4F0C-975D-9C7E33C56704}"/>
    <dgm:cxn modelId="{04BBB9C6-0EEC-45DE-9405-663C123C2D47}" type="presOf" srcId="{FA62FF12-E522-4239-AA59-4E45D04A7196}" destId="{52044365-956F-4F07-9274-583D9F08B010}" srcOrd="0" destOrd="0" presId="urn:microsoft.com/office/officeart/2005/8/layout/vList2"/>
    <dgm:cxn modelId="{73EB27DD-CF05-43BD-BB75-D6357888EFA8}" srcId="{93502998-F263-4447-8CF1-E390920728AE}" destId="{C82D5C27-7E45-460B-8B2A-8A9316743C9B}" srcOrd="0" destOrd="0" parTransId="{D7F87AE2-0BE4-499C-970F-2235A2F659AA}" sibTransId="{AEE4C395-B70A-43F1-B954-B9818B826B7A}"/>
    <dgm:cxn modelId="{0D5D89E7-5AB2-41ED-A44F-BD4CB43E61D8}" type="presOf" srcId="{2EBD8C3F-BF36-4810-9BFF-9D234EE35CF4}" destId="{7F1E253D-AD67-45A8-9C7D-453FA85E4A78}" srcOrd="0" destOrd="0" presId="urn:microsoft.com/office/officeart/2005/8/layout/vList2"/>
    <dgm:cxn modelId="{3E0698A8-397F-404B-B50A-BFF5B246EED9}" type="presParOf" srcId="{443DAFEE-CC6E-4B15-B3F4-64E0E50EFA33}" destId="{5A4764FE-7248-4A89-8242-EE6A5286A456}" srcOrd="0" destOrd="0" presId="urn:microsoft.com/office/officeart/2005/8/layout/vList2"/>
    <dgm:cxn modelId="{CA6CEB0C-9DEC-4E8C-9912-FE480BF7D181}" type="presParOf" srcId="{443DAFEE-CC6E-4B15-B3F4-64E0E50EFA33}" destId="{E11291AC-DA18-465C-B876-478D9C4D3F0E}" srcOrd="1" destOrd="0" presId="urn:microsoft.com/office/officeart/2005/8/layout/vList2"/>
    <dgm:cxn modelId="{9F605D1B-31FF-4C5E-8F52-76A6D7C084BB}" type="presParOf" srcId="{443DAFEE-CC6E-4B15-B3F4-64E0E50EFA33}" destId="{82902E0B-B8D3-45F2-8893-D03CD0FA4E84}" srcOrd="2" destOrd="0" presId="urn:microsoft.com/office/officeart/2005/8/layout/vList2"/>
    <dgm:cxn modelId="{00A35A09-7CFE-478F-B7AE-FC735B581C47}" type="presParOf" srcId="{443DAFEE-CC6E-4B15-B3F4-64E0E50EFA33}" destId="{3E56FFEF-0634-4CAD-A884-15225E524BDC}" srcOrd="3" destOrd="0" presId="urn:microsoft.com/office/officeart/2005/8/layout/vList2"/>
    <dgm:cxn modelId="{B81197F8-3E45-4076-8042-31EEEE82FF14}" type="presParOf" srcId="{443DAFEE-CC6E-4B15-B3F4-64E0E50EFA33}" destId="{DF7ACF80-E0FE-4733-BBAA-7845135E5FEE}" srcOrd="4" destOrd="0" presId="urn:microsoft.com/office/officeart/2005/8/layout/vList2"/>
    <dgm:cxn modelId="{9F477E7E-A886-4BEA-B4DE-72BDB1963EAF}" type="presParOf" srcId="{443DAFEE-CC6E-4B15-B3F4-64E0E50EFA33}" destId="{E46B68CF-F348-4A5E-BDD5-BBA06AF3530F}" srcOrd="5" destOrd="0" presId="urn:microsoft.com/office/officeart/2005/8/layout/vList2"/>
    <dgm:cxn modelId="{74EA8554-3585-4F0E-8BA6-068D6E374F55}" type="presParOf" srcId="{443DAFEE-CC6E-4B15-B3F4-64E0E50EFA33}" destId="{7F1E253D-AD67-45A8-9C7D-453FA85E4A78}" srcOrd="6" destOrd="0" presId="urn:microsoft.com/office/officeart/2005/8/layout/vList2"/>
    <dgm:cxn modelId="{9364D523-5F4F-4BD0-ACD8-EFEF7C871A80}" type="presParOf" srcId="{443DAFEE-CC6E-4B15-B3F4-64E0E50EFA33}" destId="{9D0CB0E1-69F7-4FF8-961F-7736ADF2FD31}" srcOrd="7" destOrd="0" presId="urn:microsoft.com/office/officeart/2005/8/layout/vList2"/>
    <dgm:cxn modelId="{67C3E439-B77A-4D1D-A13D-F51C2D37111E}" type="presParOf" srcId="{443DAFEE-CC6E-4B15-B3F4-64E0E50EFA33}" destId="{FDCF34F3-A71C-462B-A9CA-1FAF6BA9A9F9}" srcOrd="8" destOrd="0" presId="urn:microsoft.com/office/officeart/2005/8/layout/vList2"/>
    <dgm:cxn modelId="{6FA71DE8-EAB2-4268-AE26-A649D982E942}" type="presParOf" srcId="{443DAFEE-CC6E-4B15-B3F4-64E0E50EFA33}" destId="{0FE08A2D-8B22-46DA-865A-A01A9A7BA902}" srcOrd="9" destOrd="0" presId="urn:microsoft.com/office/officeart/2005/8/layout/vList2"/>
    <dgm:cxn modelId="{F739D85E-DBA9-444A-BF60-9378F87C2824}" type="presParOf" srcId="{443DAFEE-CC6E-4B15-B3F4-64E0E50EFA33}" destId="{52044365-956F-4F07-9274-583D9F08B01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FC4E19D-47AA-423A-8C9F-746D3E99C860}" type="doc">
      <dgm:prSet loTypeId="urn:microsoft.com/office/officeart/2005/8/layout/matrix3" loCatId="matrix" qsTypeId="urn:microsoft.com/office/officeart/2005/8/quickstyle/simple5" qsCatId="simple" csTypeId="urn:microsoft.com/office/officeart/2005/8/colors/colorful5" csCatId="colorful"/>
      <dgm:spPr/>
      <dgm:t>
        <a:bodyPr/>
        <a:lstStyle/>
        <a:p>
          <a:endParaRPr lang="en-US"/>
        </a:p>
      </dgm:t>
    </dgm:pt>
    <dgm:pt modelId="{33C6F0EF-4F78-467B-BE4A-6D053BD6773C}">
      <dgm:prSet/>
      <dgm:spPr/>
      <dgm:t>
        <a:bodyPr/>
        <a:lstStyle/>
        <a:p>
          <a:r>
            <a:rPr kumimoji="1" lang="ja-JP"/>
            <a:t>①共に活動すること</a:t>
          </a:r>
          <a:endParaRPr lang="en-US"/>
        </a:p>
      </dgm:t>
    </dgm:pt>
    <dgm:pt modelId="{09F90970-5FA9-46AB-A572-5E95B65F0ABC}" type="parTrans" cxnId="{8EC36453-F711-4902-AA6D-207DAD172F64}">
      <dgm:prSet/>
      <dgm:spPr/>
      <dgm:t>
        <a:bodyPr/>
        <a:lstStyle/>
        <a:p>
          <a:endParaRPr lang="en-US"/>
        </a:p>
      </dgm:t>
    </dgm:pt>
    <dgm:pt modelId="{6768CC6D-EDBD-48ED-AC35-C9956D2C4EBD}" type="sibTrans" cxnId="{8EC36453-F711-4902-AA6D-207DAD172F64}">
      <dgm:prSet/>
      <dgm:spPr/>
      <dgm:t>
        <a:bodyPr/>
        <a:lstStyle/>
        <a:p>
          <a:endParaRPr lang="en-US"/>
        </a:p>
      </dgm:t>
    </dgm:pt>
    <dgm:pt modelId="{23F634FE-2B6F-4D8C-8065-B6059EAC501B}">
      <dgm:prSet/>
      <dgm:spPr/>
      <dgm:t>
        <a:bodyPr/>
        <a:lstStyle/>
        <a:p>
          <a:r>
            <a:rPr kumimoji="1" lang="ja-JP"/>
            <a:t>②観察すること</a:t>
          </a:r>
          <a:endParaRPr lang="en-US"/>
        </a:p>
      </dgm:t>
    </dgm:pt>
    <dgm:pt modelId="{2CE3E351-EFFA-4547-A82F-1AB9EDB21F98}" type="parTrans" cxnId="{A40E6151-5BC6-4F1B-B806-E988B0EDA129}">
      <dgm:prSet/>
      <dgm:spPr/>
      <dgm:t>
        <a:bodyPr/>
        <a:lstStyle/>
        <a:p>
          <a:endParaRPr lang="en-US"/>
        </a:p>
      </dgm:t>
    </dgm:pt>
    <dgm:pt modelId="{C98EE796-2504-4765-A8AB-7478D9D84917}" type="sibTrans" cxnId="{A40E6151-5BC6-4F1B-B806-E988B0EDA129}">
      <dgm:prSet/>
      <dgm:spPr/>
      <dgm:t>
        <a:bodyPr/>
        <a:lstStyle/>
        <a:p>
          <a:endParaRPr lang="en-US"/>
        </a:p>
      </dgm:t>
    </dgm:pt>
    <dgm:pt modelId="{40539867-7BBA-445A-9EE7-D38C487EE704}">
      <dgm:prSet/>
      <dgm:spPr/>
      <dgm:t>
        <a:bodyPr/>
        <a:lstStyle/>
        <a:p>
          <a:r>
            <a:rPr kumimoji="1" lang="ja-JP"/>
            <a:t>③援助すること</a:t>
          </a:r>
          <a:endParaRPr lang="en-US"/>
        </a:p>
      </dgm:t>
    </dgm:pt>
    <dgm:pt modelId="{8CBC6B18-825E-4CDE-B766-393B32DCDF5D}" type="parTrans" cxnId="{998F7C05-C650-45DD-BC30-CD9EA1EDC3D8}">
      <dgm:prSet/>
      <dgm:spPr/>
      <dgm:t>
        <a:bodyPr/>
        <a:lstStyle/>
        <a:p>
          <a:endParaRPr lang="en-US"/>
        </a:p>
      </dgm:t>
    </dgm:pt>
    <dgm:pt modelId="{3CE85ED6-F0F9-45C5-B6FB-5DF9606E4507}" type="sibTrans" cxnId="{998F7C05-C650-45DD-BC30-CD9EA1EDC3D8}">
      <dgm:prSet/>
      <dgm:spPr/>
      <dgm:t>
        <a:bodyPr/>
        <a:lstStyle/>
        <a:p>
          <a:endParaRPr lang="en-US"/>
        </a:p>
      </dgm:t>
    </dgm:pt>
    <dgm:pt modelId="{0BD9F82C-6877-4F5D-9E4D-8EA6FA1AC0BD}">
      <dgm:prSet/>
      <dgm:spPr/>
      <dgm:t>
        <a:bodyPr/>
        <a:lstStyle/>
        <a:p>
          <a:r>
            <a:rPr kumimoji="1" lang="ja-JP"/>
            <a:t>④記録と報告</a:t>
          </a:r>
          <a:endParaRPr lang="en-US"/>
        </a:p>
      </dgm:t>
    </dgm:pt>
    <dgm:pt modelId="{D6C0971C-BA78-4410-A75D-0B65B35A5E4B}" type="parTrans" cxnId="{48F02A34-C968-4B64-AECE-615261FF1E83}">
      <dgm:prSet/>
      <dgm:spPr/>
      <dgm:t>
        <a:bodyPr/>
        <a:lstStyle/>
        <a:p>
          <a:endParaRPr lang="en-US"/>
        </a:p>
      </dgm:t>
    </dgm:pt>
    <dgm:pt modelId="{40FF7107-E4C7-48A9-B585-653DFAC039A2}" type="sibTrans" cxnId="{48F02A34-C968-4B64-AECE-615261FF1E83}">
      <dgm:prSet/>
      <dgm:spPr/>
      <dgm:t>
        <a:bodyPr/>
        <a:lstStyle/>
        <a:p>
          <a:endParaRPr lang="en-US"/>
        </a:p>
      </dgm:t>
    </dgm:pt>
    <dgm:pt modelId="{3FD40300-6E43-46C1-833B-45E9DD7402B1}" type="pres">
      <dgm:prSet presAssocID="{4FC4E19D-47AA-423A-8C9F-746D3E99C860}" presName="matrix" presStyleCnt="0">
        <dgm:presLayoutVars>
          <dgm:chMax val="1"/>
          <dgm:dir/>
          <dgm:resizeHandles val="exact"/>
        </dgm:presLayoutVars>
      </dgm:prSet>
      <dgm:spPr/>
    </dgm:pt>
    <dgm:pt modelId="{13F43470-7283-494A-8027-4C94B869CE73}" type="pres">
      <dgm:prSet presAssocID="{4FC4E19D-47AA-423A-8C9F-746D3E99C860}" presName="diamond" presStyleLbl="bgShp" presStyleIdx="0" presStyleCnt="1"/>
      <dgm:spPr/>
    </dgm:pt>
    <dgm:pt modelId="{A14552C7-3AB0-4D72-8603-A35210B8FA1E}" type="pres">
      <dgm:prSet presAssocID="{4FC4E19D-47AA-423A-8C9F-746D3E99C860}" presName="quad1" presStyleLbl="node1" presStyleIdx="0" presStyleCnt="4">
        <dgm:presLayoutVars>
          <dgm:chMax val="0"/>
          <dgm:chPref val="0"/>
          <dgm:bulletEnabled val="1"/>
        </dgm:presLayoutVars>
      </dgm:prSet>
      <dgm:spPr/>
    </dgm:pt>
    <dgm:pt modelId="{E03C4458-5C91-4604-832A-7B3D29F62853}" type="pres">
      <dgm:prSet presAssocID="{4FC4E19D-47AA-423A-8C9F-746D3E99C860}" presName="quad2" presStyleLbl="node1" presStyleIdx="1" presStyleCnt="4">
        <dgm:presLayoutVars>
          <dgm:chMax val="0"/>
          <dgm:chPref val="0"/>
          <dgm:bulletEnabled val="1"/>
        </dgm:presLayoutVars>
      </dgm:prSet>
      <dgm:spPr/>
    </dgm:pt>
    <dgm:pt modelId="{A6EEE4D3-BC6D-423C-B03F-133A842E8230}" type="pres">
      <dgm:prSet presAssocID="{4FC4E19D-47AA-423A-8C9F-746D3E99C860}" presName="quad3" presStyleLbl="node1" presStyleIdx="2" presStyleCnt="4">
        <dgm:presLayoutVars>
          <dgm:chMax val="0"/>
          <dgm:chPref val="0"/>
          <dgm:bulletEnabled val="1"/>
        </dgm:presLayoutVars>
      </dgm:prSet>
      <dgm:spPr/>
    </dgm:pt>
    <dgm:pt modelId="{63C77DE8-3091-46E7-A601-7B2896AD6BEC}" type="pres">
      <dgm:prSet presAssocID="{4FC4E19D-47AA-423A-8C9F-746D3E99C860}" presName="quad4" presStyleLbl="node1" presStyleIdx="3" presStyleCnt="4">
        <dgm:presLayoutVars>
          <dgm:chMax val="0"/>
          <dgm:chPref val="0"/>
          <dgm:bulletEnabled val="1"/>
        </dgm:presLayoutVars>
      </dgm:prSet>
      <dgm:spPr/>
    </dgm:pt>
  </dgm:ptLst>
  <dgm:cxnLst>
    <dgm:cxn modelId="{998F7C05-C650-45DD-BC30-CD9EA1EDC3D8}" srcId="{4FC4E19D-47AA-423A-8C9F-746D3E99C860}" destId="{40539867-7BBA-445A-9EE7-D38C487EE704}" srcOrd="2" destOrd="0" parTransId="{8CBC6B18-825E-4CDE-B766-393B32DCDF5D}" sibTransId="{3CE85ED6-F0F9-45C5-B6FB-5DF9606E4507}"/>
    <dgm:cxn modelId="{5B728629-2487-45E8-A368-ACFD991CF160}" type="presOf" srcId="{40539867-7BBA-445A-9EE7-D38C487EE704}" destId="{A6EEE4D3-BC6D-423C-B03F-133A842E8230}" srcOrd="0" destOrd="0" presId="urn:microsoft.com/office/officeart/2005/8/layout/matrix3"/>
    <dgm:cxn modelId="{48F02A34-C968-4B64-AECE-615261FF1E83}" srcId="{4FC4E19D-47AA-423A-8C9F-746D3E99C860}" destId="{0BD9F82C-6877-4F5D-9E4D-8EA6FA1AC0BD}" srcOrd="3" destOrd="0" parTransId="{D6C0971C-BA78-4410-A75D-0B65B35A5E4B}" sibTransId="{40FF7107-E4C7-48A9-B585-653DFAC039A2}"/>
    <dgm:cxn modelId="{4D4B5C43-439A-4291-863F-1B1FB6027D3B}" type="presOf" srcId="{33C6F0EF-4F78-467B-BE4A-6D053BD6773C}" destId="{A14552C7-3AB0-4D72-8603-A35210B8FA1E}" srcOrd="0" destOrd="0" presId="urn:microsoft.com/office/officeart/2005/8/layout/matrix3"/>
    <dgm:cxn modelId="{A4A38345-355D-426B-B0FC-0CAB78F3536D}" type="presOf" srcId="{0BD9F82C-6877-4F5D-9E4D-8EA6FA1AC0BD}" destId="{63C77DE8-3091-46E7-A601-7B2896AD6BEC}" srcOrd="0" destOrd="0" presId="urn:microsoft.com/office/officeart/2005/8/layout/matrix3"/>
    <dgm:cxn modelId="{A40E6151-5BC6-4F1B-B806-E988B0EDA129}" srcId="{4FC4E19D-47AA-423A-8C9F-746D3E99C860}" destId="{23F634FE-2B6F-4D8C-8065-B6059EAC501B}" srcOrd="1" destOrd="0" parTransId="{2CE3E351-EFFA-4547-A82F-1AB9EDB21F98}" sibTransId="{C98EE796-2504-4765-A8AB-7478D9D84917}"/>
    <dgm:cxn modelId="{8EC36453-F711-4902-AA6D-207DAD172F64}" srcId="{4FC4E19D-47AA-423A-8C9F-746D3E99C860}" destId="{33C6F0EF-4F78-467B-BE4A-6D053BD6773C}" srcOrd="0" destOrd="0" parTransId="{09F90970-5FA9-46AB-A572-5E95B65F0ABC}" sibTransId="{6768CC6D-EDBD-48ED-AC35-C9956D2C4EBD}"/>
    <dgm:cxn modelId="{2F731AB4-10EE-4169-B8CC-176702A9159A}" type="presOf" srcId="{23F634FE-2B6F-4D8C-8065-B6059EAC501B}" destId="{E03C4458-5C91-4604-832A-7B3D29F62853}" srcOrd="0" destOrd="0" presId="urn:microsoft.com/office/officeart/2005/8/layout/matrix3"/>
    <dgm:cxn modelId="{60193BB6-FDED-4839-9C9A-F4BB5143AD07}" type="presOf" srcId="{4FC4E19D-47AA-423A-8C9F-746D3E99C860}" destId="{3FD40300-6E43-46C1-833B-45E9DD7402B1}" srcOrd="0" destOrd="0" presId="urn:microsoft.com/office/officeart/2005/8/layout/matrix3"/>
    <dgm:cxn modelId="{0AB2A2D5-3907-44CA-9C16-C2928E047676}" type="presParOf" srcId="{3FD40300-6E43-46C1-833B-45E9DD7402B1}" destId="{13F43470-7283-494A-8027-4C94B869CE73}" srcOrd="0" destOrd="0" presId="urn:microsoft.com/office/officeart/2005/8/layout/matrix3"/>
    <dgm:cxn modelId="{F8E2FA51-0D91-4BB5-B0A8-0DCD3CBD6845}" type="presParOf" srcId="{3FD40300-6E43-46C1-833B-45E9DD7402B1}" destId="{A14552C7-3AB0-4D72-8603-A35210B8FA1E}" srcOrd="1" destOrd="0" presId="urn:microsoft.com/office/officeart/2005/8/layout/matrix3"/>
    <dgm:cxn modelId="{87815FFA-5469-4CE2-81C9-EBD77E125B0C}" type="presParOf" srcId="{3FD40300-6E43-46C1-833B-45E9DD7402B1}" destId="{E03C4458-5C91-4604-832A-7B3D29F62853}" srcOrd="2" destOrd="0" presId="urn:microsoft.com/office/officeart/2005/8/layout/matrix3"/>
    <dgm:cxn modelId="{E30323FB-6C2A-4B9F-8E9D-AF9033724A7E}" type="presParOf" srcId="{3FD40300-6E43-46C1-833B-45E9DD7402B1}" destId="{A6EEE4D3-BC6D-423C-B03F-133A842E8230}" srcOrd="3" destOrd="0" presId="urn:microsoft.com/office/officeart/2005/8/layout/matrix3"/>
    <dgm:cxn modelId="{AD377F0D-A141-4BB9-BA60-CC0F341688D0}" type="presParOf" srcId="{3FD40300-6E43-46C1-833B-45E9DD7402B1}" destId="{63C77DE8-3091-46E7-A601-7B2896AD6BEC}"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7587B6E-555E-4F53-93BF-CC7D59145ECB}"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C6DB8A77-153A-47B5-AD76-40BFAA3F23FA}">
      <dgm:prSet/>
      <dgm:spPr/>
      <dgm:t>
        <a:bodyPr/>
        <a:lstStyle/>
        <a:p>
          <a:r>
            <a:rPr kumimoji="1" lang="ja-JP"/>
            <a:t>「参加者の個々人が成長すること」それも「全人的な成長」</a:t>
          </a:r>
          <a:endParaRPr lang="en-US"/>
        </a:p>
      </dgm:t>
    </dgm:pt>
    <dgm:pt modelId="{77E75C63-EAAC-478D-A5FF-574D0968C566}" type="parTrans" cxnId="{F1BD530C-1360-4C2F-A821-C457F730D2EA}">
      <dgm:prSet/>
      <dgm:spPr/>
      <dgm:t>
        <a:bodyPr/>
        <a:lstStyle/>
        <a:p>
          <a:endParaRPr lang="en-US"/>
        </a:p>
      </dgm:t>
    </dgm:pt>
    <dgm:pt modelId="{B704BADA-3254-4799-8E0F-F5CA2E74806E}" type="sibTrans" cxnId="{F1BD530C-1360-4C2F-A821-C457F730D2EA}">
      <dgm:prSet/>
      <dgm:spPr/>
      <dgm:t>
        <a:bodyPr/>
        <a:lstStyle/>
        <a:p>
          <a:endParaRPr lang="en-US"/>
        </a:p>
      </dgm:t>
    </dgm:pt>
    <dgm:pt modelId="{1B9DB194-3724-4176-9E8F-C0240F18339A}">
      <dgm:prSet/>
      <dgm:spPr/>
      <dgm:t>
        <a:bodyPr/>
        <a:lstStyle/>
        <a:p>
          <a:r>
            <a:rPr kumimoji="1" lang="ja-JP"/>
            <a:t>そのための具体的な手段・方法がライラ</a:t>
          </a:r>
          <a:endParaRPr lang="en-US"/>
        </a:p>
      </dgm:t>
    </dgm:pt>
    <dgm:pt modelId="{59C38856-28F9-4114-934F-7E8E5D187F63}" type="parTrans" cxnId="{3B21A3D1-0A8E-4DFE-BC9D-9377BCFF62CD}">
      <dgm:prSet/>
      <dgm:spPr/>
      <dgm:t>
        <a:bodyPr/>
        <a:lstStyle/>
        <a:p>
          <a:endParaRPr lang="en-US"/>
        </a:p>
      </dgm:t>
    </dgm:pt>
    <dgm:pt modelId="{F15300DA-31CB-456B-949B-247A52C0413E}" type="sibTrans" cxnId="{3B21A3D1-0A8E-4DFE-BC9D-9377BCFF62CD}">
      <dgm:prSet/>
      <dgm:spPr/>
      <dgm:t>
        <a:bodyPr/>
        <a:lstStyle/>
        <a:p>
          <a:endParaRPr lang="en-US"/>
        </a:p>
      </dgm:t>
    </dgm:pt>
    <dgm:pt modelId="{42298DC1-6DE5-4923-96A7-86C1556D1878}">
      <dgm:prSet/>
      <dgm:spPr/>
      <dgm:t>
        <a:bodyPr/>
        <a:lstStyle/>
        <a:p>
          <a:r>
            <a:rPr kumimoji="1" lang="ja-JP"/>
            <a:t>受講生の成長の過程はあらゆるところにある</a:t>
          </a:r>
          <a:endParaRPr lang="en-US"/>
        </a:p>
      </dgm:t>
    </dgm:pt>
    <dgm:pt modelId="{4BEBD626-9607-487E-88DC-8CD0E62849D9}" type="parTrans" cxnId="{AAEF80AA-D081-4B9F-8C11-03F30E89FE22}">
      <dgm:prSet/>
      <dgm:spPr/>
      <dgm:t>
        <a:bodyPr/>
        <a:lstStyle/>
        <a:p>
          <a:endParaRPr lang="en-US"/>
        </a:p>
      </dgm:t>
    </dgm:pt>
    <dgm:pt modelId="{51264AD8-48C6-491C-A45D-C323017A4966}" type="sibTrans" cxnId="{AAEF80AA-D081-4B9F-8C11-03F30E89FE22}">
      <dgm:prSet/>
      <dgm:spPr/>
      <dgm:t>
        <a:bodyPr/>
        <a:lstStyle/>
        <a:p>
          <a:endParaRPr lang="en-US"/>
        </a:p>
      </dgm:t>
    </dgm:pt>
    <dgm:pt modelId="{3306E5D3-5392-4FFD-9FDD-91E3D8F35F05}">
      <dgm:prSet/>
      <dgm:spPr/>
      <dgm:t>
        <a:bodyPr/>
        <a:lstStyle/>
        <a:p>
          <a:r>
            <a:rPr kumimoji="1" lang="ja-JP"/>
            <a:t>数日間にわたる生活総体が、活動も休憩も自由時間も含めて、ライラプログラムとして重要</a:t>
          </a:r>
          <a:endParaRPr lang="en-US"/>
        </a:p>
      </dgm:t>
    </dgm:pt>
    <dgm:pt modelId="{CDE9CE19-5CB7-497A-9460-16D0677FD4A2}" type="parTrans" cxnId="{6FA26CE1-3161-4E5B-88FD-F3D2C569F4B8}">
      <dgm:prSet/>
      <dgm:spPr/>
      <dgm:t>
        <a:bodyPr/>
        <a:lstStyle/>
        <a:p>
          <a:endParaRPr lang="en-US"/>
        </a:p>
      </dgm:t>
    </dgm:pt>
    <dgm:pt modelId="{CDD479A4-2A5A-4DB2-8C08-B77E1604F7AF}" type="sibTrans" cxnId="{6FA26CE1-3161-4E5B-88FD-F3D2C569F4B8}">
      <dgm:prSet/>
      <dgm:spPr/>
      <dgm:t>
        <a:bodyPr/>
        <a:lstStyle/>
        <a:p>
          <a:endParaRPr lang="en-US"/>
        </a:p>
      </dgm:t>
    </dgm:pt>
    <dgm:pt modelId="{6E805353-0D92-4721-ADB6-BA893C4506BB}" type="pres">
      <dgm:prSet presAssocID="{87587B6E-555E-4F53-93BF-CC7D59145ECB}" presName="CompostProcess" presStyleCnt="0">
        <dgm:presLayoutVars>
          <dgm:dir/>
          <dgm:resizeHandles val="exact"/>
        </dgm:presLayoutVars>
      </dgm:prSet>
      <dgm:spPr/>
    </dgm:pt>
    <dgm:pt modelId="{8453673F-9B13-4CBD-BDB9-8FF8683ED1C1}" type="pres">
      <dgm:prSet presAssocID="{87587B6E-555E-4F53-93BF-CC7D59145ECB}" presName="arrow" presStyleLbl="bgShp" presStyleIdx="0" presStyleCnt="1" custLinFactNeighborX="-37" custLinFactNeighborY="-2437"/>
      <dgm:spPr/>
    </dgm:pt>
    <dgm:pt modelId="{0ABE64AF-AD0A-44D6-874D-17D762BB25FF}" type="pres">
      <dgm:prSet presAssocID="{87587B6E-555E-4F53-93BF-CC7D59145ECB}" presName="linearProcess" presStyleCnt="0"/>
      <dgm:spPr/>
    </dgm:pt>
    <dgm:pt modelId="{A54D3EAB-BC9D-4CE6-BA19-E883B79558C5}" type="pres">
      <dgm:prSet presAssocID="{C6DB8A77-153A-47B5-AD76-40BFAA3F23FA}" presName="textNode" presStyleLbl="node1" presStyleIdx="0" presStyleCnt="4" custScaleY="211833">
        <dgm:presLayoutVars>
          <dgm:bulletEnabled val="1"/>
        </dgm:presLayoutVars>
      </dgm:prSet>
      <dgm:spPr/>
    </dgm:pt>
    <dgm:pt modelId="{316D3604-A62A-4BAF-A9B7-0B32B340C276}" type="pres">
      <dgm:prSet presAssocID="{B704BADA-3254-4799-8E0F-F5CA2E74806E}" presName="sibTrans" presStyleCnt="0"/>
      <dgm:spPr/>
    </dgm:pt>
    <dgm:pt modelId="{358D413A-C6B6-4E1A-A811-A51DF4C41356}" type="pres">
      <dgm:prSet presAssocID="{1B9DB194-3724-4176-9E8F-C0240F18339A}" presName="textNode" presStyleLbl="node1" presStyleIdx="1" presStyleCnt="4" custScaleY="196788">
        <dgm:presLayoutVars>
          <dgm:bulletEnabled val="1"/>
        </dgm:presLayoutVars>
      </dgm:prSet>
      <dgm:spPr/>
    </dgm:pt>
    <dgm:pt modelId="{D6D7265A-7AAA-4D3E-BBAB-04E822C8B6A5}" type="pres">
      <dgm:prSet presAssocID="{F15300DA-31CB-456B-949B-247A52C0413E}" presName="sibTrans" presStyleCnt="0"/>
      <dgm:spPr/>
    </dgm:pt>
    <dgm:pt modelId="{8686B894-25F6-47AB-A2CC-CBF5FD853BA4}" type="pres">
      <dgm:prSet presAssocID="{42298DC1-6DE5-4923-96A7-86C1556D1878}" presName="textNode" presStyleLbl="node1" presStyleIdx="2" presStyleCnt="4" custScaleY="195284">
        <dgm:presLayoutVars>
          <dgm:bulletEnabled val="1"/>
        </dgm:presLayoutVars>
      </dgm:prSet>
      <dgm:spPr/>
    </dgm:pt>
    <dgm:pt modelId="{9F4C7295-DCF7-4277-8969-F5B436023EF1}" type="pres">
      <dgm:prSet presAssocID="{51264AD8-48C6-491C-A45D-C323017A4966}" presName="sibTrans" presStyleCnt="0"/>
      <dgm:spPr/>
    </dgm:pt>
    <dgm:pt modelId="{C40BC7C7-8E1F-41E7-B130-08F25491F87F}" type="pres">
      <dgm:prSet presAssocID="{3306E5D3-5392-4FFD-9FDD-91E3D8F35F05}" presName="textNode" presStyleLbl="node1" presStyleIdx="3" presStyleCnt="4" custScaleY="192275">
        <dgm:presLayoutVars>
          <dgm:bulletEnabled val="1"/>
        </dgm:presLayoutVars>
      </dgm:prSet>
      <dgm:spPr/>
    </dgm:pt>
  </dgm:ptLst>
  <dgm:cxnLst>
    <dgm:cxn modelId="{F1BD530C-1360-4C2F-A821-C457F730D2EA}" srcId="{87587B6E-555E-4F53-93BF-CC7D59145ECB}" destId="{C6DB8A77-153A-47B5-AD76-40BFAA3F23FA}" srcOrd="0" destOrd="0" parTransId="{77E75C63-EAAC-478D-A5FF-574D0968C566}" sibTransId="{B704BADA-3254-4799-8E0F-F5CA2E74806E}"/>
    <dgm:cxn modelId="{E5927E5C-299C-4172-85E7-62CAF603ACBD}" type="presOf" srcId="{C6DB8A77-153A-47B5-AD76-40BFAA3F23FA}" destId="{A54D3EAB-BC9D-4CE6-BA19-E883B79558C5}" srcOrd="0" destOrd="0" presId="urn:microsoft.com/office/officeart/2005/8/layout/hProcess9"/>
    <dgm:cxn modelId="{E8B11563-14CD-4FCC-92EA-1E635F23F4F8}" type="presOf" srcId="{42298DC1-6DE5-4923-96A7-86C1556D1878}" destId="{8686B894-25F6-47AB-A2CC-CBF5FD853BA4}" srcOrd="0" destOrd="0" presId="urn:microsoft.com/office/officeart/2005/8/layout/hProcess9"/>
    <dgm:cxn modelId="{E808144D-848C-4103-82FC-0F88CF9197F2}" type="presOf" srcId="{87587B6E-555E-4F53-93BF-CC7D59145ECB}" destId="{6E805353-0D92-4721-ADB6-BA893C4506BB}" srcOrd="0" destOrd="0" presId="urn:microsoft.com/office/officeart/2005/8/layout/hProcess9"/>
    <dgm:cxn modelId="{E2DDA158-F5D7-4F77-A400-78107D302C18}" type="presOf" srcId="{1B9DB194-3724-4176-9E8F-C0240F18339A}" destId="{358D413A-C6B6-4E1A-A811-A51DF4C41356}" srcOrd="0" destOrd="0" presId="urn:microsoft.com/office/officeart/2005/8/layout/hProcess9"/>
    <dgm:cxn modelId="{AAEF80AA-D081-4B9F-8C11-03F30E89FE22}" srcId="{87587B6E-555E-4F53-93BF-CC7D59145ECB}" destId="{42298DC1-6DE5-4923-96A7-86C1556D1878}" srcOrd="2" destOrd="0" parTransId="{4BEBD626-9607-487E-88DC-8CD0E62849D9}" sibTransId="{51264AD8-48C6-491C-A45D-C323017A4966}"/>
    <dgm:cxn modelId="{6905C2C3-63A7-421F-8C4F-A43451D2D5D3}" type="presOf" srcId="{3306E5D3-5392-4FFD-9FDD-91E3D8F35F05}" destId="{C40BC7C7-8E1F-41E7-B130-08F25491F87F}" srcOrd="0" destOrd="0" presId="urn:microsoft.com/office/officeart/2005/8/layout/hProcess9"/>
    <dgm:cxn modelId="{3B21A3D1-0A8E-4DFE-BC9D-9377BCFF62CD}" srcId="{87587B6E-555E-4F53-93BF-CC7D59145ECB}" destId="{1B9DB194-3724-4176-9E8F-C0240F18339A}" srcOrd="1" destOrd="0" parTransId="{59C38856-28F9-4114-934F-7E8E5D187F63}" sibTransId="{F15300DA-31CB-456B-949B-247A52C0413E}"/>
    <dgm:cxn modelId="{6FA26CE1-3161-4E5B-88FD-F3D2C569F4B8}" srcId="{87587B6E-555E-4F53-93BF-CC7D59145ECB}" destId="{3306E5D3-5392-4FFD-9FDD-91E3D8F35F05}" srcOrd="3" destOrd="0" parTransId="{CDE9CE19-5CB7-497A-9460-16D0677FD4A2}" sibTransId="{CDD479A4-2A5A-4DB2-8C08-B77E1604F7AF}"/>
    <dgm:cxn modelId="{F007701C-D0A1-4625-9ED8-623916F245CF}" type="presParOf" srcId="{6E805353-0D92-4721-ADB6-BA893C4506BB}" destId="{8453673F-9B13-4CBD-BDB9-8FF8683ED1C1}" srcOrd="0" destOrd="0" presId="urn:microsoft.com/office/officeart/2005/8/layout/hProcess9"/>
    <dgm:cxn modelId="{752C4E61-DC99-4EF6-9042-2F2C72E5F4A9}" type="presParOf" srcId="{6E805353-0D92-4721-ADB6-BA893C4506BB}" destId="{0ABE64AF-AD0A-44D6-874D-17D762BB25FF}" srcOrd="1" destOrd="0" presId="urn:microsoft.com/office/officeart/2005/8/layout/hProcess9"/>
    <dgm:cxn modelId="{13D05E48-46A2-4FFE-8431-EFFB4506CC3A}" type="presParOf" srcId="{0ABE64AF-AD0A-44D6-874D-17D762BB25FF}" destId="{A54D3EAB-BC9D-4CE6-BA19-E883B79558C5}" srcOrd="0" destOrd="0" presId="urn:microsoft.com/office/officeart/2005/8/layout/hProcess9"/>
    <dgm:cxn modelId="{8E2FB008-7F1A-45F0-A231-667154F14E1A}" type="presParOf" srcId="{0ABE64AF-AD0A-44D6-874D-17D762BB25FF}" destId="{316D3604-A62A-4BAF-A9B7-0B32B340C276}" srcOrd="1" destOrd="0" presId="urn:microsoft.com/office/officeart/2005/8/layout/hProcess9"/>
    <dgm:cxn modelId="{E44AFAAA-D164-48F2-9B25-2CA239C93F61}" type="presParOf" srcId="{0ABE64AF-AD0A-44D6-874D-17D762BB25FF}" destId="{358D413A-C6B6-4E1A-A811-A51DF4C41356}" srcOrd="2" destOrd="0" presId="urn:microsoft.com/office/officeart/2005/8/layout/hProcess9"/>
    <dgm:cxn modelId="{79E3ED52-8780-42FB-BC78-7175F022E960}" type="presParOf" srcId="{0ABE64AF-AD0A-44D6-874D-17D762BB25FF}" destId="{D6D7265A-7AAA-4D3E-BBAB-04E822C8B6A5}" srcOrd="3" destOrd="0" presId="urn:microsoft.com/office/officeart/2005/8/layout/hProcess9"/>
    <dgm:cxn modelId="{981F2053-E143-4704-BA9F-3FC46BDA68B7}" type="presParOf" srcId="{0ABE64AF-AD0A-44D6-874D-17D762BB25FF}" destId="{8686B894-25F6-47AB-A2CC-CBF5FD853BA4}" srcOrd="4" destOrd="0" presId="urn:microsoft.com/office/officeart/2005/8/layout/hProcess9"/>
    <dgm:cxn modelId="{CF9D2995-59FE-4004-8039-24E34AA0EAE5}" type="presParOf" srcId="{0ABE64AF-AD0A-44D6-874D-17D762BB25FF}" destId="{9F4C7295-DCF7-4277-8969-F5B436023EF1}" srcOrd="5" destOrd="0" presId="urn:microsoft.com/office/officeart/2005/8/layout/hProcess9"/>
    <dgm:cxn modelId="{715BE711-F394-45AE-9C11-8B5CA5877B00}" type="presParOf" srcId="{0ABE64AF-AD0A-44D6-874D-17D762BB25FF}" destId="{C40BC7C7-8E1F-41E7-B130-08F25491F87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26BAD45-55BB-4D3B-B845-A53CD34669FD}"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1B3D05D-A05E-45FD-A1E3-7FE1D6C43F7A}">
      <dgm:prSet/>
      <dgm:spPr/>
      <dgm:t>
        <a:bodyPr/>
        <a:lstStyle/>
        <a:p>
          <a:r>
            <a:rPr kumimoji="1" lang="ja-JP"/>
            <a:t>①活動すること</a:t>
          </a:r>
          <a:endParaRPr lang="en-US"/>
        </a:p>
      </dgm:t>
    </dgm:pt>
    <dgm:pt modelId="{577AB69C-0E0F-40EC-9492-ED0CBC60F72B}" type="parTrans" cxnId="{A082E45A-060A-41BC-B34B-4799DEECE82A}">
      <dgm:prSet/>
      <dgm:spPr/>
      <dgm:t>
        <a:bodyPr/>
        <a:lstStyle/>
        <a:p>
          <a:endParaRPr lang="en-US"/>
        </a:p>
      </dgm:t>
    </dgm:pt>
    <dgm:pt modelId="{58EBB37B-C905-49D7-966E-39441FE306D6}" type="sibTrans" cxnId="{A082E45A-060A-41BC-B34B-4799DEECE82A}">
      <dgm:prSet/>
      <dgm:spPr/>
      <dgm:t>
        <a:bodyPr/>
        <a:lstStyle/>
        <a:p>
          <a:endParaRPr lang="en-US"/>
        </a:p>
      </dgm:t>
    </dgm:pt>
    <dgm:pt modelId="{E3032F0B-E448-4955-B1F5-6817BF3B9220}">
      <dgm:prSet/>
      <dgm:spPr/>
      <dgm:t>
        <a:bodyPr/>
        <a:lstStyle/>
        <a:p>
          <a:r>
            <a:rPr kumimoji="1" lang="ja-JP"/>
            <a:t>②奉仕すること</a:t>
          </a:r>
          <a:endParaRPr lang="en-US"/>
        </a:p>
      </dgm:t>
    </dgm:pt>
    <dgm:pt modelId="{54D5641C-39EF-4D59-BE37-57F3AE460AF7}" type="parTrans" cxnId="{67D6C1F3-314B-4F23-90A0-9E6A7D03DE73}">
      <dgm:prSet/>
      <dgm:spPr/>
      <dgm:t>
        <a:bodyPr/>
        <a:lstStyle/>
        <a:p>
          <a:endParaRPr lang="en-US"/>
        </a:p>
      </dgm:t>
    </dgm:pt>
    <dgm:pt modelId="{B5CD6218-1B61-4F0D-B72F-9481775F4E34}" type="sibTrans" cxnId="{67D6C1F3-314B-4F23-90A0-9E6A7D03DE73}">
      <dgm:prSet/>
      <dgm:spPr/>
      <dgm:t>
        <a:bodyPr/>
        <a:lstStyle/>
        <a:p>
          <a:endParaRPr lang="en-US"/>
        </a:p>
      </dgm:t>
    </dgm:pt>
    <dgm:pt modelId="{C0B4B044-7792-4D4C-92D7-8DBDFA692F6B}">
      <dgm:prSet/>
      <dgm:spPr/>
      <dgm:t>
        <a:bodyPr/>
        <a:lstStyle/>
        <a:p>
          <a:r>
            <a:rPr kumimoji="1" lang="ja-JP"/>
            <a:t>③自由であること</a:t>
          </a:r>
          <a:endParaRPr lang="en-US"/>
        </a:p>
      </dgm:t>
    </dgm:pt>
    <dgm:pt modelId="{8DBBCE97-701A-4322-BEEF-CE95B4046EE5}" type="parTrans" cxnId="{0D5E9F34-D48B-447B-BAD5-7BA384362215}">
      <dgm:prSet/>
      <dgm:spPr/>
      <dgm:t>
        <a:bodyPr/>
        <a:lstStyle/>
        <a:p>
          <a:endParaRPr lang="en-US"/>
        </a:p>
      </dgm:t>
    </dgm:pt>
    <dgm:pt modelId="{B7DA7D41-3E58-454E-9EAC-AA6D41946468}" type="sibTrans" cxnId="{0D5E9F34-D48B-447B-BAD5-7BA384362215}">
      <dgm:prSet/>
      <dgm:spPr/>
      <dgm:t>
        <a:bodyPr/>
        <a:lstStyle/>
        <a:p>
          <a:endParaRPr lang="en-US"/>
        </a:p>
      </dgm:t>
    </dgm:pt>
    <dgm:pt modelId="{4E678B1D-EA8C-4BEE-B643-DC1B24C8B107}" type="pres">
      <dgm:prSet presAssocID="{D26BAD45-55BB-4D3B-B845-A53CD34669FD}" presName="diagram" presStyleCnt="0">
        <dgm:presLayoutVars>
          <dgm:dir/>
          <dgm:resizeHandles val="exact"/>
        </dgm:presLayoutVars>
      </dgm:prSet>
      <dgm:spPr/>
    </dgm:pt>
    <dgm:pt modelId="{7409165E-D7B8-4B8F-B8A8-1172F0FBD91C}" type="pres">
      <dgm:prSet presAssocID="{A1B3D05D-A05E-45FD-A1E3-7FE1D6C43F7A}" presName="node" presStyleLbl="node1" presStyleIdx="0" presStyleCnt="3">
        <dgm:presLayoutVars>
          <dgm:bulletEnabled val="1"/>
        </dgm:presLayoutVars>
      </dgm:prSet>
      <dgm:spPr/>
    </dgm:pt>
    <dgm:pt modelId="{0E00A023-FE44-43DE-8108-8334AF1256C8}" type="pres">
      <dgm:prSet presAssocID="{58EBB37B-C905-49D7-966E-39441FE306D6}" presName="sibTrans" presStyleCnt="0"/>
      <dgm:spPr/>
    </dgm:pt>
    <dgm:pt modelId="{803E191F-F2B0-43A8-817D-E81AD4D68203}" type="pres">
      <dgm:prSet presAssocID="{E3032F0B-E448-4955-B1F5-6817BF3B9220}" presName="node" presStyleLbl="node1" presStyleIdx="1" presStyleCnt="3">
        <dgm:presLayoutVars>
          <dgm:bulletEnabled val="1"/>
        </dgm:presLayoutVars>
      </dgm:prSet>
      <dgm:spPr/>
    </dgm:pt>
    <dgm:pt modelId="{FFC29C2F-9864-410E-A4E9-3C2BBE3E071D}" type="pres">
      <dgm:prSet presAssocID="{B5CD6218-1B61-4F0D-B72F-9481775F4E34}" presName="sibTrans" presStyleCnt="0"/>
      <dgm:spPr/>
    </dgm:pt>
    <dgm:pt modelId="{D4BF897C-FD93-4EEE-82DB-F108DE0E5744}" type="pres">
      <dgm:prSet presAssocID="{C0B4B044-7792-4D4C-92D7-8DBDFA692F6B}" presName="node" presStyleLbl="node1" presStyleIdx="2" presStyleCnt="3">
        <dgm:presLayoutVars>
          <dgm:bulletEnabled val="1"/>
        </dgm:presLayoutVars>
      </dgm:prSet>
      <dgm:spPr/>
    </dgm:pt>
  </dgm:ptLst>
  <dgm:cxnLst>
    <dgm:cxn modelId="{0D4EBC1D-0820-4A9C-BC36-C226AC2AFF8A}" type="presOf" srcId="{D26BAD45-55BB-4D3B-B845-A53CD34669FD}" destId="{4E678B1D-EA8C-4BEE-B643-DC1B24C8B107}" srcOrd="0" destOrd="0" presId="urn:microsoft.com/office/officeart/2005/8/layout/default"/>
    <dgm:cxn modelId="{0D5E9F34-D48B-447B-BAD5-7BA384362215}" srcId="{D26BAD45-55BB-4D3B-B845-A53CD34669FD}" destId="{C0B4B044-7792-4D4C-92D7-8DBDFA692F6B}" srcOrd="2" destOrd="0" parTransId="{8DBBCE97-701A-4322-BEEF-CE95B4046EE5}" sibTransId="{B7DA7D41-3E58-454E-9EAC-AA6D41946468}"/>
    <dgm:cxn modelId="{A082E45A-060A-41BC-B34B-4799DEECE82A}" srcId="{D26BAD45-55BB-4D3B-B845-A53CD34669FD}" destId="{A1B3D05D-A05E-45FD-A1E3-7FE1D6C43F7A}" srcOrd="0" destOrd="0" parTransId="{577AB69C-0E0F-40EC-9492-ED0CBC60F72B}" sibTransId="{58EBB37B-C905-49D7-966E-39441FE306D6}"/>
    <dgm:cxn modelId="{0E0E8794-C296-42F6-9209-07EB244246A1}" type="presOf" srcId="{C0B4B044-7792-4D4C-92D7-8DBDFA692F6B}" destId="{D4BF897C-FD93-4EEE-82DB-F108DE0E5744}" srcOrd="0" destOrd="0" presId="urn:microsoft.com/office/officeart/2005/8/layout/default"/>
    <dgm:cxn modelId="{5A42EDB3-EBF8-4811-A285-952C71F14164}" type="presOf" srcId="{E3032F0B-E448-4955-B1F5-6817BF3B9220}" destId="{803E191F-F2B0-43A8-817D-E81AD4D68203}" srcOrd="0" destOrd="0" presId="urn:microsoft.com/office/officeart/2005/8/layout/default"/>
    <dgm:cxn modelId="{5FB661DD-EEC4-4178-865B-EF531940EFA4}" type="presOf" srcId="{A1B3D05D-A05E-45FD-A1E3-7FE1D6C43F7A}" destId="{7409165E-D7B8-4B8F-B8A8-1172F0FBD91C}" srcOrd="0" destOrd="0" presId="urn:microsoft.com/office/officeart/2005/8/layout/default"/>
    <dgm:cxn modelId="{67D6C1F3-314B-4F23-90A0-9E6A7D03DE73}" srcId="{D26BAD45-55BB-4D3B-B845-A53CD34669FD}" destId="{E3032F0B-E448-4955-B1F5-6817BF3B9220}" srcOrd="1" destOrd="0" parTransId="{54D5641C-39EF-4D59-BE37-57F3AE460AF7}" sibTransId="{B5CD6218-1B61-4F0D-B72F-9481775F4E34}"/>
    <dgm:cxn modelId="{F7E5240F-40A3-4CDB-9CAB-80E300EAEE38}" type="presParOf" srcId="{4E678B1D-EA8C-4BEE-B643-DC1B24C8B107}" destId="{7409165E-D7B8-4B8F-B8A8-1172F0FBD91C}" srcOrd="0" destOrd="0" presId="urn:microsoft.com/office/officeart/2005/8/layout/default"/>
    <dgm:cxn modelId="{61410F61-7906-48CB-A56D-3844F99E78C0}" type="presParOf" srcId="{4E678B1D-EA8C-4BEE-B643-DC1B24C8B107}" destId="{0E00A023-FE44-43DE-8108-8334AF1256C8}" srcOrd="1" destOrd="0" presId="urn:microsoft.com/office/officeart/2005/8/layout/default"/>
    <dgm:cxn modelId="{E51EE5F1-7561-4BDC-B57B-B469E3DE5181}" type="presParOf" srcId="{4E678B1D-EA8C-4BEE-B643-DC1B24C8B107}" destId="{803E191F-F2B0-43A8-817D-E81AD4D68203}" srcOrd="2" destOrd="0" presId="urn:microsoft.com/office/officeart/2005/8/layout/default"/>
    <dgm:cxn modelId="{F60D7C12-2763-431E-9886-5DE828642E77}" type="presParOf" srcId="{4E678B1D-EA8C-4BEE-B643-DC1B24C8B107}" destId="{FFC29C2F-9864-410E-A4E9-3C2BBE3E071D}" srcOrd="3" destOrd="0" presId="urn:microsoft.com/office/officeart/2005/8/layout/default"/>
    <dgm:cxn modelId="{9B53AF86-8F7B-4175-8156-0318D5047714}" type="presParOf" srcId="{4E678B1D-EA8C-4BEE-B643-DC1B24C8B107}" destId="{D4BF897C-FD93-4EEE-82DB-F108DE0E574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709E30F-CFBF-4DD3-9788-419643787B58}"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E81BBCFC-CC80-49F9-8020-052237D2EF3D}">
      <dgm:prSet/>
      <dgm:spPr/>
      <dgm:t>
        <a:bodyPr/>
        <a:lstStyle/>
        <a:p>
          <a:r>
            <a:rPr kumimoji="1" lang="ja-JP"/>
            <a:t>非日常的生活</a:t>
          </a:r>
          <a:endParaRPr lang="en-US"/>
        </a:p>
      </dgm:t>
    </dgm:pt>
    <dgm:pt modelId="{BE291BC1-F43F-4F19-A022-3D9B2478FC6C}" type="parTrans" cxnId="{977237C1-B2B9-4890-BD0E-0BB7EF75B951}">
      <dgm:prSet/>
      <dgm:spPr/>
      <dgm:t>
        <a:bodyPr/>
        <a:lstStyle/>
        <a:p>
          <a:endParaRPr lang="en-US"/>
        </a:p>
      </dgm:t>
    </dgm:pt>
    <dgm:pt modelId="{1B58FCBA-F16C-4079-9799-9343A93AB3F6}" type="sibTrans" cxnId="{977237C1-B2B9-4890-BD0E-0BB7EF75B951}">
      <dgm:prSet phldrT="01" phldr="0"/>
      <dgm:spPr/>
      <dgm:t>
        <a:bodyPr/>
        <a:lstStyle/>
        <a:p>
          <a:r>
            <a:rPr lang="en-US"/>
            <a:t>01</a:t>
          </a:r>
        </a:p>
      </dgm:t>
    </dgm:pt>
    <dgm:pt modelId="{B2D3F7CB-BF52-4863-963B-3D0AF30482AE}">
      <dgm:prSet/>
      <dgm:spPr/>
      <dgm:t>
        <a:bodyPr/>
        <a:lstStyle/>
        <a:p>
          <a:r>
            <a:rPr kumimoji="1" lang="ja-JP"/>
            <a:t>始まりがあり終わりがある</a:t>
          </a:r>
          <a:endParaRPr lang="en-US"/>
        </a:p>
      </dgm:t>
    </dgm:pt>
    <dgm:pt modelId="{3277A1AB-D385-4FFD-8D13-1698B45CDC16}" type="parTrans" cxnId="{6370AF22-73FA-4059-BDAE-700AED844129}">
      <dgm:prSet/>
      <dgm:spPr/>
      <dgm:t>
        <a:bodyPr/>
        <a:lstStyle/>
        <a:p>
          <a:endParaRPr lang="en-US"/>
        </a:p>
      </dgm:t>
    </dgm:pt>
    <dgm:pt modelId="{D6D8E185-0A0C-40BA-8EEB-E06F02FB95E5}" type="sibTrans" cxnId="{6370AF22-73FA-4059-BDAE-700AED844129}">
      <dgm:prSet phldrT="02" phldr="0"/>
      <dgm:spPr/>
      <dgm:t>
        <a:bodyPr/>
        <a:lstStyle/>
        <a:p>
          <a:r>
            <a:rPr lang="en-US"/>
            <a:t>02</a:t>
          </a:r>
        </a:p>
      </dgm:t>
    </dgm:pt>
    <dgm:pt modelId="{271FCA19-274A-472C-B23D-BD702B7CC543}">
      <dgm:prSet/>
      <dgm:spPr/>
      <dgm:t>
        <a:bodyPr/>
        <a:lstStyle/>
        <a:p>
          <a:r>
            <a:rPr kumimoji="1" lang="ja-JP"/>
            <a:t>得たものが何らかの形で終了後も生き続けること</a:t>
          </a:r>
          <a:endParaRPr lang="en-US"/>
        </a:p>
      </dgm:t>
    </dgm:pt>
    <dgm:pt modelId="{865D1BB7-0FAB-4CA1-B71C-9763289F8F64}" type="parTrans" cxnId="{57C96C1E-405D-4F00-A424-E8F519D98159}">
      <dgm:prSet/>
      <dgm:spPr/>
      <dgm:t>
        <a:bodyPr/>
        <a:lstStyle/>
        <a:p>
          <a:endParaRPr lang="en-US"/>
        </a:p>
      </dgm:t>
    </dgm:pt>
    <dgm:pt modelId="{46979EA7-7D77-4323-A8E3-4BECCBA21FA1}" type="sibTrans" cxnId="{57C96C1E-405D-4F00-A424-E8F519D98159}">
      <dgm:prSet phldrT="03" phldr="0"/>
      <dgm:spPr/>
      <dgm:t>
        <a:bodyPr/>
        <a:lstStyle/>
        <a:p>
          <a:r>
            <a:rPr lang="en-US"/>
            <a:t>03</a:t>
          </a:r>
        </a:p>
      </dgm:t>
    </dgm:pt>
    <dgm:pt modelId="{99BEF063-C205-4718-889F-44F0697058DF}" type="pres">
      <dgm:prSet presAssocID="{6709E30F-CFBF-4DD3-9788-419643787B58}" presName="Name0" presStyleCnt="0">
        <dgm:presLayoutVars>
          <dgm:animLvl val="lvl"/>
          <dgm:resizeHandles val="exact"/>
        </dgm:presLayoutVars>
      </dgm:prSet>
      <dgm:spPr/>
    </dgm:pt>
    <dgm:pt modelId="{D08A25A0-661A-4709-8B1A-E0DA518307A2}" type="pres">
      <dgm:prSet presAssocID="{E81BBCFC-CC80-49F9-8020-052237D2EF3D}" presName="compositeNode" presStyleCnt="0">
        <dgm:presLayoutVars>
          <dgm:bulletEnabled val="1"/>
        </dgm:presLayoutVars>
      </dgm:prSet>
      <dgm:spPr/>
    </dgm:pt>
    <dgm:pt modelId="{1860CB1B-979E-4626-90C3-EA142021B255}" type="pres">
      <dgm:prSet presAssocID="{E81BBCFC-CC80-49F9-8020-052237D2EF3D}" presName="bgRect" presStyleLbl="alignNode1" presStyleIdx="0" presStyleCnt="3"/>
      <dgm:spPr/>
    </dgm:pt>
    <dgm:pt modelId="{61512A25-74C3-4196-8207-7BF594269D30}" type="pres">
      <dgm:prSet presAssocID="{1B58FCBA-F16C-4079-9799-9343A93AB3F6}" presName="sibTransNodeRect" presStyleLbl="alignNode1" presStyleIdx="0" presStyleCnt="3">
        <dgm:presLayoutVars>
          <dgm:chMax val="0"/>
          <dgm:bulletEnabled val="1"/>
        </dgm:presLayoutVars>
      </dgm:prSet>
      <dgm:spPr/>
    </dgm:pt>
    <dgm:pt modelId="{A4D6912C-B5C2-4DC5-81AE-5D34D470D6DA}" type="pres">
      <dgm:prSet presAssocID="{E81BBCFC-CC80-49F9-8020-052237D2EF3D}" presName="nodeRect" presStyleLbl="alignNode1" presStyleIdx="0" presStyleCnt="3">
        <dgm:presLayoutVars>
          <dgm:bulletEnabled val="1"/>
        </dgm:presLayoutVars>
      </dgm:prSet>
      <dgm:spPr/>
    </dgm:pt>
    <dgm:pt modelId="{7109F98A-F578-445C-9E72-D25AD2A9E2C6}" type="pres">
      <dgm:prSet presAssocID="{1B58FCBA-F16C-4079-9799-9343A93AB3F6}" presName="sibTrans" presStyleCnt="0"/>
      <dgm:spPr/>
    </dgm:pt>
    <dgm:pt modelId="{38FEA4D8-8407-4142-84B8-BDD1356FC3E5}" type="pres">
      <dgm:prSet presAssocID="{B2D3F7CB-BF52-4863-963B-3D0AF30482AE}" presName="compositeNode" presStyleCnt="0">
        <dgm:presLayoutVars>
          <dgm:bulletEnabled val="1"/>
        </dgm:presLayoutVars>
      </dgm:prSet>
      <dgm:spPr/>
    </dgm:pt>
    <dgm:pt modelId="{DC4FF9A5-3E77-479B-AD02-7C7BE4C4B52F}" type="pres">
      <dgm:prSet presAssocID="{B2D3F7CB-BF52-4863-963B-3D0AF30482AE}" presName="bgRect" presStyleLbl="alignNode1" presStyleIdx="1" presStyleCnt="3"/>
      <dgm:spPr/>
    </dgm:pt>
    <dgm:pt modelId="{A558E655-B7AC-42FC-BAD3-547E0E3E2066}" type="pres">
      <dgm:prSet presAssocID="{D6D8E185-0A0C-40BA-8EEB-E06F02FB95E5}" presName="sibTransNodeRect" presStyleLbl="alignNode1" presStyleIdx="1" presStyleCnt="3">
        <dgm:presLayoutVars>
          <dgm:chMax val="0"/>
          <dgm:bulletEnabled val="1"/>
        </dgm:presLayoutVars>
      </dgm:prSet>
      <dgm:spPr/>
    </dgm:pt>
    <dgm:pt modelId="{8FA7D6B1-B07D-4E63-9465-4A2D95DE749B}" type="pres">
      <dgm:prSet presAssocID="{B2D3F7CB-BF52-4863-963B-3D0AF30482AE}" presName="nodeRect" presStyleLbl="alignNode1" presStyleIdx="1" presStyleCnt="3">
        <dgm:presLayoutVars>
          <dgm:bulletEnabled val="1"/>
        </dgm:presLayoutVars>
      </dgm:prSet>
      <dgm:spPr/>
    </dgm:pt>
    <dgm:pt modelId="{D3313467-AC25-4881-9CEC-849453FC8A10}" type="pres">
      <dgm:prSet presAssocID="{D6D8E185-0A0C-40BA-8EEB-E06F02FB95E5}" presName="sibTrans" presStyleCnt="0"/>
      <dgm:spPr/>
    </dgm:pt>
    <dgm:pt modelId="{6B8AC12E-5923-477B-922F-5B129E605F50}" type="pres">
      <dgm:prSet presAssocID="{271FCA19-274A-472C-B23D-BD702B7CC543}" presName="compositeNode" presStyleCnt="0">
        <dgm:presLayoutVars>
          <dgm:bulletEnabled val="1"/>
        </dgm:presLayoutVars>
      </dgm:prSet>
      <dgm:spPr/>
    </dgm:pt>
    <dgm:pt modelId="{EBE15ECE-F884-408F-ABC4-5E4AF896DE7C}" type="pres">
      <dgm:prSet presAssocID="{271FCA19-274A-472C-B23D-BD702B7CC543}" presName="bgRect" presStyleLbl="alignNode1" presStyleIdx="2" presStyleCnt="3"/>
      <dgm:spPr/>
    </dgm:pt>
    <dgm:pt modelId="{5F16EAB6-CEAE-46E5-8717-D800EE2F42FD}" type="pres">
      <dgm:prSet presAssocID="{46979EA7-7D77-4323-A8E3-4BECCBA21FA1}" presName="sibTransNodeRect" presStyleLbl="alignNode1" presStyleIdx="2" presStyleCnt="3">
        <dgm:presLayoutVars>
          <dgm:chMax val="0"/>
          <dgm:bulletEnabled val="1"/>
        </dgm:presLayoutVars>
      </dgm:prSet>
      <dgm:spPr/>
    </dgm:pt>
    <dgm:pt modelId="{7C1BB11C-A50D-4CF6-A77B-961DB738F834}" type="pres">
      <dgm:prSet presAssocID="{271FCA19-274A-472C-B23D-BD702B7CC543}" presName="nodeRect" presStyleLbl="alignNode1" presStyleIdx="2" presStyleCnt="3">
        <dgm:presLayoutVars>
          <dgm:bulletEnabled val="1"/>
        </dgm:presLayoutVars>
      </dgm:prSet>
      <dgm:spPr/>
    </dgm:pt>
  </dgm:ptLst>
  <dgm:cxnLst>
    <dgm:cxn modelId="{D1F88D16-5E56-4FEA-87B2-7925228C7FD3}" type="presOf" srcId="{6709E30F-CFBF-4DD3-9788-419643787B58}" destId="{99BEF063-C205-4718-889F-44F0697058DF}" srcOrd="0" destOrd="0" presId="urn:microsoft.com/office/officeart/2016/7/layout/LinearBlockProcessNumbered"/>
    <dgm:cxn modelId="{57C96C1E-405D-4F00-A424-E8F519D98159}" srcId="{6709E30F-CFBF-4DD3-9788-419643787B58}" destId="{271FCA19-274A-472C-B23D-BD702B7CC543}" srcOrd="2" destOrd="0" parTransId="{865D1BB7-0FAB-4CA1-B71C-9763289F8F64}" sibTransId="{46979EA7-7D77-4323-A8E3-4BECCBA21FA1}"/>
    <dgm:cxn modelId="{6370AF22-73FA-4059-BDAE-700AED844129}" srcId="{6709E30F-CFBF-4DD3-9788-419643787B58}" destId="{B2D3F7CB-BF52-4863-963B-3D0AF30482AE}" srcOrd="1" destOrd="0" parTransId="{3277A1AB-D385-4FFD-8D13-1698B45CDC16}" sibTransId="{D6D8E185-0A0C-40BA-8EEB-E06F02FB95E5}"/>
    <dgm:cxn modelId="{B40A4243-C5D3-4EC9-8E81-8D77266D0483}" type="presOf" srcId="{D6D8E185-0A0C-40BA-8EEB-E06F02FB95E5}" destId="{A558E655-B7AC-42FC-BAD3-547E0E3E2066}" srcOrd="0" destOrd="0" presId="urn:microsoft.com/office/officeart/2016/7/layout/LinearBlockProcessNumbered"/>
    <dgm:cxn modelId="{85BC144D-EBAA-41D5-84CF-9564B0CD89C2}" type="presOf" srcId="{46979EA7-7D77-4323-A8E3-4BECCBA21FA1}" destId="{5F16EAB6-CEAE-46E5-8717-D800EE2F42FD}" srcOrd="0" destOrd="0" presId="urn:microsoft.com/office/officeart/2016/7/layout/LinearBlockProcessNumbered"/>
    <dgm:cxn modelId="{3DFC1659-DC7A-46DC-9682-6796EBCE2F00}" type="presOf" srcId="{E81BBCFC-CC80-49F9-8020-052237D2EF3D}" destId="{1860CB1B-979E-4626-90C3-EA142021B255}" srcOrd="0" destOrd="0" presId="urn:microsoft.com/office/officeart/2016/7/layout/LinearBlockProcessNumbered"/>
    <dgm:cxn modelId="{6B24579A-6294-462C-83FC-A24869B1D18C}" type="presOf" srcId="{271FCA19-274A-472C-B23D-BD702B7CC543}" destId="{7C1BB11C-A50D-4CF6-A77B-961DB738F834}" srcOrd="1" destOrd="0" presId="urn:microsoft.com/office/officeart/2016/7/layout/LinearBlockProcessNumbered"/>
    <dgm:cxn modelId="{3C5B76AE-F984-4CAE-8DC1-AB564EA5324D}" type="presOf" srcId="{271FCA19-274A-472C-B23D-BD702B7CC543}" destId="{EBE15ECE-F884-408F-ABC4-5E4AF896DE7C}" srcOrd="0" destOrd="0" presId="urn:microsoft.com/office/officeart/2016/7/layout/LinearBlockProcessNumbered"/>
    <dgm:cxn modelId="{977237C1-B2B9-4890-BD0E-0BB7EF75B951}" srcId="{6709E30F-CFBF-4DD3-9788-419643787B58}" destId="{E81BBCFC-CC80-49F9-8020-052237D2EF3D}" srcOrd="0" destOrd="0" parTransId="{BE291BC1-F43F-4F19-A022-3D9B2478FC6C}" sibTransId="{1B58FCBA-F16C-4079-9799-9343A93AB3F6}"/>
    <dgm:cxn modelId="{169247CB-BB87-4FD2-8E93-C27BE3010578}" type="presOf" srcId="{B2D3F7CB-BF52-4863-963B-3D0AF30482AE}" destId="{DC4FF9A5-3E77-479B-AD02-7C7BE4C4B52F}" srcOrd="0" destOrd="0" presId="urn:microsoft.com/office/officeart/2016/7/layout/LinearBlockProcessNumbered"/>
    <dgm:cxn modelId="{49DC54D1-A527-4D27-A5A4-FAEEACFC8B10}" type="presOf" srcId="{B2D3F7CB-BF52-4863-963B-3D0AF30482AE}" destId="{8FA7D6B1-B07D-4E63-9465-4A2D95DE749B}" srcOrd="1" destOrd="0" presId="urn:microsoft.com/office/officeart/2016/7/layout/LinearBlockProcessNumbered"/>
    <dgm:cxn modelId="{A59D02D8-98A2-4FB2-BC5D-EE516F8F2838}" type="presOf" srcId="{E81BBCFC-CC80-49F9-8020-052237D2EF3D}" destId="{A4D6912C-B5C2-4DC5-81AE-5D34D470D6DA}" srcOrd="1" destOrd="0" presId="urn:microsoft.com/office/officeart/2016/7/layout/LinearBlockProcessNumbered"/>
    <dgm:cxn modelId="{B10CE1E7-5266-4040-A6E9-B6409B39EBCD}" type="presOf" srcId="{1B58FCBA-F16C-4079-9799-9343A93AB3F6}" destId="{61512A25-74C3-4196-8207-7BF594269D30}" srcOrd="0" destOrd="0" presId="urn:microsoft.com/office/officeart/2016/7/layout/LinearBlockProcessNumbered"/>
    <dgm:cxn modelId="{AB539E94-C471-4958-95EA-965BEACCFEBC}" type="presParOf" srcId="{99BEF063-C205-4718-889F-44F0697058DF}" destId="{D08A25A0-661A-4709-8B1A-E0DA518307A2}" srcOrd="0" destOrd="0" presId="urn:microsoft.com/office/officeart/2016/7/layout/LinearBlockProcessNumbered"/>
    <dgm:cxn modelId="{34DE4714-842C-4426-A90C-7576A6074ECA}" type="presParOf" srcId="{D08A25A0-661A-4709-8B1A-E0DA518307A2}" destId="{1860CB1B-979E-4626-90C3-EA142021B255}" srcOrd="0" destOrd="0" presId="urn:microsoft.com/office/officeart/2016/7/layout/LinearBlockProcessNumbered"/>
    <dgm:cxn modelId="{3FE67BEF-42A1-4B22-A2E8-B18DFAF389EE}" type="presParOf" srcId="{D08A25A0-661A-4709-8B1A-E0DA518307A2}" destId="{61512A25-74C3-4196-8207-7BF594269D30}" srcOrd="1" destOrd="0" presId="urn:microsoft.com/office/officeart/2016/7/layout/LinearBlockProcessNumbered"/>
    <dgm:cxn modelId="{F59AB49F-62E2-49DF-97A0-FE40423C1FDD}" type="presParOf" srcId="{D08A25A0-661A-4709-8B1A-E0DA518307A2}" destId="{A4D6912C-B5C2-4DC5-81AE-5D34D470D6DA}" srcOrd="2" destOrd="0" presId="urn:microsoft.com/office/officeart/2016/7/layout/LinearBlockProcessNumbered"/>
    <dgm:cxn modelId="{7758E12E-5199-448D-B8F6-6CD6239CD917}" type="presParOf" srcId="{99BEF063-C205-4718-889F-44F0697058DF}" destId="{7109F98A-F578-445C-9E72-D25AD2A9E2C6}" srcOrd="1" destOrd="0" presId="urn:microsoft.com/office/officeart/2016/7/layout/LinearBlockProcessNumbered"/>
    <dgm:cxn modelId="{4DC0829F-E744-4BF0-B4FC-5F4E31153547}" type="presParOf" srcId="{99BEF063-C205-4718-889F-44F0697058DF}" destId="{38FEA4D8-8407-4142-84B8-BDD1356FC3E5}" srcOrd="2" destOrd="0" presId="urn:microsoft.com/office/officeart/2016/7/layout/LinearBlockProcessNumbered"/>
    <dgm:cxn modelId="{495A3CA9-22AE-4C85-A8C7-B13CECAB86A4}" type="presParOf" srcId="{38FEA4D8-8407-4142-84B8-BDD1356FC3E5}" destId="{DC4FF9A5-3E77-479B-AD02-7C7BE4C4B52F}" srcOrd="0" destOrd="0" presId="urn:microsoft.com/office/officeart/2016/7/layout/LinearBlockProcessNumbered"/>
    <dgm:cxn modelId="{5BF3FD50-803B-4CEA-B47D-0CA73924DE23}" type="presParOf" srcId="{38FEA4D8-8407-4142-84B8-BDD1356FC3E5}" destId="{A558E655-B7AC-42FC-BAD3-547E0E3E2066}" srcOrd="1" destOrd="0" presId="urn:microsoft.com/office/officeart/2016/7/layout/LinearBlockProcessNumbered"/>
    <dgm:cxn modelId="{BEDD263C-DB92-488D-8113-3C28812A8481}" type="presParOf" srcId="{38FEA4D8-8407-4142-84B8-BDD1356FC3E5}" destId="{8FA7D6B1-B07D-4E63-9465-4A2D95DE749B}" srcOrd="2" destOrd="0" presId="urn:microsoft.com/office/officeart/2016/7/layout/LinearBlockProcessNumbered"/>
    <dgm:cxn modelId="{6F07B473-5C75-400F-B287-B4634075CE24}" type="presParOf" srcId="{99BEF063-C205-4718-889F-44F0697058DF}" destId="{D3313467-AC25-4881-9CEC-849453FC8A10}" srcOrd="3" destOrd="0" presId="urn:microsoft.com/office/officeart/2016/7/layout/LinearBlockProcessNumbered"/>
    <dgm:cxn modelId="{5258DDCB-682D-49EE-BFF3-67E53EF0325C}" type="presParOf" srcId="{99BEF063-C205-4718-889F-44F0697058DF}" destId="{6B8AC12E-5923-477B-922F-5B129E605F50}" srcOrd="4" destOrd="0" presId="urn:microsoft.com/office/officeart/2016/7/layout/LinearBlockProcessNumbered"/>
    <dgm:cxn modelId="{088E2B6D-35C1-49F7-A509-09CFFA1C5A5D}" type="presParOf" srcId="{6B8AC12E-5923-477B-922F-5B129E605F50}" destId="{EBE15ECE-F884-408F-ABC4-5E4AF896DE7C}" srcOrd="0" destOrd="0" presId="urn:microsoft.com/office/officeart/2016/7/layout/LinearBlockProcessNumbered"/>
    <dgm:cxn modelId="{09E4C08D-4C53-4EC1-BD5D-795241CEA4F6}" type="presParOf" srcId="{6B8AC12E-5923-477B-922F-5B129E605F50}" destId="{5F16EAB6-CEAE-46E5-8717-D800EE2F42FD}" srcOrd="1" destOrd="0" presId="urn:microsoft.com/office/officeart/2016/7/layout/LinearBlockProcessNumbered"/>
    <dgm:cxn modelId="{3B6A41E0-E69C-4A4E-8EF5-70F974A2AC25}" type="presParOf" srcId="{6B8AC12E-5923-477B-922F-5B129E605F50}" destId="{7C1BB11C-A50D-4CF6-A77B-961DB738F834}"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F97D398-1C9F-4C60-9421-49A05DFE2FAB}" type="doc">
      <dgm:prSet loTypeId="urn:microsoft.com/office/officeart/2005/8/layout/default" loCatId="list" qsTypeId="urn:microsoft.com/office/officeart/2005/8/quickstyle/simple4" qsCatId="simple" csTypeId="urn:microsoft.com/office/officeart/2005/8/colors/accent0_3" csCatId="mainScheme"/>
      <dgm:spPr/>
      <dgm:t>
        <a:bodyPr/>
        <a:lstStyle/>
        <a:p>
          <a:endParaRPr lang="en-US"/>
        </a:p>
      </dgm:t>
    </dgm:pt>
    <dgm:pt modelId="{86E26312-E37E-4363-BF33-222FD12A6F8F}">
      <dgm:prSet/>
      <dgm:spPr/>
      <dgm:t>
        <a:bodyPr/>
        <a:lstStyle/>
        <a:p>
          <a:r>
            <a:rPr kumimoji="1" lang="ja-JP"/>
            <a:t>①受講生の興味関心のあるものを中心</a:t>
          </a:r>
          <a:endParaRPr lang="en-US"/>
        </a:p>
      </dgm:t>
    </dgm:pt>
    <dgm:pt modelId="{AF7677A5-978F-4E3E-877B-DD42A664DBD2}" type="parTrans" cxnId="{2EF0CE6E-613D-43D3-8857-642AEEBF33E5}">
      <dgm:prSet/>
      <dgm:spPr/>
      <dgm:t>
        <a:bodyPr/>
        <a:lstStyle/>
        <a:p>
          <a:endParaRPr lang="en-US"/>
        </a:p>
      </dgm:t>
    </dgm:pt>
    <dgm:pt modelId="{9BAD869A-AC2A-4128-AF66-9EBD1E146A0A}" type="sibTrans" cxnId="{2EF0CE6E-613D-43D3-8857-642AEEBF33E5}">
      <dgm:prSet/>
      <dgm:spPr/>
      <dgm:t>
        <a:bodyPr/>
        <a:lstStyle/>
        <a:p>
          <a:endParaRPr lang="en-US"/>
        </a:p>
      </dgm:t>
    </dgm:pt>
    <dgm:pt modelId="{27BD407D-3660-4DF5-A0F2-EDDBCFECCDCF}">
      <dgm:prSet/>
      <dgm:spPr/>
      <dgm:t>
        <a:bodyPr/>
        <a:lstStyle/>
        <a:p>
          <a:r>
            <a:rPr kumimoji="1" lang="ja-JP"/>
            <a:t>②望ましい興味関心を発展させるために援助がある。</a:t>
          </a:r>
          <a:endParaRPr lang="en-US"/>
        </a:p>
      </dgm:t>
    </dgm:pt>
    <dgm:pt modelId="{2AA72202-3669-4776-A209-19BF11C151E7}" type="parTrans" cxnId="{2B51A932-3F9C-4AF9-81D4-0473FB997F48}">
      <dgm:prSet/>
      <dgm:spPr/>
      <dgm:t>
        <a:bodyPr/>
        <a:lstStyle/>
        <a:p>
          <a:endParaRPr lang="en-US"/>
        </a:p>
      </dgm:t>
    </dgm:pt>
    <dgm:pt modelId="{0F6486D7-60E4-442E-A4D0-4589497D27EC}" type="sibTrans" cxnId="{2B51A932-3F9C-4AF9-81D4-0473FB997F48}">
      <dgm:prSet/>
      <dgm:spPr/>
      <dgm:t>
        <a:bodyPr/>
        <a:lstStyle/>
        <a:p>
          <a:endParaRPr lang="en-US"/>
        </a:p>
      </dgm:t>
    </dgm:pt>
    <dgm:pt modelId="{FCE1E60E-B26E-48A7-8D1F-6E87C7789AFD}">
      <dgm:prSet/>
      <dgm:spPr/>
      <dgm:t>
        <a:bodyPr/>
        <a:lstStyle/>
        <a:p>
          <a:r>
            <a:rPr kumimoji="1" lang="ja-JP"/>
            <a:t>③受講生はライラの生活すべてに参与させられる</a:t>
          </a:r>
          <a:endParaRPr lang="en-US"/>
        </a:p>
      </dgm:t>
    </dgm:pt>
    <dgm:pt modelId="{7A8F8B74-48E2-4968-9FF1-AC53222F7A3F}" type="parTrans" cxnId="{3C95FBBD-0E74-4B8A-9A07-781D2DFCB8DD}">
      <dgm:prSet/>
      <dgm:spPr/>
      <dgm:t>
        <a:bodyPr/>
        <a:lstStyle/>
        <a:p>
          <a:endParaRPr lang="en-US"/>
        </a:p>
      </dgm:t>
    </dgm:pt>
    <dgm:pt modelId="{A0187FB0-0BAD-4BBB-B741-BAE7B7B46506}" type="sibTrans" cxnId="{3C95FBBD-0E74-4B8A-9A07-781D2DFCB8DD}">
      <dgm:prSet/>
      <dgm:spPr/>
      <dgm:t>
        <a:bodyPr/>
        <a:lstStyle/>
        <a:p>
          <a:endParaRPr lang="en-US"/>
        </a:p>
      </dgm:t>
    </dgm:pt>
    <dgm:pt modelId="{B4AD2501-A325-4C6F-BA5C-24148FFA1B15}">
      <dgm:prSet/>
      <dgm:spPr/>
      <dgm:t>
        <a:bodyPr/>
        <a:lstStyle/>
        <a:p>
          <a:r>
            <a:rPr kumimoji="1" lang="ja-JP"/>
            <a:t>④プログラムは受講生とスタッフが協同して発展</a:t>
          </a:r>
          <a:endParaRPr lang="en-US"/>
        </a:p>
      </dgm:t>
    </dgm:pt>
    <dgm:pt modelId="{D57127D1-3057-4CE6-AC85-E0A95DB31B2B}" type="parTrans" cxnId="{A62117F1-AAEF-4C94-A0D5-F53E94409C76}">
      <dgm:prSet/>
      <dgm:spPr/>
      <dgm:t>
        <a:bodyPr/>
        <a:lstStyle/>
        <a:p>
          <a:endParaRPr lang="en-US"/>
        </a:p>
      </dgm:t>
    </dgm:pt>
    <dgm:pt modelId="{B5889A05-9BF2-4C2C-AED0-F4532BE068E5}" type="sibTrans" cxnId="{A62117F1-AAEF-4C94-A0D5-F53E94409C76}">
      <dgm:prSet/>
      <dgm:spPr/>
      <dgm:t>
        <a:bodyPr/>
        <a:lstStyle/>
        <a:p>
          <a:endParaRPr lang="en-US"/>
        </a:p>
      </dgm:t>
    </dgm:pt>
    <dgm:pt modelId="{9FAECE46-FC3A-4157-9EA6-37CE33357D35}">
      <dgm:prSet/>
      <dgm:spPr/>
      <dgm:t>
        <a:bodyPr/>
        <a:lstStyle/>
        <a:p>
          <a:r>
            <a:rPr kumimoji="1" lang="ja-JP"/>
            <a:t>⑤プログラムは融通性に富む</a:t>
          </a:r>
          <a:endParaRPr lang="en-US"/>
        </a:p>
      </dgm:t>
    </dgm:pt>
    <dgm:pt modelId="{A58B9F01-BCC1-4031-910E-20E56123CCA9}" type="parTrans" cxnId="{D6816CC3-E43B-4FC2-984D-DECB88044034}">
      <dgm:prSet/>
      <dgm:spPr/>
      <dgm:t>
        <a:bodyPr/>
        <a:lstStyle/>
        <a:p>
          <a:endParaRPr lang="en-US"/>
        </a:p>
      </dgm:t>
    </dgm:pt>
    <dgm:pt modelId="{87F3E907-2FFD-4AC6-95A3-B879585490A1}" type="sibTrans" cxnId="{D6816CC3-E43B-4FC2-984D-DECB88044034}">
      <dgm:prSet/>
      <dgm:spPr/>
      <dgm:t>
        <a:bodyPr/>
        <a:lstStyle/>
        <a:p>
          <a:endParaRPr lang="en-US"/>
        </a:p>
      </dgm:t>
    </dgm:pt>
    <dgm:pt modelId="{16B90C6D-098E-4CE1-A13E-7876FF3A3B15}">
      <dgm:prSet/>
      <dgm:spPr/>
      <dgm:t>
        <a:bodyPr/>
        <a:lstStyle/>
        <a:p>
          <a:r>
            <a:rPr kumimoji="1" lang="ja-JP"/>
            <a:t>⑥想像力こそ金銭よりも必要</a:t>
          </a:r>
          <a:endParaRPr lang="en-US"/>
        </a:p>
      </dgm:t>
    </dgm:pt>
    <dgm:pt modelId="{914CE6F8-63AC-4CBE-A772-7272A4A74FE6}" type="parTrans" cxnId="{9F31AB3D-2564-4772-9AA4-4E132E0DF988}">
      <dgm:prSet/>
      <dgm:spPr/>
      <dgm:t>
        <a:bodyPr/>
        <a:lstStyle/>
        <a:p>
          <a:endParaRPr lang="en-US"/>
        </a:p>
      </dgm:t>
    </dgm:pt>
    <dgm:pt modelId="{ACCFE662-8A4E-434B-A165-112A90264F3E}" type="sibTrans" cxnId="{9F31AB3D-2564-4772-9AA4-4E132E0DF988}">
      <dgm:prSet/>
      <dgm:spPr/>
      <dgm:t>
        <a:bodyPr/>
        <a:lstStyle/>
        <a:p>
          <a:endParaRPr lang="en-US"/>
        </a:p>
      </dgm:t>
    </dgm:pt>
    <dgm:pt modelId="{BBC9AEBC-5600-451B-83B1-429C6D367BC6}">
      <dgm:prSet/>
      <dgm:spPr/>
      <dgm:t>
        <a:bodyPr/>
        <a:lstStyle/>
        <a:p>
          <a:r>
            <a:rPr kumimoji="1" lang="ja-JP"/>
            <a:t>⑦グループ経験こそが社会関係における教育の可能性をもつ</a:t>
          </a:r>
          <a:endParaRPr lang="en-US"/>
        </a:p>
      </dgm:t>
    </dgm:pt>
    <dgm:pt modelId="{B6320F47-2A9D-4700-A30C-F3B99D84B827}" type="parTrans" cxnId="{2C5D92C7-E3F2-4FC9-82D2-378DDA3E20A4}">
      <dgm:prSet/>
      <dgm:spPr/>
      <dgm:t>
        <a:bodyPr/>
        <a:lstStyle/>
        <a:p>
          <a:endParaRPr lang="en-US"/>
        </a:p>
      </dgm:t>
    </dgm:pt>
    <dgm:pt modelId="{A5A7A957-2071-49A9-A360-3BC2FDA95710}" type="sibTrans" cxnId="{2C5D92C7-E3F2-4FC9-82D2-378DDA3E20A4}">
      <dgm:prSet/>
      <dgm:spPr/>
      <dgm:t>
        <a:bodyPr/>
        <a:lstStyle/>
        <a:p>
          <a:endParaRPr lang="en-US"/>
        </a:p>
      </dgm:t>
    </dgm:pt>
    <dgm:pt modelId="{10649135-79D1-457F-B24E-CDB7145AD38F}">
      <dgm:prSet/>
      <dgm:spPr/>
      <dgm:t>
        <a:bodyPr/>
        <a:lstStyle/>
        <a:p>
          <a:r>
            <a:rPr kumimoji="1" lang="ja-JP"/>
            <a:t>⑧受講生は他者と関係をもつことによって能力を伸ばす</a:t>
          </a:r>
          <a:endParaRPr lang="en-US"/>
        </a:p>
      </dgm:t>
    </dgm:pt>
    <dgm:pt modelId="{3C38AD9C-50C5-49F1-B3B8-8111DA2DD470}" type="parTrans" cxnId="{632BEE9D-2CAB-4404-B2E2-2805AF1CB1F8}">
      <dgm:prSet/>
      <dgm:spPr/>
      <dgm:t>
        <a:bodyPr/>
        <a:lstStyle/>
        <a:p>
          <a:endParaRPr lang="en-US"/>
        </a:p>
      </dgm:t>
    </dgm:pt>
    <dgm:pt modelId="{624937C0-D135-49D3-B65B-23C6819A611F}" type="sibTrans" cxnId="{632BEE9D-2CAB-4404-B2E2-2805AF1CB1F8}">
      <dgm:prSet/>
      <dgm:spPr/>
      <dgm:t>
        <a:bodyPr/>
        <a:lstStyle/>
        <a:p>
          <a:endParaRPr lang="en-US"/>
        </a:p>
      </dgm:t>
    </dgm:pt>
    <dgm:pt modelId="{F44BB6B2-341E-4B11-915A-305C0E6D4165}" type="pres">
      <dgm:prSet presAssocID="{AF97D398-1C9F-4C60-9421-49A05DFE2FAB}" presName="diagram" presStyleCnt="0">
        <dgm:presLayoutVars>
          <dgm:dir/>
          <dgm:resizeHandles val="exact"/>
        </dgm:presLayoutVars>
      </dgm:prSet>
      <dgm:spPr/>
    </dgm:pt>
    <dgm:pt modelId="{6F1502DE-02E2-47A4-AE18-EB39FE3D740A}" type="pres">
      <dgm:prSet presAssocID="{86E26312-E37E-4363-BF33-222FD12A6F8F}" presName="node" presStyleLbl="node1" presStyleIdx="0" presStyleCnt="8">
        <dgm:presLayoutVars>
          <dgm:bulletEnabled val="1"/>
        </dgm:presLayoutVars>
      </dgm:prSet>
      <dgm:spPr/>
    </dgm:pt>
    <dgm:pt modelId="{8E8B81DA-2A96-49AA-B093-8DD77F5E03A9}" type="pres">
      <dgm:prSet presAssocID="{9BAD869A-AC2A-4128-AF66-9EBD1E146A0A}" presName="sibTrans" presStyleCnt="0"/>
      <dgm:spPr/>
    </dgm:pt>
    <dgm:pt modelId="{B8321764-82DC-4D41-8E1D-D6AC27347D73}" type="pres">
      <dgm:prSet presAssocID="{27BD407D-3660-4DF5-A0F2-EDDBCFECCDCF}" presName="node" presStyleLbl="node1" presStyleIdx="1" presStyleCnt="8">
        <dgm:presLayoutVars>
          <dgm:bulletEnabled val="1"/>
        </dgm:presLayoutVars>
      </dgm:prSet>
      <dgm:spPr/>
    </dgm:pt>
    <dgm:pt modelId="{95174D06-42CF-40AD-83F9-2DA917D10437}" type="pres">
      <dgm:prSet presAssocID="{0F6486D7-60E4-442E-A4D0-4589497D27EC}" presName="sibTrans" presStyleCnt="0"/>
      <dgm:spPr/>
    </dgm:pt>
    <dgm:pt modelId="{64C23C76-265A-43BB-BC55-94D025C7C9F4}" type="pres">
      <dgm:prSet presAssocID="{FCE1E60E-B26E-48A7-8D1F-6E87C7789AFD}" presName="node" presStyleLbl="node1" presStyleIdx="2" presStyleCnt="8">
        <dgm:presLayoutVars>
          <dgm:bulletEnabled val="1"/>
        </dgm:presLayoutVars>
      </dgm:prSet>
      <dgm:spPr/>
    </dgm:pt>
    <dgm:pt modelId="{68294743-6E78-44C6-8CA2-AF16AED5E12B}" type="pres">
      <dgm:prSet presAssocID="{A0187FB0-0BAD-4BBB-B741-BAE7B7B46506}" presName="sibTrans" presStyleCnt="0"/>
      <dgm:spPr/>
    </dgm:pt>
    <dgm:pt modelId="{0CA7E8BB-3D43-471B-AC94-2B129998FF99}" type="pres">
      <dgm:prSet presAssocID="{B4AD2501-A325-4C6F-BA5C-24148FFA1B15}" presName="node" presStyleLbl="node1" presStyleIdx="3" presStyleCnt="8">
        <dgm:presLayoutVars>
          <dgm:bulletEnabled val="1"/>
        </dgm:presLayoutVars>
      </dgm:prSet>
      <dgm:spPr/>
    </dgm:pt>
    <dgm:pt modelId="{67B25F8F-D53B-4081-9E71-1D262A7FCF6A}" type="pres">
      <dgm:prSet presAssocID="{B5889A05-9BF2-4C2C-AED0-F4532BE068E5}" presName="sibTrans" presStyleCnt="0"/>
      <dgm:spPr/>
    </dgm:pt>
    <dgm:pt modelId="{197FC949-99AC-441A-ACBB-FDD3513AE639}" type="pres">
      <dgm:prSet presAssocID="{9FAECE46-FC3A-4157-9EA6-37CE33357D35}" presName="node" presStyleLbl="node1" presStyleIdx="4" presStyleCnt="8">
        <dgm:presLayoutVars>
          <dgm:bulletEnabled val="1"/>
        </dgm:presLayoutVars>
      </dgm:prSet>
      <dgm:spPr/>
    </dgm:pt>
    <dgm:pt modelId="{271B4399-7C42-4F38-8527-043DA9990481}" type="pres">
      <dgm:prSet presAssocID="{87F3E907-2FFD-4AC6-95A3-B879585490A1}" presName="sibTrans" presStyleCnt="0"/>
      <dgm:spPr/>
    </dgm:pt>
    <dgm:pt modelId="{B140F8B6-AF57-4BCA-9A4F-25B842B486B2}" type="pres">
      <dgm:prSet presAssocID="{16B90C6D-098E-4CE1-A13E-7876FF3A3B15}" presName="node" presStyleLbl="node1" presStyleIdx="5" presStyleCnt="8">
        <dgm:presLayoutVars>
          <dgm:bulletEnabled val="1"/>
        </dgm:presLayoutVars>
      </dgm:prSet>
      <dgm:spPr/>
    </dgm:pt>
    <dgm:pt modelId="{87321E61-1CDA-42D7-A799-7540A0431BE2}" type="pres">
      <dgm:prSet presAssocID="{ACCFE662-8A4E-434B-A165-112A90264F3E}" presName="sibTrans" presStyleCnt="0"/>
      <dgm:spPr/>
    </dgm:pt>
    <dgm:pt modelId="{1794B6E0-B35B-4D50-97FA-CDE89497290A}" type="pres">
      <dgm:prSet presAssocID="{BBC9AEBC-5600-451B-83B1-429C6D367BC6}" presName="node" presStyleLbl="node1" presStyleIdx="6" presStyleCnt="8">
        <dgm:presLayoutVars>
          <dgm:bulletEnabled val="1"/>
        </dgm:presLayoutVars>
      </dgm:prSet>
      <dgm:spPr/>
    </dgm:pt>
    <dgm:pt modelId="{C9A7B4C4-0492-4295-8615-B9631F28646B}" type="pres">
      <dgm:prSet presAssocID="{A5A7A957-2071-49A9-A360-3BC2FDA95710}" presName="sibTrans" presStyleCnt="0"/>
      <dgm:spPr/>
    </dgm:pt>
    <dgm:pt modelId="{C735BB4E-A057-4CE6-944A-667324D94FC9}" type="pres">
      <dgm:prSet presAssocID="{10649135-79D1-457F-B24E-CDB7145AD38F}" presName="node" presStyleLbl="node1" presStyleIdx="7" presStyleCnt="8">
        <dgm:presLayoutVars>
          <dgm:bulletEnabled val="1"/>
        </dgm:presLayoutVars>
      </dgm:prSet>
      <dgm:spPr/>
    </dgm:pt>
  </dgm:ptLst>
  <dgm:cxnLst>
    <dgm:cxn modelId="{2B51A932-3F9C-4AF9-81D4-0473FB997F48}" srcId="{AF97D398-1C9F-4C60-9421-49A05DFE2FAB}" destId="{27BD407D-3660-4DF5-A0F2-EDDBCFECCDCF}" srcOrd="1" destOrd="0" parTransId="{2AA72202-3669-4776-A209-19BF11C151E7}" sibTransId="{0F6486D7-60E4-442E-A4D0-4589497D27EC}"/>
    <dgm:cxn modelId="{9F31AB3D-2564-4772-9AA4-4E132E0DF988}" srcId="{AF97D398-1C9F-4C60-9421-49A05DFE2FAB}" destId="{16B90C6D-098E-4CE1-A13E-7876FF3A3B15}" srcOrd="5" destOrd="0" parTransId="{914CE6F8-63AC-4CBE-A772-7272A4A74FE6}" sibTransId="{ACCFE662-8A4E-434B-A165-112A90264F3E}"/>
    <dgm:cxn modelId="{2EF0CE6E-613D-43D3-8857-642AEEBF33E5}" srcId="{AF97D398-1C9F-4C60-9421-49A05DFE2FAB}" destId="{86E26312-E37E-4363-BF33-222FD12A6F8F}" srcOrd="0" destOrd="0" parTransId="{AF7677A5-978F-4E3E-877B-DD42A664DBD2}" sibTransId="{9BAD869A-AC2A-4128-AF66-9EBD1E146A0A}"/>
    <dgm:cxn modelId="{E711B953-2AA7-41FD-8FAE-A55E51E852CA}" type="presOf" srcId="{86E26312-E37E-4363-BF33-222FD12A6F8F}" destId="{6F1502DE-02E2-47A4-AE18-EB39FE3D740A}" srcOrd="0" destOrd="0" presId="urn:microsoft.com/office/officeart/2005/8/layout/default"/>
    <dgm:cxn modelId="{82A52791-7C8D-4935-B9A4-3FDCDBFC3A75}" type="presOf" srcId="{27BD407D-3660-4DF5-A0F2-EDDBCFECCDCF}" destId="{B8321764-82DC-4D41-8E1D-D6AC27347D73}" srcOrd="0" destOrd="0" presId="urn:microsoft.com/office/officeart/2005/8/layout/default"/>
    <dgm:cxn modelId="{632BEE9D-2CAB-4404-B2E2-2805AF1CB1F8}" srcId="{AF97D398-1C9F-4C60-9421-49A05DFE2FAB}" destId="{10649135-79D1-457F-B24E-CDB7145AD38F}" srcOrd="7" destOrd="0" parTransId="{3C38AD9C-50C5-49F1-B3B8-8111DA2DD470}" sibTransId="{624937C0-D135-49D3-B65B-23C6819A611F}"/>
    <dgm:cxn modelId="{9B974CA4-191B-4809-BBA7-2D575DD0094E}" type="presOf" srcId="{16B90C6D-098E-4CE1-A13E-7876FF3A3B15}" destId="{B140F8B6-AF57-4BCA-9A4F-25B842B486B2}" srcOrd="0" destOrd="0" presId="urn:microsoft.com/office/officeart/2005/8/layout/default"/>
    <dgm:cxn modelId="{26BA62A9-19CC-476E-8BC6-583B1FB2604F}" type="presOf" srcId="{AF97D398-1C9F-4C60-9421-49A05DFE2FAB}" destId="{F44BB6B2-341E-4B11-915A-305C0E6D4165}" srcOrd="0" destOrd="0" presId="urn:microsoft.com/office/officeart/2005/8/layout/default"/>
    <dgm:cxn modelId="{E03750B2-074A-476C-8A87-01832F1AB4AD}" type="presOf" srcId="{10649135-79D1-457F-B24E-CDB7145AD38F}" destId="{C735BB4E-A057-4CE6-944A-667324D94FC9}" srcOrd="0" destOrd="0" presId="urn:microsoft.com/office/officeart/2005/8/layout/default"/>
    <dgm:cxn modelId="{3C95FBBD-0E74-4B8A-9A07-781D2DFCB8DD}" srcId="{AF97D398-1C9F-4C60-9421-49A05DFE2FAB}" destId="{FCE1E60E-B26E-48A7-8D1F-6E87C7789AFD}" srcOrd="2" destOrd="0" parTransId="{7A8F8B74-48E2-4968-9FF1-AC53222F7A3F}" sibTransId="{A0187FB0-0BAD-4BBB-B741-BAE7B7B46506}"/>
    <dgm:cxn modelId="{1C8148C0-42ED-46D3-878A-5DDCAE63E65F}" type="presOf" srcId="{BBC9AEBC-5600-451B-83B1-429C6D367BC6}" destId="{1794B6E0-B35B-4D50-97FA-CDE89497290A}" srcOrd="0" destOrd="0" presId="urn:microsoft.com/office/officeart/2005/8/layout/default"/>
    <dgm:cxn modelId="{D6816CC3-E43B-4FC2-984D-DECB88044034}" srcId="{AF97D398-1C9F-4C60-9421-49A05DFE2FAB}" destId="{9FAECE46-FC3A-4157-9EA6-37CE33357D35}" srcOrd="4" destOrd="0" parTransId="{A58B9F01-BCC1-4031-910E-20E56123CCA9}" sibTransId="{87F3E907-2FFD-4AC6-95A3-B879585490A1}"/>
    <dgm:cxn modelId="{2C5D92C7-E3F2-4FC9-82D2-378DDA3E20A4}" srcId="{AF97D398-1C9F-4C60-9421-49A05DFE2FAB}" destId="{BBC9AEBC-5600-451B-83B1-429C6D367BC6}" srcOrd="6" destOrd="0" parTransId="{B6320F47-2A9D-4700-A30C-F3B99D84B827}" sibTransId="{A5A7A957-2071-49A9-A360-3BC2FDA95710}"/>
    <dgm:cxn modelId="{A8D50CDE-C919-48F2-BCE7-5A5C9476EC23}" type="presOf" srcId="{FCE1E60E-B26E-48A7-8D1F-6E87C7789AFD}" destId="{64C23C76-265A-43BB-BC55-94D025C7C9F4}" srcOrd="0" destOrd="0" presId="urn:microsoft.com/office/officeart/2005/8/layout/default"/>
    <dgm:cxn modelId="{19B987E0-6D0C-4538-998C-2D1000F9A0E7}" type="presOf" srcId="{9FAECE46-FC3A-4157-9EA6-37CE33357D35}" destId="{197FC949-99AC-441A-ACBB-FDD3513AE639}" srcOrd="0" destOrd="0" presId="urn:microsoft.com/office/officeart/2005/8/layout/default"/>
    <dgm:cxn modelId="{C8F392E4-0561-4890-A76D-DB53F8B36A2E}" type="presOf" srcId="{B4AD2501-A325-4C6F-BA5C-24148FFA1B15}" destId="{0CA7E8BB-3D43-471B-AC94-2B129998FF99}" srcOrd="0" destOrd="0" presId="urn:microsoft.com/office/officeart/2005/8/layout/default"/>
    <dgm:cxn modelId="{A62117F1-AAEF-4C94-A0D5-F53E94409C76}" srcId="{AF97D398-1C9F-4C60-9421-49A05DFE2FAB}" destId="{B4AD2501-A325-4C6F-BA5C-24148FFA1B15}" srcOrd="3" destOrd="0" parTransId="{D57127D1-3057-4CE6-AC85-E0A95DB31B2B}" sibTransId="{B5889A05-9BF2-4C2C-AED0-F4532BE068E5}"/>
    <dgm:cxn modelId="{2A463375-EADA-4B2C-9148-677EE21775F0}" type="presParOf" srcId="{F44BB6B2-341E-4B11-915A-305C0E6D4165}" destId="{6F1502DE-02E2-47A4-AE18-EB39FE3D740A}" srcOrd="0" destOrd="0" presId="urn:microsoft.com/office/officeart/2005/8/layout/default"/>
    <dgm:cxn modelId="{31C23066-4F58-4D86-85BC-138C2D2CEBEE}" type="presParOf" srcId="{F44BB6B2-341E-4B11-915A-305C0E6D4165}" destId="{8E8B81DA-2A96-49AA-B093-8DD77F5E03A9}" srcOrd="1" destOrd="0" presId="urn:microsoft.com/office/officeart/2005/8/layout/default"/>
    <dgm:cxn modelId="{49210091-C0AD-4A90-A0EC-D5AAF9865647}" type="presParOf" srcId="{F44BB6B2-341E-4B11-915A-305C0E6D4165}" destId="{B8321764-82DC-4D41-8E1D-D6AC27347D73}" srcOrd="2" destOrd="0" presId="urn:microsoft.com/office/officeart/2005/8/layout/default"/>
    <dgm:cxn modelId="{F6CB0CC6-FEFB-48A1-B224-FEE60E5EE37C}" type="presParOf" srcId="{F44BB6B2-341E-4B11-915A-305C0E6D4165}" destId="{95174D06-42CF-40AD-83F9-2DA917D10437}" srcOrd="3" destOrd="0" presId="urn:microsoft.com/office/officeart/2005/8/layout/default"/>
    <dgm:cxn modelId="{F542BFBC-4A8A-4441-8AB4-373658090430}" type="presParOf" srcId="{F44BB6B2-341E-4B11-915A-305C0E6D4165}" destId="{64C23C76-265A-43BB-BC55-94D025C7C9F4}" srcOrd="4" destOrd="0" presId="urn:microsoft.com/office/officeart/2005/8/layout/default"/>
    <dgm:cxn modelId="{D45BE223-EEDE-48A1-913E-AA466276A850}" type="presParOf" srcId="{F44BB6B2-341E-4B11-915A-305C0E6D4165}" destId="{68294743-6E78-44C6-8CA2-AF16AED5E12B}" srcOrd="5" destOrd="0" presId="urn:microsoft.com/office/officeart/2005/8/layout/default"/>
    <dgm:cxn modelId="{28D12028-6B76-4E3B-9805-BDCEBF6AD4B7}" type="presParOf" srcId="{F44BB6B2-341E-4B11-915A-305C0E6D4165}" destId="{0CA7E8BB-3D43-471B-AC94-2B129998FF99}" srcOrd="6" destOrd="0" presId="urn:microsoft.com/office/officeart/2005/8/layout/default"/>
    <dgm:cxn modelId="{1FA9FCB8-CB6E-4D84-A1C7-8FAD28E853A1}" type="presParOf" srcId="{F44BB6B2-341E-4B11-915A-305C0E6D4165}" destId="{67B25F8F-D53B-4081-9E71-1D262A7FCF6A}" srcOrd="7" destOrd="0" presId="urn:microsoft.com/office/officeart/2005/8/layout/default"/>
    <dgm:cxn modelId="{CC926458-B188-42FC-9E31-684F7DB58BD8}" type="presParOf" srcId="{F44BB6B2-341E-4B11-915A-305C0E6D4165}" destId="{197FC949-99AC-441A-ACBB-FDD3513AE639}" srcOrd="8" destOrd="0" presId="urn:microsoft.com/office/officeart/2005/8/layout/default"/>
    <dgm:cxn modelId="{BB570AD4-A4EC-498F-BB02-B8DDFD766344}" type="presParOf" srcId="{F44BB6B2-341E-4B11-915A-305C0E6D4165}" destId="{271B4399-7C42-4F38-8527-043DA9990481}" srcOrd="9" destOrd="0" presId="urn:microsoft.com/office/officeart/2005/8/layout/default"/>
    <dgm:cxn modelId="{8730D52B-1468-45CC-9E20-2A047B4B7AF6}" type="presParOf" srcId="{F44BB6B2-341E-4B11-915A-305C0E6D4165}" destId="{B140F8B6-AF57-4BCA-9A4F-25B842B486B2}" srcOrd="10" destOrd="0" presId="urn:microsoft.com/office/officeart/2005/8/layout/default"/>
    <dgm:cxn modelId="{A820C5B9-6C68-4645-A653-078F58274F89}" type="presParOf" srcId="{F44BB6B2-341E-4B11-915A-305C0E6D4165}" destId="{87321E61-1CDA-42D7-A799-7540A0431BE2}" srcOrd="11" destOrd="0" presId="urn:microsoft.com/office/officeart/2005/8/layout/default"/>
    <dgm:cxn modelId="{39873C78-A107-47DD-89D4-C674D6FC4B4F}" type="presParOf" srcId="{F44BB6B2-341E-4B11-915A-305C0E6D4165}" destId="{1794B6E0-B35B-4D50-97FA-CDE89497290A}" srcOrd="12" destOrd="0" presId="urn:microsoft.com/office/officeart/2005/8/layout/default"/>
    <dgm:cxn modelId="{DDB58B00-1118-4D83-A2AB-C4B2A1BF3638}" type="presParOf" srcId="{F44BB6B2-341E-4B11-915A-305C0E6D4165}" destId="{C9A7B4C4-0492-4295-8615-B9631F28646B}" srcOrd="13" destOrd="0" presId="urn:microsoft.com/office/officeart/2005/8/layout/default"/>
    <dgm:cxn modelId="{DD7E55E5-0C0C-4F92-9AAC-027D43A6B394}" type="presParOf" srcId="{F44BB6B2-341E-4B11-915A-305C0E6D4165}" destId="{C735BB4E-A057-4CE6-944A-667324D94FC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F180B86-06D3-4072-8CEA-4FDD2BD833F8}" type="doc">
      <dgm:prSet loTypeId="urn:microsoft.com/office/officeart/2018/2/layout/IconLabelList" loCatId="icon" qsTypeId="urn:microsoft.com/office/officeart/2005/8/quickstyle/simple4" qsCatId="simple" csTypeId="urn:microsoft.com/office/officeart/2018/5/colors/Iconchunking_neutralbg_colorful5" csCatId="colorful" phldr="1"/>
      <dgm:spPr/>
      <dgm:t>
        <a:bodyPr/>
        <a:lstStyle/>
        <a:p>
          <a:endParaRPr lang="en-US"/>
        </a:p>
      </dgm:t>
    </dgm:pt>
    <dgm:pt modelId="{9232CBB4-C21D-4E52-8490-0607E9255F58}">
      <dgm:prSet/>
      <dgm:spPr/>
      <dgm:t>
        <a:bodyPr/>
        <a:lstStyle/>
        <a:p>
          <a:pPr>
            <a:lnSpc>
              <a:spcPct val="100000"/>
            </a:lnSpc>
          </a:pPr>
          <a:r>
            <a:rPr kumimoji="1" lang="en-US"/>
            <a:t>Morale(</a:t>
          </a:r>
          <a:r>
            <a:rPr kumimoji="1" lang="ja-JP"/>
            <a:t>意欲</a:t>
          </a:r>
          <a:r>
            <a:rPr kumimoji="1" lang="en-US"/>
            <a:t>)</a:t>
          </a:r>
          <a:endParaRPr lang="en-US"/>
        </a:p>
      </dgm:t>
    </dgm:pt>
    <dgm:pt modelId="{FC91A8FE-01A4-45EB-B560-DF45A1C6EF45}" type="parTrans" cxnId="{68CD11CF-5FC0-4C30-8459-1B86D11A227F}">
      <dgm:prSet/>
      <dgm:spPr/>
      <dgm:t>
        <a:bodyPr/>
        <a:lstStyle/>
        <a:p>
          <a:endParaRPr lang="en-US"/>
        </a:p>
      </dgm:t>
    </dgm:pt>
    <dgm:pt modelId="{2CA6EB7B-9876-461A-9628-917891069A91}" type="sibTrans" cxnId="{68CD11CF-5FC0-4C30-8459-1B86D11A227F}">
      <dgm:prSet/>
      <dgm:spPr/>
      <dgm:t>
        <a:bodyPr/>
        <a:lstStyle/>
        <a:p>
          <a:endParaRPr lang="en-US"/>
        </a:p>
      </dgm:t>
    </dgm:pt>
    <dgm:pt modelId="{C4D7ED68-A961-4620-9075-7A83700306C0}">
      <dgm:prSet/>
      <dgm:spPr/>
      <dgm:t>
        <a:bodyPr/>
        <a:lstStyle/>
        <a:p>
          <a:pPr>
            <a:lnSpc>
              <a:spcPct val="100000"/>
            </a:lnSpc>
          </a:pPr>
          <a:r>
            <a:rPr kumimoji="1" lang="en-US"/>
            <a:t>Morality(</a:t>
          </a:r>
          <a:r>
            <a:rPr kumimoji="1" lang="ja-JP"/>
            <a:t>自律</a:t>
          </a:r>
          <a:r>
            <a:rPr kumimoji="1" lang="en-US"/>
            <a:t>)</a:t>
          </a:r>
          <a:endParaRPr lang="en-US"/>
        </a:p>
      </dgm:t>
    </dgm:pt>
    <dgm:pt modelId="{0C8589FF-FC5B-4DAF-924A-65A135E19752}" type="parTrans" cxnId="{F63861ED-4CF1-4596-BF7D-EA15E4455A54}">
      <dgm:prSet/>
      <dgm:spPr/>
      <dgm:t>
        <a:bodyPr/>
        <a:lstStyle/>
        <a:p>
          <a:endParaRPr lang="en-US"/>
        </a:p>
      </dgm:t>
    </dgm:pt>
    <dgm:pt modelId="{B5E5B3FF-AA86-466B-8AA9-950F4474C15E}" type="sibTrans" cxnId="{F63861ED-4CF1-4596-BF7D-EA15E4455A54}">
      <dgm:prSet/>
      <dgm:spPr/>
      <dgm:t>
        <a:bodyPr/>
        <a:lstStyle/>
        <a:p>
          <a:endParaRPr lang="en-US"/>
        </a:p>
      </dgm:t>
    </dgm:pt>
    <dgm:pt modelId="{A3F245A9-E4AB-4A76-A070-D82C9145CFC0}" type="pres">
      <dgm:prSet presAssocID="{5F180B86-06D3-4072-8CEA-4FDD2BD833F8}" presName="root" presStyleCnt="0">
        <dgm:presLayoutVars>
          <dgm:dir/>
          <dgm:resizeHandles val="exact"/>
        </dgm:presLayoutVars>
      </dgm:prSet>
      <dgm:spPr/>
    </dgm:pt>
    <dgm:pt modelId="{9668459D-AFCC-4EB2-A1F0-84D10B19DC1D}" type="pres">
      <dgm:prSet presAssocID="{9232CBB4-C21D-4E52-8490-0607E9255F58}" presName="compNode" presStyleCnt="0"/>
      <dgm:spPr/>
    </dgm:pt>
    <dgm:pt modelId="{6B73E8A5-C746-4926-A359-E82F8B185A44}" type="pres">
      <dgm:prSet presAssocID="{9232CBB4-C21D-4E52-8490-0607E9255F5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EF6A143E-5506-4D80-B4A9-9FB95E159B14}" type="pres">
      <dgm:prSet presAssocID="{9232CBB4-C21D-4E52-8490-0607E9255F58}" presName="spaceRect" presStyleCnt="0"/>
      <dgm:spPr/>
    </dgm:pt>
    <dgm:pt modelId="{F2CDC73E-DC06-415D-8EC2-31EB3B9EA345}" type="pres">
      <dgm:prSet presAssocID="{9232CBB4-C21D-4E52-8490-0607E9255F58}" presName="textRect" presStyleLbl="revTx" presStyleIdx="0" presStyleCnt="2">
        <dgm:presLayoutVars>
          <dgm:chMax val="1"/>
          <dgm:chPref val="1"/>
        </dgm:presLayoutVars>
      </dgm:prSet>
      <dgm:spPr/>
    </dgm:pt>
    <dgm:pt modelId="{D58E384E-4818-4237-82D8-CBC3A9B7E243}" type="pres">
      <dgm:prSet presAssocID="{2CA6EB7B-9876-461A-9628-917891069A91}" presName="sibTrans" presStyleCnt="0"/>
      <dgm:spPr/>
    </dgm:pt>
    <dgm:pt modelId="{BDAA2F2B-DBEA-4B1D-9762-7BC4E16E419C}" type="pres">
      <dgm:prSet presAssocID="{C4D7ED68-A961-4620-9075-7A83700306C0}" presName="compNode" presStyleCnt="0"/>
      <dgm:spPr/>
    </dgm:pt>
    <dgm:pt modelId="{6D0A0B24-1098-4364-B914-797FEDDE7FB0}" type="pres">
      <dgm:prSet presAssocID="{C4D7ED68-A961-4620-9075-7A83700306C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B168A18C-1CFA-4259-9BAD-DF1153ABE9A1}" type="pres">
      <dgm:prSet presAssocID="{C4D7ED68-A961-4620-9075-7A83700306C0}" presName="spaceRect" presStyleCnt="0"/>
      <dgm:spPr/>
    </dgm:pt>
    <dgm:pt modelId="{85887D52-EBAE-4700-8DDE-EF14FDAB7BC1}" type="pres">
      <dgm:prSet presAssocID="{C4D7ED68-A961-4620-9075-7A83700306C0}" presName="textRect" presStyleLbl="revTx" presStyleIdx="1" presStyleCnt="2">
        <dgm:presLayoutVars>
          <dgm:chMax val="1"/>
          <dgm:chPref val="1"/>
        </dgm:presLayoutVars>
      </dgm:prSet>
      <dgm:spPr/>
    </dgm:pt>
  </dgm:ptLst>
  <dgm:cxnLst>
    <dgm:cxn modelId="{8E73B831-1623-4816-9265-ABA5E069004D}" type="presOf" srcId="{5F180B86-06D3-4072-8CEA-4FDD2BD833F8}" destId="{A3F245A9-E4AB-4A76-A070-D82C9145CFC0}" srcOrd="0" destOrd="0" presId="urn:microsoft.com/office/officeart/2018/2/layout/IconLabelList"/>
    <dgm:cxn modelId="{3D1A8677-2479-427D-B741-DBD75EC0E41B}" type="presOf" srcId="{C4D7ED68-A961-4620-9075-7A83700306C0}" destId="{85887D52-EBAE-4700-8DDE-EF14FDAB7BC1}" srcOrd="0" destOrd="0" presId="urn:microsoft.com/office/officeart/2018/2/layout/IconLabelList"/>
    <dgm:cxn modelId="{06479C7C-9F63-48A4-AACC-20F327219771}" type="presOf" srcId="{9232CBB4-C21D-4E52-8490-0607E9255F58}" destId="{F2CDC73E-DC06-415D-8EC2-31EB3B9EA345}" srcOrd="0" destOrd="0" presId="urn:microsoft.com/office/officeart/2018/2/layout/IconLabelList"/>
    <dgm:cxn modelId="{68CD11CF-5FC0-4C30-8459-1B86D11A227F}" srcId="{5F180B86-06D3-4072-8CEA-4FDD2BD833F8}" destId="{9232CBB4-C21D-4E52-8490-0607E9255F58}" srcOrd="0" destOrd="0" parTransId="{FC91A8FE-01A4-45EB-B560-DF45A1C6EF45}" sibTransId="{2CA6EB7B-9876-461A-9628-917891069A91}"/>
    <dgm:cxn modelId="{F63861ED-4CF1-4596-BF7D-EA15E4455A54}" srcId="{5F180B86-06D3-4072-8CEA-4FDD2BD833F8}" destId="{C4D7ED68-A961-4620-9075-7A83700306C0}" srcOrd="1" destOrd="0" parTransId="{0C8589FF-FC5B-4DAF-924A-65A135E19752}" sibTransId="{B5E5B3FF-AA86-466B-8AA9-950F4474C15E}"/>
    <dgm:cxn modelId="{30271785-9EE2-4FE1-B093-FC44D060ABAA}" type="presParOf" srcId="{A3F245A9-E4AB-4A76-A070-D82C9145CFC0}" destId="{9668459D-AFCC-4EB2-A1F0-84D10B19DC1D}" srcOrd="0" destOrd="0" presId="urn:microsoft.com/office/officeart/2018/2/layout/IconLabelList"/>
    <dgm:cxn modelId="{641A43DF-2674-4E5C-9DA2-FD9D27F9BA2D}" type="presParOf" srcId="{9668459D-AFCC-4EB2-A1F0-84D10B19DC1D}" destId="{6B73E8A5-C746-4926-A359-E82F8B185A44}" srcOrd="0" destOrd="0" presId="urn:microsoft.com/office/officeart/2018/2/layout/IconLabelList"/>
    <dgm:cxn modelId="{6715800A-482B-4089-8B13-FFD3FBA23C57}" type="presParOf" srcId="{9668459D-AFCC-4EB2-A1F0-84D10B19DC1D}" destId="{EF6A143E-5506-4D80-B4A9-9FB95E159B14}" srcOrd="1" destOrd="0" presId="urn:microsoft.com/office/officeart/2018/2/layout/IconLabelList"/>
    <dgm:cxn modelId="{E9B22C17-E6AA-4C99-9105-FAE5C5467DAC}" type="presParOf" srcId="{9668459D-AFCC-4EB2-A1F0-84D10B19DC1D}" destId="{F2CDC73E-DC06-415D-8EC2-31EB3B9EA345}" srcOrd="2" destOrd="0" presId="urn:microsoft.com/office/officeart/2018/2/layout/IconLabelList"/>
    <dgm:cxn modelId="{898520A0-6008-4E31-914D-A6D6C0E49525}" type="presParOf" srcId="{A3F245A9-E4AB-4A76-A070-D82C9145CFC0}" destId="{D58E384E-4818-4237-82D8-CBC3A9B7E243}" srcOrd="1" destOrd="0" presId="urn:microsoft.com/office/officeart/2018/2/layout/IconLabelList"/>
    <dgm:cxn modelId="{725AF9CD-A166-45B4-8B3F-5489974F0E06}" type="presParOf" srcId="{A3F245A9-E4AB-4A76-A070-D82C9145CFC0}" destId="{BDAA2F2B-DBEA-4B1D-9762-7BC4E16E419C}" srcOrd="2" destOrd="0" presId="urn:microsoft.com/office/officeart/2018/2/layout/IconLabelList"/>
    <dgm:cxn modelId="{04D16C7F-567B-493E-BFF1-36E2F6B0DEFE}" type="presParOf" srcId="{BDAA2F2B-DBEA-4B1D-9762-7BC4E16E419C}" destId="{6D0A0B24-1098-4364-B914-797FEDDE7FB0}" srcOrd="0" destOrd="0" presId="urn:microsoft.com/office/officeart/2018/2/layout/IconLabelList"/>
    <dgm:cxn modelId="{C54F3C4E-9903-4E38-BAF0-FE8BC7349D57}" type="presParOf" srcId="{BDAA2F2B-DBEA-4B1D-9762-7BC4E16E419C}" destId="{B168A18C-1CFA-4259-9BAD-DF1153ABE9A1}" srcOrd="1" destOrd="0" presId="urn:microsoft.com/office/officeart/2018/2/layout/IconLabelList"/>
    <dgm:cxn modelId="{4D4B9351-99E3-4977-BB1B-D1BDED3CFA16}" type="presParOf" srcId="{BDAA2F2B-DBEA-4B1D-9762-7BC4E16E419C}" destId="{85887D52-EBAE-4700-8DDE-EF14FDAB7B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CB1CC04-4BF9-4541-A1E0-54055D0756F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89AFB83-4895-4C83-A48E-FC557C15E918}">
      <dgm:prSet/>
      <dgm:spPr/>
      <dgm:t>
        <a:bodyPr/>
        <a:lstStyle/>
        <a:p>
          <a:r>
            <a:rPr kumimoji="1" lang="ja-JP"/>
            <a:t>受講生にとつて、活動、楽しかったこと、驚きを共有した友達</a:t>
          </a:r>
          <a:endParaRPr lang="en-US"/>
        </a:p>
      </dgm:t>
    </dgm:pt>
    <dgm:pt modelId="{6386C550-D6A9-4109-AC2A-FEEB884FECFE}" type="parTrans" cxnId="{A89CB287-9D47-4AEA-8FEB-AEFBDE999487}">
      <dgm:prSet/>
      <dgm:spPr/>
      <dgm:t>
        <a:bodyPr/>
        <a:lstStyle/>
        <a:p>
          <a:endParaRPr lang="en-US"/>
        </a:p>
      </dgm:t>
    </dgm:pt>
    <dgm:pt modelId="{F6A61883-4430-4A4D-8043-7213A54EFCFD}" type="sibTrans" cxnId="{A89CB287-9D47-4AEA-8FEB-AEFBDE999487}">
      <dgm:prSet/>
      <dgm:spPr/>
      <dgm:t>
        <a:bodyPr/>
        <a:lstStyle/>
        <a:p>
          <a:endParaRPr lang="en-US"/>
        </a:p>
      </dgm:t>
    </dgm:pt>
    <dgm:pt modelId="{2ED83C34-4A69-4B9C-B4CB-30C524FAAA95}">
      <dgm:prSet/>
      <dgm:spPr/>
      <dgm:t>
        <a:bodyPr/>
        <a:lstStyle/>
        <a:p>
          <a:r>
            <a:rPr kumimoji="1" lang="ja-JP"/>
            <a:t>この良い印象は、自分自身の存在の確認</a:t>
          </a:r>
          <a:endParaRPr lang="en-US"/>
        </a:p>
      </dgm:t>
    </dgm:pt>
    <dgm:pt modelId="{19B73AC5-069F-4412-9E5C-944F41CBD513}" type="parTrans" cxnId="{847A9FDD-0738-408F-BE3C-FE59EF04CBB8}">
      <dgm:prSet/>
      <dgm:spPr/>
      <dgm:t>
        <a:bodyPr/>
        <a:lstStyle/>
        <a:p>
          <a:endParaRPr lang="en-US"/>
        </a:p>
      </dgm:t>
    </dgm:pt>
    <dgm:pt modelId="{9A3865DD-4A15-40EB-ACB6-F3E384C97A65}" type="sibTrans" cxnId="{847A9FDD-0738-408F-BE3C-FE59EF04CBB8}">
      <dgm:prSet/>
      <dgm:spPr/>
      <dgm:t>
        <a:bodyPr/>
        <a:lstStyle/>
        <a:p>
          <a:endParaRPr lang="en-US"/>
        </a:p>
      </dgm:t>
    </dgm:pt>
    <dgm:pt modelId="{35DB5B6D-F325-4F18-8E2E-03C0ED1926A9}">
      <dgm:prSet/>
      <dgm:spPr/>
      <dgm:t>
        <a:bodyPr/>
        <a:lstStyle/>
        <a:p>
          <a:r>
            <a:rPr kumimoji="1" lang="ja-JP"/>
            <a:t>受け入れられる、認められる充足感</a:t>
          </a:r>
          <a:endParaRPr lang="en-US"/>
        </a:p>
      </dgm:t>
    </dgm:pt>
    <dgm:pt modelId="{E313261D-16CE-4C6B-89B6-A7DF17DF2882}" type="parTrans" cxnId="{73BD5DB1-21F7-4D6D-91B1-892A20183DD1}">
      <dgm:prSet/>
      <dgm:spPr/>
      <dgm:t>
        <a:bodyPr/>
        <a:lstStyle/>
        <a:p>
          <a:endParaRPr lang="en-US"/>
        </a:p>
      </dgm:t>
    </dgm:pt>
    <dgm:pt modelId="{EC8CF158-D544-4021-8207-19DD3EF91D09}" type="sibTrans" cxnId="{73BD5DB1-21F7-4D6D-91B1-892A20183DD1}">
      <dgm:prSet/>
      <dgm:spPr/>
      <dgm:t>
        <a:bodyPr/>
        <a:lstStyle/>
        <a:p>
          <a:endParaRPr lang="en-US"/>
        </a:p>
      </dgm:t>
    </dgm:pt>
    <dgm:pt modelId="{10888DFD-1CF9-40FF-8E0E-DE6DB25F2858}">
      <dgm:prSet/>
      <dgm:spPr/>
      <dgm:t>
        <a:bodyPr/>
        <a:lstStyle/>
        <a:p>
          <a:r>
            <a:rPr kumimoji="1" lang="ja-JP"/>
            <a:t>この展開が成長の過程</a:t>
          </a:r>
          <a:endParaRPr lang="en-US"/>
        </a:p>
      </dgm:t>
    </dgm:pt>
    <dgm:pt modelId="{96815271-ED6A-4A62-B6AD-60C4DBE2A67E}" type="parTrans" cxnId="{5CF89A44-01BC-489B-A145-99E29954992A}">
      <dgm:prSet/>
      <dgm:spPr/>
      <dgm:t>
        <a:bodyPr/>
        <a:lstStyle/>
        <a:p>
          <a:endParaRPr lang="en-US"/>
        </a:p>
      </dgm:t>
    </dgm:pt>
    <dgm:pt modelId="{3B4E22AA-9CFE-4B7A-81F1-34314E5543D9}" type="sibTrans" cxnId="{5CF89A44-01BC-489B-A145-99E29954992A}">
      <dgm:prSet/>
      <dgm:spPr/>
      <dgm:t>
        <a:bodyPr/>
        <a:lstStyle/>
        <a:p>
          <a:endParaRPr lang="en-US"/>
        </a:p>
      </dgm:t>
    </dgm:pt>
    <dgm:pt modelId="{F2993924-DF42-4CBD-8187-243C925F5059}">
      <dgm:prSet/>
      <dgm:spPr/>
      <dgm:t>
        <a:bodyPr/>
        <a:lstStyle/>
        <a:p>
          <a:r>
            <a:rPr kumimoji="1" lang="ja-JP"/>
            <a:t>小集団はこの関わりを関係</a:t>
          </a:r>
          <a:r>
            <a:rPr kumimoji="1" lang="ja-JP" altLang="en-US"/>
            <a:t>化</a:t>
          </a:r>
          <a:r>
            <a:rPr kumimoji="1" lang="ja-JP"/>
            <a:t>しやすい</a:t>
          </a:r>
          <a:endParaRPr lang="en-US"/>
        </a:p>
      </dgm:t>
    </dgm:pt>
    <dgm:pt modelId="{4B420B6D-2C30-48CE-9F65-E3A211791471}" type="parTrans" cxnId="{ED59F4A8-D934-4370-A9B7-5E34DA6330ED}">
      <dgm:prSet/>
      <dgm:spPr/>
      <dgm:t>
        <a:bodyPr/>
        <a:lstStyle/>
        <a:p>
          <a:endParaRPr lang="en-US"/>
        </a:p>
      </dgm:t>
    </dgm:pt>
    <dgm:pt modelId="{F9A58E44-7F50-438D-BCE3-D0E2ADD4B3B9}" type="sibTrans" cxnId="{ED59F4A8-D934-4370-A9B7-5E34DA6330ED}">
      <dgm:prSet/>
      <dgm:spPr/>
      <dgm:t>
        <a:bodyPr/>
        <a:lstStyle/>
        <a:p>
          <a:endParaRPr lang="en-US"/>
        </a:p>
      </dgm:t>
    </dgm:pt>
    <dgm:pt modelId="{287F1DD2-FF1C-4837-951D-70E626D9B4F3}" type="pres">
      <dgm:prSet presAssocID="{1CB1CC04-4BF9-4541-A1E0-54055D0756F1}" presName="outerComposite" presStyleCnt="0">
        <dgm:presLayoutVars>
          <dgm:chMax val="5"/>
          <dgm:dir/>
          <dgm:resizeHandles val="exact"/>
        </dgm:presLayoutVars>
      </dgm:prSet>
      <dgm:spPr/>
    </dgm:pt>
    <dgm:pt modelId="{E7B62FC6-5CD4-423A-8B54-29F9E2B103EA}" type="pres">
      <dgm:prSet presAssocID="{1CB1CC04-4BF9-4541-A1E0-54055D0756F1}" presName="dummyMaxCanvas" presStyleCnt="0">
        <dgm:presLayoutVars/>
      </dgm:prSet>
      <dgm:spPr/>
    </dgm:pt>
    <dgm:pt modelId="{8A24E011-4985-4B50-8834-F75660269FC5}" type="pres">
      <dgm:prSet presAssocID="{1CB1CC04-4BF9-4541-A1E0-54055D0756F1}" presName="FiveNodes_1" presStyleLbl="node1" presStyleIdx="0" presStyleCnt="5">
        <dgm:presLayoutVars>
          <dgm:bulletEnabled val="1"/>
        </dgm:presLayoutVars>
      </dgm:prSet>
      <dgm:spPr/>
    </dgm:pt>
    <dgm:pt modelId="{7E16D285-3F0D-4C5D-A24A-B010525BCA26}" type="pres">
      <dgm:prSet presAssocID="{1CB1CC04-4BF9-4541-A1E0-54055D0756F1}" presName="FiveNodes_2" presStyleLbl="node1" presStyleIdx="1" presStyleCnt="5">
        <dgm:presLayoutVars>
          <dgm:bulletEnabled val="1"/>
        </dgm:presLayoutVars>
      </dgm:prSet>
      <dgm:spPr/>
    </dgm:pt>
    <dgm:pt modelId="{9534AF37-C75D-40E4-8D20-F7C1EE15E7E5}" type="pres">
      <dgm:prSet presAssocID="{1CB1CC04-4BF9-4541-A1E0-54055D0756F1}" presName="FiveNodes_3" presStyleLbl="node1" presStyleIdx="2" presStyleCnt="5">
        <dgm:presLayoutVars>
          <dgm:bulletEnabled val="1"/>
        </dgm:presLayoutVars>
      </dgm:prSet>
      <dgm:spPr/>
    </dgm:pt>
    <dgm:pt modelId="{C3D1D97A-6878-4D5E-A10E-2D0F66A042C7}" type="pres">
      <dgm:prSet presAssocID="{1CB1CC04-4BF9-4541-A1E0-54055D0756F1}" presName="FiveNodes_4" presStyleLbl="node1" presStyleIdx="3" presStyleCnt="5">
        <dgm:presLayoutVars>
          <dgm:bulletEnabled val="1"/>
        </dgm:presLayoutVars>
      </dgm:prSet>
      <dgm:spPr/>
    </dgm:pt>
    <dgm:pt modelId="{730DEFB4-3387-48FA-B0C0-7031B07AF746}" type="pres">
      <dgm:prSet presAssocID="{1CB1CC04-4BF9-4541-A1E0-54055D0756F1}" presName="FiveNodes_5" presStyleLbl="node1" presStyleIdx="4" presStyleCnt="5">
        <dgm:presLayoutVars>
          <dgm:bulletEnabled val="1"/>
        </dgm:presLayoutVars>
      </dgm:prSet>
      <dgm:spPr/>
    </dgm:pt>
    <dgm:pt modelId="{D56A8C80-0C6D-4022-9A63-8749D5235444}" type="pres">
      <dgm:prSet presAssocID="{1CB1CC04-4BF9-4541-A1E0-54055D0756F1}" presName="FiveConn_1-2" presStyleLbl="fgAccFollowNode1" presStyleIdx="0" presStyleCnt="4">
        <dgm:presLayoutVars>
          <dgm:bulletEnabled val="1"/>
        </dgm:presLayoutVars>
      </dgm:prSet>
      <dgm:spPr/>
    </dgm:pt>
    <dgm:pt modelId="{E43F0DFF-A467-4938-8372-4D90428F6FFA}" type="pres">
      <dgm:prSet presAssocID="{1CB1CC04-4BF9-4541-A1E0-54055D0756F1}" presName="FiveConn_2-3" presStyleLbl="fgAccFollowNode1" presStyleIdx="1" presStyleCnt="4">
        <dgm:presLayoutVars>
          <dgm:bulletEnabled val="1"/>
        </dgm:presLayoutVars>
      </dgm:prSet>
      <dgm:spPr/>
    </dgm:pt>
    <dgm:pt modelId="{30D21197-5944-490A-B79F-62A8D67BCA56}" type="pres">
      <dgm:prSet presAssocID="{1CB1CC04-4BF9-4541-A1E0-54055D0756F1}" presName="FiveConn_3-4" presStyleLbl="fgAccFollowNode1" presStyleIdx="2" presStyleCnt="4">
        <dgm:presLayoutVars>
          <dgm:bulletEnabled val="1"/>
        </dgm:presLayoutVars>
      </dgm:prSet>
      <dgm:spPr/>
    </dgm:pt>
    <dgm:pt modelId="{7269DD7E-0E61-495E-9594-39D18AB31CBF}" type="pres">
      <dgm:prSet presAssocID="{1CB1CC04-4BF9-4541-A1E0-54055D0756F1}" presName="FiveConn_4-5" presStyleLbl="fgAccFollowNode1" presStyleIdx="3" presStyleCnt="4">
        <dgm:presLayoutVars>
          <dgm:bulletEnabled val="1"/>
        </dgm:presLayoutVars>
      </dgm:prSet>
      <dgm:spPr/>
    </dgm:pt>
    <dgm:pt modelId="{56721AC8-44DA-4636-A3D3-FF5E6C4DF811}" type="pres">
      <dgm:prSet presAssocID="{1CB1CC04-4BF9-4541-A1E0-54055D0756F1}" presName="FiveNodes_1_text" presStyleLbl="node1" presStyleIdx="4" presStyleCnt="5">
        <dgm:presLayoutVars>
          <dgm:bulletEnabled val="1"/>
        </dgm:presLayoutVars>
      </dgm:prSet>
      <dgm:spPr/>
    </dgm:pt>
    <dgm:pt modelId="{863B372B-4262-42A1-BE30-8A68C92FB3AD}" type="pres">
      <dgm:prSet presAssocID="{1CB1CC04-4BF9-4541-A1E0-54055D0756F1}" presName="FiveNodes_2_text" presStyleLbl="node1" presStyleIdx="4" presStyleCnt="5">
        <dgm:presLayoutVars>
          <dgm:bulletEnabled val="1"/>
        </dgm:presLayoutVars>
      </dgm:prSet>
      <dgm:spPr/>
    </dgm:pt>
    <dgm:pt modelId="{3616183F-ACDA-4CAD-90EE-21BF93AA720C}" type="pres">
      <dgm:prSet presAssocID="{1CB1CC04-4BF9-4541-A1E0-54055D0756F1}" presName="FiveNodes_3_text" presStyleLbl="node1" presStyleIdx="4" presStyleCnt="5">
        <dgm:presLayoutVars>
          <dgm:bulletEnabled val="1"/>
        </dgm:presLayoutVars>
      </dgm:prSet>
      <dgm:spPr/>
    </dgm:pt>
    <dgm:pt modelId="{1F061EA9-2902-451D-8607-066D938F7E1C}" type="pres">
      <dgm:prSet presAssocID="{1CB1CC04-4BF9-4541-A1E0-54055D0756F1}" presName="FiveNodes_4_text" presStyleLbl="node1" presStyleIdx="4" presStyleCnt="5">
        <dgm:presLayoutVars>
          <dgm:bulletEnabled val="1"/>
        </dgm:presLayoutVars>
      </dgm:prSet>
      <dgm:spPr/>
    </dgm:pt>
    <dgm:pt modelId="{BB782C0B-D208-4796-B571-6A31C386F6CD}" type="pres">
      <dgm:prSet presAssocID="{1CB1CC04-4BF9-4541-A1E0-54055D0756F1}" presName="FiveNodes_5_text" presStyleLbl="node1" presStyleIdx="4" presStyleCnt="5">
        <dgm:presLayoutVars>
          <dgm:bulletEnabled val="1"/>
        </dgm:presLayoutVars>
      </dgm:prSet>
      <dgm:spPr/>
    </dgm:pt>
  </dgm:ptLst>
  <dgm:cxnLst>
    <dgm:cxn modelId="{42706405-B8FB-4CDE-A9F6-5A294345B38F}" type="presOf" srcId="{1CB1CC04-4BF9-4541-A1E0-54055D0756F1}" destId="{287F1DD2-FF1C-4837-951D-70E626D9B4F3}" srcOrd="0" destOrd="0" presId="urn:microsoft.com/office/officeart/2005/8/layout/vProcess5"/>
    <dgm:cxn modelId="{19756126-85F8-4855-B351-8C5E31BB8947}" type="presOf" srcId="{F6A61883-4430-4A4D-8043-7213A54EFCFD}" destId="{D56A8C80-0C6D-4022-9A63-8749D5235444}" srcOrd="0" destOrd="0" presId="urn:microsoft.com/office/officeart/2005/8/layout/vProcess5"/>
    <dgm:cxn modelId="{496D0C3E-C40C-4A8F-B70E-9D60229012FB}" type="presOf" srcId="{35DB5B6D-F325-4F18-8E2E-03C0ED1926A9}" destId="{9534AF37-C75D-40E4-8D20-F7C1EE15E7E5}" srcOrd="0" destOrd="0" presId="urn:microsoft.com/office/officeart/2005/8/layout/vProcess5"/>
    <dgm:cxn modelId="{5CF89A44-01BC-489B-A145-99E29954992A}" srcId="{1CB1CC04-4BF9-4541-A1E0-54055D0756F1}" destId="{10888DFD-1CF9-40FF-8E0E-DE6DB25F2858}" srcOrd="3" destOrd="0" parTransId="{96815271-ED6A-4A62-B6AD-60C4DBE2A67E}" sibTransId="{3B4E22AA-9CFE-4B7A-81F1-34314E5543D9}"/>
    <dgm:cxn modelId="{ED66C87B-0AD8-4880-AA35-10C672ADE303}" type="presOf" srcId="{2ED83C34-4A69-4B9C-B4CB-30C524FAAA95}" destId="{863B372B-4262-42A1-BE30-8A68C92FB3AD}" srcOrd="1" destOrd="0" presId="urn:microsoft.com/office/officeart/2005/8/layout/vProcess5"/>
    <dgm:cxn modelId="{A89CB287-9D47-4AEA-8FEB-AEFBDE999487}" srcId="{1CB1CC04-4BF9-4541-A1E0-54055D0756F1}" destId="{689AFB83-4895-4C83-A48E-FC557C15E918}" srcOrd="0" destOrd="0" parTransId="{6386C550-D6A9-4109-AC2A-FEEB884FECFE}" sibTransId="{F6A61883-4430-4A4D-8043-7213A54EFCFD}"/>
    <dgm:cxn modelId="{A4970789-B6D0-45DA-99A6-D6F00066C2E2}" type="presOf" srcId="{10888DFD-1CF9-40FF-8E0E-DE6DB25F2858}" destId="{C3D1D97A-6878-4D5E-A10E-2D0F66A042C7}" srcOrd="0" destOrd="0" presId="urn:microsoft.com/office/officeart/2005/8/layout/vProcess5"/>
    <dgm:cxn modelId="{A12CD598-B3BA-4DC9-B57D-548D61314E5F}" type="presOf" srcId="{689AFB83-4895-4C83-A48E-FC557C15E918}" destId="{56721AC8-44DA-4636-A3D3-FF5E6C4DF811}" srcOrd="1" destOrd="0" presId="urn:microsoft.com/office/officeart/2005/8/layout/vProcess5"/>
    <dgm:cxn modelId="{B7347F9D-39E1-4579-A263-344B5E4DF584}" type="presOf" srcId="{EC8CF158-D544-4021-8207-19DD3EF91D09}" destId="{30D21197-5944-490A-B79F-62A8D67BCA56}" srcOrd="0" destOrd="0" presId="urn:microsoft.com/office/officeart/2005/8/layout/vProcess5"/>
    <dgm:cxn modelId="{FCDC489E-A409-4A15-9B5E-91EEF0EF0610}" type="presOf" srcId="{2ED83C34-4A69-4B9C-B4CB-30C524FAAA95}" destId="{7E16D285-3F0D-4C5D-A24A-B010525BCA26}" srcOrd="0" destOrd="0" presId="urn:microsoft.com/office/officeart/2005/8/layout/vProcess5"/>
    <dgm:cxn modelId="{ED59F4A8-D934-4370-A9B7-5E34DA6330ED}" srcId="{1CB1CC04-4BF9-4541-A1E0-54055D0756F1}" destId="{F2993924-DF42-4CBD-8187-243C925F5059}" srcOrd="4" destOrd="0" parTransId="{4B420B6D-2C30-48CE-9F65-E3A211791471}" sibTransId="{F9A58E44-7F50-438D-BCE3-D0E2ADD4B3B9}"/>
    <dgm:cxn modelId="{73BD5DB1-21F7-4D6D-91B1-892A20183DD1}" srcId="{1CB1CC04-4BF9-4541-A1E0-54055D0756F1}" destId="{35DB5B6D-F325-4F18-8E2E-03C0ED1926A9}" srcOrd="2" destOrd="0" parTransId="{E313261D-16CE-4C6B-89B6-A7DF17DF2882}" sibTransId="{EC8CF158-D544-4021-8207-19DD3EF91D09}"/>
    <dgm:cxn modelId="{7103BAC4-A5A4-4394-BEB3-245840976D1E}" type="presOf" srcId="{689AFB83-4895-4C83-A48E-FC557C15E918}" destId="{8A24E011-4985-4B50-8834-F75660269FC5}" srcOrd="0" destOrd="0" presId="urn:microsoft.com/office/officeart/2005/8/layout/vProcess5"/>
    <dgm:cxn modelId="{D5E7D9C6-0517-4BB7-B675-9AE5BA9A4539}" type="presOf" srcId="{9A3865DD-4A15-40EB-ACB6-F3E384C97A65}" destId="{E43F0DFF-A467-4938-8372-4D90428F6FFA}" srcOrd="0" destOrd="0" presId="urn:microsoft.com/office/officeart/2005/8/layout/vProcess5"/>
    <dgm:cxn modelId="{841B0BD3-1929-4DAC-852C-93857CFFBB2A}" type="presOf" srcId="{3B4E22AA-9CFE-4B7A-81F1-34314E5543D9}" destId="{7269DD7E-0E61-495E-9594-39D18AB31CBF}" srcOrd="0" destOrd="0" presId="urn:microsoft.com/office/officeart/2005/8/layout/vProcess5"/>
    <dgm:cxn modelId="{76C0F8D8-10E0-4009-837E-0C61B06D0AFB}" type="presOf" srcId="{35DB5B6D-F325-4F18-8E2E-03C0ED1926A9}" destId="{3616183F-ACDA-4CAD-90EE-21BF93AA720C}" srcOrd="1" destOrd="0" presId="urn:microsoft.com/office/officeart/2005/8/layout/vProcess5"/>
    <dgm:cxn modelId="{4F3714DA-926C-42F3-80DA-CBC094EDFAC8}" type="presOf" srcId="{F2993924-DF42-4CBD-8187-243C925F5059}" destId="{730DEFB4-3387-48FA-B0C0-7031B07AF746}" srcOrd="0" destOrd="0" presId="urn:microsoft.com/office/officeart/2005/8/layout/vProcess5"/>
    <dgm:cxn modelId="{847A9FDD-0738-408F-BE3C-FE59EF04CBB8}" srcId="{1CB1CC04-4BF9-4541-A1E0-54055D0756F1}" destId="{2ED83C34-4A69-4B9C-B4CB-30C524FAAA95}" srcOrd="1" destOrd="0" parTransId="{19B73AC5-069F-4412-9E5C-944F41CBD513}" sibTransId="{9A3865DD-4A15-40EB-ACB6-F3E384C97A65}"/>
    <dgm:cxn modelId="{574078EC-F615-4E44-8CB7-85B9C4BA0180}" type="presOf" srcId="{10888DFD-1CF9-40FF-8E0E-DE6DB25F2858}" destId="{1F061EA9-2902-451D-8607-066D938F7E1C}" srcOrd="1" destOrd="0" presId="urn:microsoft.com/office/officeart/2005/8/layout/vProcess5"/>
    <dgm:cxn modelId="{4157DFF3-EF19-436A-8C4F-51F9C5BEF24F}" type="presOf" srcId="{F2993924-DF42-4CBD-8187-243C925F5059}" destId="{BB782C0B-D208-4796-B571-6A31C386F6CD}" srcOrd="1" destOrd="0" presId="urn:microsoft.com/office/officeart/2005/8/layout/vProcess5"/>
    <dgm:cxn modelId="{6B61159A-531D-4BCC-9BD2-4C523ACD263E}" type="presParOf" srcId="{287F1DD2-FF1C-4837-951D-70E626D9B4F3}" destId="{E7B62FC6-5CD4-423A-8B54-29F9E2B103EA}" srcOrd="0" destOrd="0" presId="urn:microsoft.com/office/officeart/2005/8/layout/vProcess5"/>
    <dgm:cxn modelId="{11D421A3-A38D-4DE2-94AD-E8B9869BB5F3}" type="presParOf" srcId="{287F1DD2-FF1C-4837-951D-70E626D9B4F3}" destId="{8A24E011-4985-4B50-8834-F75660269FC5}" srcOrd="1" destOrd="0" presId="urn:microsoft.com/office/officeart/2005/8/layout/vProcess5"/>
    <dgm:cxn modelId="{25D28302-79DC-425B-BA52-E96CA95B8DA7}" type="presParOf" srcId="{287F1DD2-FF1C-4837-951D-70E626D9B4F3}" destId="{7E16D285-3F0D-4C5D-A24A-B010525BCA26}" srcOrd="2" destOrd="0" presId="urn:microsoft.com/office/officeart/2005/8/layout/vProcess5"/>
    <dgm:cxn modelId="{BC5A3872-D24D-46BD-B6B2-F73F558CEBF9}" type="presParOf" srcId="{287F1DD2-FF1C-4837-951D-70E626D9B4F3}" destId="{9534AF37-C75D-40E4-8D20-F7C1EE15E7E5}" srcOrd="3" destOrd="0" presId="urn:microsoft.com/office/officeart/2005/8/layout/vProcess5"/>
    <dgm:cxn modelId="{CC924E76-1BDD-456F-9710-8F8203C90D6A}" type="presParOf" srcId="{287F1DD2-FF1C-4837-951D-70E626D9B4F3}" destId="{C3D1D97A-6878-4D5E-A10E-2D0F66A042C7}" srcOrd="4" destOrd="0" presId="urn:microsoft.com/office/officeart/2005/8/layout/vProcess5"/>
    <dgm:cxn modelId="{296120F2-072D-4FA1-A788-229E0188B5FF}" type="presParOf" srcId="{287F1DD2-FF1C-4837-951D-70E626D9B4F3}" destId="{730DEFB4-3387-48FA-B0C0-7031B07AF746}" srcOrd="5" destOrd="0" presId="urn:microsoft.com/office/officeart/2005/8/layout/vProcess5"/>
    <dgm:cxn modelId="{76D23634-917D-417D-A3A5-34A4BF9B08D5}" type="presParOf" srcId="{287F1DD2-FF1C-4837-951D-70E626D9B4F3}" destId="{D56A8C80-0C6D-4022-9A63-8749D5235444}" srcOrd="6" destOrd="0" presId="urn:microsoft.com/office/officeart/2005/8/layout/vProcess5"/>
    <dgm:cxn modelId="{A08266F3-8D8C-4D03-9162-66B712463269}" type="presParOf" srcId="{287F1DD2-FF1C-4837-951D-70E626D9B4F3}" destId="{E43F0DFF-A467-4938-8372-4D90428F6FFA}" srcOrd="7" destOrd="0" presId="urn:microsoft.com/office/officeart/2005/8/layout/vProcess5"/>
    <dgm:cxn modelId="{D17B49A3-A5D2-4274-9488-9F8B6E2BAE1E}" type="presParOf" srcId="{287F1DD2-FF1C-4837-951D-70E626D9B4F3}" destId="{30D21197-5944-490A-B79F-62A8D67BCA56}" srcOrd="8" destOrd="0" presId="urn:microsoft.com/office/officeart/2005/8/layout/vProcess5"/>
    <dgm:cxn modelId="{0E752453-AF96-46ED-8ACE-0C855637119C}" type="presParOf" srcId="{287F1DD2-FF1C-4837-951D-70E626D9B4F3}" destId="{7269DD7E-0E61-495E-9594-39D18AB31CBF}" srcOrd="9" destOrd="0" presId="urn:microsoft.com/office/officeart/2005/8/layout/vProcess5"/>
    <dgm:cxn modelId="{9DE6524D-7E7D-45B9-B06C-6112EC5FA780}" type="presParOf" srcId="{287F1DD2-FF1C-4837-951D-70E626D9B4F3}" destId="{56721AC8-44DA-4636-A3D3-FF5E6C4DF811}" srcOrd="10" destOrd="0" presId="urn:microsoft.com/office/officeart/2005/8/layout/vProcess5"/>
    <dgm:cxn modelId="{958F6804-D6AA-40EC-A93F-CC63E47D7A2A}" type="presParOf" srcId="{287F1DD2-FF1C-4837-951D-70E626D9B4F3}" destId="{863B372B-4262-42A1-BE30-8A68C92FB3AD}" srcOrd="11" destOrd="0" presId="urn:microsoft.com/office/officeart/2005/8/layout/vProcess5"/>
    <dgm:cxn modelId="{C96E1BA2-B237-466D-98FF-A4FD96746CA6}" type="presParOf" srcId="{287F1DD2-FF1C-4837-951D-70E626D9B4F3}" destId="{3616183F-ACDA-4CAD-90EE-21BF93AA720C}" srcOrd="12" destOrd="0" presId="urn:microsoft.com/office/officeart/2005/8/layout/vProcess5"/>
    <dgm:cxn modelId="{7C2F316F-DAED-49DF-92CB-222395B72139}" type="presParOf" srcId="{287F1DD2-FF1C-4837-951D-70E626D9B4F3}" destId="{1F061EA9-2902-451D-8607-066D938F7E1C}" srcOrd="13" destOrd="0" presId="urn:microsoft.com/office/officeart/2005/8/layout/vProcess5"/>
    <dgm:cxn modelId="{4CD85173-70F0-4F57-9F51-BF4F5CE6F25D}" type="presParOf" srcId="{287F1DD2-FF1C-4837-951D-70E626D9B4F3}" destId="{BB782C0B-D208-4796-B571-6A31C386F6CD}"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F8D2AAE-9736-4091-BEDF-6C2BC8FE33D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94C6260-77F8-47A2-B165-76253CF53EF6}">
      <dgm:prSet custT="1"/>
      <dgm:spPr/>
      <dgm:t>
        <a:bodyPr/>
        <a:lstStyle/>
        <a:p>
          <a:r>
            <a:rPr kumimoji="1" lang="ja-JP" sz="3200"/>
            <a:t>①目的の確認</a:t>
          </a:r>
          <a:endParaRPr lang="en-US" sz="3200"/>
        </a:p>
      </dgm:t>
    </dgm:pt>
    <dgm:pt modelId="{3FA49903-3D6E-40DB-A3F1-C6C85BB73B0A}" type="parTrans" cxnId="{92F930F5-73B0-4DC8-9863-7999C1458FD0}">
      <dgm:prSet/>
      <dgm:spPr/>
      <dgm:t>
        <a:bodyPr/>
        <a:lstStyle/>
        <a:p>
          <a:endParaRPr lang="en-US"/>
        </a:p>
      </dgm:t>
    </dgm:pt>
    <dgm:pt modelId="{CCF71B6F-4CC8-42D7-A96C-9D6B415E0A2D}" type="sibTrans" cxnId="{92F930F5-73B0-4DC8-9863-7999C1458FD0}">
      <dgm:prSet/>
      <dgm:spPr/>
      <dgm:t>
        <a:bodyPr/>
        <a:lstStyle/>
        <a:p>
          <a:endParaRPr lang="en-US"/>
        </a:p>
      </dgm:t>
    </dgm:pt>
    <dgm:pt modelId="{E0614F9A-843F-4D5A-BBE4-02F3E4515A3C}">
      <dgm:prSet custT="1"/>
      <dgm:spPr/>
      <dgm:t>
        <a:bodyPr/>
        <a:lstStyle/>
        <a:p>
          <a:r>
            <a:rPr kumimoji="1" lang="ja-JP" sz="3200"/>
            <a:t>②受講生の理解</a:t>
          </a:r>
          <a:r>
            <a:rPr kumimoji="1" lang="en-US" sz="3200"/>
            <a:t>(</a:t>
          </a:r>
          <a:r>
            <a:rPr kumimoji="1" lang="ja-JP" sz="3200"/>
            <a:t>性別、年齢、経験</a:t>
          </a:r>
          <a:r>
            <a:rPr kumimoji="1" lang="en-US" altLang="ja-JP" sz="3200"/>
            <a:t>)</a:t>
          </a:r>
          <a:endParaRPr lang="en-US" sz="3200"/>
        </a:p>
      </dgm:t>
    </dgm:pt>
    <dgm:pt modelId="{45966A6E-B528-4508-AF2A-9D490588A78D}" type="parTrans" cxnId="{1C931A3D-F7C7-4E3A-B1C5-C3E20E5082B0}">
      <dgm:prSet/>
      <dgm:spPr/>
      <dgm:t>
        <a:bodyPr/>
        <a:lstStyle/>
        <a:p>
          <a:endParaRPr lang="en-US"/>
        </a:p>
      </dgm:t>
    </dgm:pt>
    <dgm:pt modelId="{AF489BBF-EC1D-4E63-BF47-A507484B8859}" type="sibTrans" cxnId="{1C931A3D-F7C7-4E3A-B1C5-C3E20E5082B0}">
      <dgm:prSet/>
      <dgm:spPr/>
      <dgm:t>
        <a:bodyPr/>
        <a:lstStyle/>
        <a:p>
          <a:endParaRPr lang="en-US"/>
        </a:p>
      </dgm:t>
    </dgm:pt>
    <dgm:pt modelId="{37985AFF-CCB4-45AB-A7FA-38A46F03AA69}">
      <dgm:prSet/>
      <dgm:spPr/>
      <dgm:t>
        <a:bodyPr/>
        <a:lstStyle/>
        <a:p>
          <a:r>
            <a:rPr kumimoji="1" lang="ja-JP"/>
            <a:t>③指導者の数、役割と資質</a:t>
          </a:r>
          <a:endParaRPr lang="en-US"/>
        </a:p>
      </dgm:t>
    </dgm:pt>
    <dgm:pt modelId="{079675EE-B5D6-434B-B8DD-DDAD2CD7E536}" type="parTrans" cxnId="{B32023EA-5A3D-4007-B37D-75F9453E92A9}">
      <dgm:prSet/>
      <dgm:spPr/>
      <dgm:t>
        <a:bodyPr/>
        <a:lstStyle/>
        <a:p>
          <a:endParaRPr lang="en-US"/>
        </a:p>
      </dgm:t>
    </dgm:pt>
    <dgm:pt modelId="{A08C8E10-CF2B-4FF2-AC5A-CCF9EC9D96F3}" type="sibTrans" cxnId="{B32023EA-5A3D-4007-B37D-75F9453E92A9}">
      <dgm:prSet/>
      <dgm:spPr/>
      <dgm:t>
        <a:bodyPr/>
        <a:lstStyle/>
        <a:p>
          <a:endParaRPr lang="en-US"/>
        </a:p>
      </dgm:t>
    </dgm:pt>
    <dgm:pt modelId="{B2B4A6A7-FE4E-4333-B273-6E8D30C2C8F5}">
      <dgm:prSet/>
      <dgm:spPr/>
      <dgm:t>
        <a:bodyPr/>
        <a:lstStyle/>
        <a:p>
          <a:r>
            <a:rPr kumimoji="1" lang="ja-JP"/>
            <a:t>④ライラの場、環境などの特徴</a:t>
          </a:r>
          <a:endParaRPr lang="en-US"/>
        </a:p>
      </dgm:t>
    </dgm:pt>
    <dgm:pt modelId="{06B5DE60-AE14-4D9C-9403-35E26ED6B112}" type="parTrans" cxnId="{257B769F-96A9-49E6-B87D-D1CCCDB567B5}">
      <dgm:prSet/>
      <dgm:spPr/>
      <dgm:t>
        <a:bodyPr/>
        <a:lstStyle/>
        <a:p>
          <a:endParaRPr lang="en-US"/>
        </a:p>
      </dgm:t>
    </dgm:pt>
    <dgm:pt modelId="{730F85E9-BD6D-4814-A918-2AC03590550C}" type="sibTrans" cxnId="{257B769F-96A9-49E6-B87D-D1CCCDB567B5}">
      <dgm:prSet/>
      <dgm:spPr/>
      <dgm:t>
        <a:bodyPr/>
        <a:lstStyle/>
        <a:p>
          <a:endParaRPr lang="en-US"/>
        </a:p>
      </dgm:t>
    </dgm:pt>
    <dgm:pt modelId="{4AB990E9-88D0-4EB0-B149-849465FB04D7}">
      <dgm:prSet/>
      <dgm:spPr/>
      <dgm:t>
        <a:bodyPr/>
        <a:lstStyle/>
        <a:p>
          <a:r>
            <a:rPr kumimoji="1" lang="ja-JP"/>
            <a:t>⑤施設・道具の整い方</a:t>
          </a:r>
          <a:endParaRPr lang="en-US"/>
        </a:p>
      </dgm:t>
    </dgm:pt>
    <dgm:pt modelId="{EB558F85-1A74-49F7-B01E-CE34101B1137}" type="parTrans" cxnId="{20DF4CB0-B8F3-4C5C-9951-F54DE2F28D4F}">
      <dgm:prSet/>
      <dgm:spPr/>
      <dgm:t>
        <a:bodyPr/>
        <a:lstStyle/>
        <a:p>
          <a:endParaRPr lang="en-US"/>
        </a:p>
      </dgm:t>
    </dgm:pt>
    <dgm:pt modelId="{F90F0225-4274-4FC3-8389-852A4A69B049}" type="sibTrans" cxnId="{20DF4CB0-B8F3-4C5C-9951-F54DE2F28D4F}">
      <dgm:prSet/>
      <dgm:spPr/>
      <dgm:t>
        <a:bodyPr/>
        <a:lstStyle/>
        <a:p>
          <a:endParaRPr lang="en-US"/>
        </a:p>
      </dgm:t>
    </dgm:pt>
    <dgm:pt modelId="{2D53876A-CA9E-4444-82B4-41E969A04D3C}">
      <dgm:prSet/>
      <dgm:spPr/>
      <dgm:t>
        <a:bodyPr/>
        <a:lstStyle/>
        <a:p>
          <a:r>
            <a:rPr kumimoji="1" lang="ja-JP"/>
            <a:t>⑥期間</a:t>
          </a:r>
          <a:endParaRPr lang="en-US"/>
        </a:p>
      </dgm:t>
    </dgm:pt>
    <dgm:pt modelId="{F2097C66-5B00-45ED-9215-3ADAC07C7757}" type="parTrans" cxnId="{BE440B4E-8B5F-4E7B-AFB3-37DA9F3B4DA9}">
      <dgm:prSet/>
      <dgm:spPr/>
      <dgm:t>
        <a:bodyPr/>
        <a:lstStyle/>
        <a:p>
          <a:endParaRPr lang="en-US"/>
        </a:p>
      </dgm:t>
    </dgm:pt>
    <dgm:pt modelId="{D4B601B9-802A-4AD5-8275-DFBABCA8AB8A}" type="sibTrans" cxnId="{BE440B4E-8B5F-4E7B-AFB3-37DA9F3B4DA9}">
      <dgm:prSet/>
      <dgm:spPr/>
      <dgm:t>
        <a:bodyPr/>
        <a:lstStyle/>
        <a:p>
          <a:endParaRPr lang="en-US"/>
        </a:p>
      </dgm:t>
    </dgm:pt>
    <dgm:pt modelId="{8D022BFB-49AC-4B7E-BBC8-E189AB2281FA}">
      <dgm:prSet/>
      <dgm:spPr/>
      <dgm:t>
        <a:bodyPr/>
        <a:lstStyle/>
        <a:p>
          <a:r>
            <a:rPr kumimoji="1" lang="ja-JP"/>
            <a:t>⑦気候</a:t>
          </a:r>
          <a:endParaRPr lang="en-US"/>
        </a:p>
      </dgm:t>
    </dgm:pt>
    <dgm:pt modelId="{43E4AC6E-55D0-441C-9BCB-3C7AAF4F4DE5}" type="parTrans" cxnId="{518DE338-E1F1-48E7-A27E-D154BFA137AB}">
      <dgm:prSet/>
      <dgm:spPr/>
      <dgm:t>
        <a:bodyPr/>
        <a:lstStyle/>
        <a:p>
          <a:endParaRPr lang="en-US"/>
        </a:p>
      </dgm:t>
    </dgm:pt>
    <dgm:pt modelId="{9AE3931A-2295-40DC-A37D-285A13C0A8B5}" type="sibTrans" cxnId="{518DE338-E1F1-48E7-A27E-D154BFA137AB}">
      <dgm:prSet/>
      <dgm:spPr/>
      <dgm:t>
        <a:bodyPr/>
        <a:lstStyle/>
        <a:p>
          <a:endParaRPr lang="en-US"/>
        </a:p>
      </dgm:t>
    </dgm:pt>
    <dgm:pt modelId="{48D055BE-8073-46DD-83B7-DB5133DB3971}">
      <dgm:prSet/>
      <dgm:spPr/>
      <dgm:t>
        <a:bodyPr/>
        <a:lstStyle/>
        <a:p>
          <a:r>
            <a:rPr kumimoji="1" lang="ja-JP"/>
            <a:t>⑧予算</a:t>
          </a:r>
          <a:endParaRPr lang="en-US"/>
        </a:p>
      </dgm:t>
    </dgm:pt>
    <dgm:pt modelId="{1B5D668B-A870-42C1-9F11-8DCCFEAEEF7B}" type="parTrans" cxnId="{50FE8305-AD25-428A-ADDC-1A513927F01E}">
      <dgm:prSet/>
      <dgm:spPr/>
      <dgm:t>
        <a:bodyPr/>
        <a:lstStyle/>
        <a:p>
          <a:endParaRPr lang="en-US"/>
        </a:p>
      </dgm:t>
    </dgm:pt>
    <dgm:pt modelId="{2EC360C2-D324-45E1-B445-EB177BF35A36}" type="sibTrans" cxnId="{50FE8305-AD25-428A-ADDC-1A513927F01E}">
      <dgm:prSet/>
      <dgm:spPr/>
      <dgm:t>
        <a:bodyPr/>
        <a:lstStyle/>
        <a:p>
          <a:endParaRPr lang="en-US"/>
        </a:p>
      </dgm:t>
    </dgm:pt>
    <dgm:pt modelId="{2692C017-B74F-4FE5-8E88-78EC7D1E1BCD}" type="pres">
      <dgm:prSet presAssocID="{3F8D2AAE-9736-4091-BEDF-6C2BC8FE33D1}" presName="vert0" presStyleCnt="0">
        <dgm:presLayoutVars>
          <dgm:dir/>
          <dgm:animOne val="branch"/>
          <dgm:animLvl val="lvl"/>
        </dgm:presLayoutVars>
      </dgm:prSet>
      <dgm:spPr/>
    </dgm:pt>
    <dgm:pt modelId="{016BD9E2-5B93-4040-88D4-A85CB0639CAB}" type="pres">
      <dgm:prSet presAssocID="{B94C6260-77F8-47A2-B165-76253CF53EF6}" presName="thickLine" presStyleLbl="alignNode1" presStyleIdx="0" presStyleCnt="8"/>
      <dgm:spPr/>
    </dgm:pt>
    <dgm:pt modelId="{B0ED8634-A4A3-4B28-BB3B-D7E8AE9E00BB}" type="pres">
      <dgm:prSet presAssocID="{B94C6260-77F8-47A2-B165-76253CF53EF6}" presName="horz1" presStyleCnt="0"/>
      <dgm:spPr/>
    </dgm:pt>
    <dgm:pt modelId="{4EBD1AD0-04E6-4A69-BE53-619F4158E23D}" type="pres">
      <dgm:prSet presAssocID="{B94C6260-77F8-47A2-B165-76253CF53EF6}" presName="tx1" presStyleLbl="revTx" presStyleIdx="0" presStyleCnt="8"/>
      <dgm:spPr/>
    </dgm:pt>
    <dgm:pt modelId="{4521BEA7-ABBC-4456-9BED-20953744B41A}" type="pres">
      <dgm:prSet presAssocID="{B94C6260-77F8-47A2-B165-76253CF53EF6}" presName="vert1" presStyleCnt="0"/>
      <dgm:spPr/>
    </dgm:pt>
    <dgm:pt modelId="{C62B5075-4443-4D33-8082-C640B0E82DAD}" type="pres">
      <dgm:prSet presAssocID="{E0614F9A-843F-4D5A-BBE4-02F3E4515A3C}" presName="thickLine" presStyleLbl="alignNode1" presStyleIdx="1" presStyleCnt="8"/>
      <dgm:spPr/>
    </dgm:pt>
    <dgm:pt modelId="{1D9A44A2-2EDC-4BA2-B2BA-A9FA7695EC89}" type="pres">
      <dgm:prSet presAssocID="{E0614F9A-843F-4D5A-BBE4-02F3E4515A3C}" presName="horz1" presStyleCnt="0"/>
      <dgm:spPr/>
    </dgm:pt>
    <dgm:pt modelId="{E1B0B759-3937-4F78-8EB0-6850A0D9C8D3}" type="pres">
      <dgm:prSet presAssocID="{E0614F9A-843F-4D5A-BBE4-02F3E4515A3C}" presName="tx1" presStyleLbl="revTx" presStyleIdx="1" presStyleCnt="8"/>
      <dgm:spPr/>
    </dgm:pt>
    <dgm:pt modelId="{8BE0EB1F-B65E-4845-9CAD-A348ABD7A56E}" type="pres">
      <dgm:prSet presAssocID="{E0614F9A-843F-4D5A-BBE4-02F3E4515A3C}" presName="vert1" presStyleCnt="0"/>
      <dgm:spPr/>
    </dgm:pt>
    <dgm:pt modelId="{06E6062C-1EA7-4708-A340-A30223EB49DC}" type="pres">
      <dgm:prSet presAssocID="{37985AFF-CCB4-45AB-A7FA-38A46F03AA69}" presName="thickLine" presStyleLbl="alignNode1" presStyleIdx="2" presStyleCnt="8"/>
      <dgm:spPr/>
    </dgm:pt>
    <dgm:pt modelId="{94C1D0A1-EB3D-453D-9777-F101675113AD}" type="pres">
      <dgm:prSet presAssocID="{37985AFF-CCB4-45AB-A7FA-38A46F03AA69}" presName="horz1" presStyleCnt="0"/>
      <dgm:spPr/>
    </dgm:pt>
    <dgm:pt modelId="{C48D59C8-F2E8-4905-9AB9-A9774729914D}" type="pres">
      <dgm:prSet presAssocID="{37985AFF-CCB4-45AB-A7FA-38A46F03AA69}" presName="tx1" presStyleLbl="revTx" presStyleIdx="2" presStyleCnt="8"/>
      <dgm:spPr/>
    </dgm:pt>
    <dgm:pt modelId="{DEF0A485-270B-4F65-819E-7054CE4298C3}" type="pres">
      <dgm:prSet presAssocID="{37985AFF-CCB4-45AB-A7FA-38A46F03AA69}" presName="vert1" presStyleCnt="0"/>
      <dgm:spPr/>
    </dgm:pt>
    <dgm:pt modelId="{F7B626B2-4B14-4A52-A626-34CAD84E0896}" type="pres">
      <dgm:prSet presAssocID="{B2B4A6A7-FE4E-4333-B273-6E8D30C2C8F5}" presName="thickLine" presStyleLbl="alignNode1" presStyleIdx="3" presStyleCnt="8"/>
      <dgm:spPr/>
    </dgm:pt>
    <dgm:pt modelId="{29F58AED-9568-458C-B654-3F93CEF0DBCE}" type="pres">
      <dgm:prSet presAssocID="{B2B4A6A7-FE4E-4333-B273-6E8D30C2C8F5}" presName="horz1" presStyleCnt="0"/>
      <dgm:spPr/>
    </dgm:pt>
    <dgm:pt modelId="{23A99217-3560-4C6E-8261-8C815B4724B8}" type="pres">
      <dgm:prSet presAssocID="{B2B4A6A7-FE4E-4333-B273-6E8D30C2C8F5}" presName="tx1" presStyleLbl="revTx" presStyleIdx="3" presStyleCnt="8"/>
      <dgm:spPr/>
    </dgm:pt>
    <dgm:pt modelId="{A18360E6-28D9-4C63-9CCA-BE0AEEAAE01D}" type="pres">
      <dgm:prSet presAssocID="{B2B4A6A7-FE4E-4333-B273-6E8D30C2C8F5}" presName="vert1" presStyleCnt="0"/>
      <dgm:spPr/>
    </dgm:pt>
    <dgm:pt modelId="{898A4A9C-4C4E-4587-8195-D2AB2D56F994}" type="pres">
      <dgm:prSet presAssocID="{4AB990E9-88D0-4EB0-B149-849465FB04D7}" presName="thickLine" presStyleLbl="alignNode1" presStyleIdx="4" presStyleCnt="8"/>
      <dgm:spPr/>
    </dgm:pt>
    <dgm:pt modelId="{45310EA2-667D-4BD0-93B0-1B76849AAB7B}" type="pres">
      <dgm:prSet presAssocID="{4AB990E9-88D0-4EB0-B149-849465FB04D7}" presName="horz1" presStyleCnt="0"/>
      <dgm:spPr/>
    </dgm:pt>
    <dgm:pt modelId="{C193A19F-C1F8-4A50-8687-D3CEB1394F7A}" type="pres">
      <dgm:prSet presAssocID="{4AB990E9-88D0-4EB0-B149-849465FB04D7}" presName="tx1" presStyleLbl="revTx" presStyleIdx="4" presStyleCnt="8"/>
      <dgm:spPr/>
    </dgm:pt>
    <dgm:pt modelId="{AC23A6F4-BD05-42AC-A346-84E034370514}" type="pres">
      <dgm:prSet presAssocID="{4AB990E9-88D0-4EB0-B149-849465FB04D7}" presName="vert1" presStyleCnt="0"/>
      <dgm:spPr/>
    </dgm:pt>
    <dgm:pt modelId="{9D1AC65F-F581-4935-A67F-E1AC9DFE11FF}" type="pres">
      <dgm:prSet presAssocID="{2D53876A-CA9E-4444-82B4-41E969A04D3C}" presName="thickLine" presStyleLbl="alignNode1" presStyleIdx="5" presStyleCnt="8"/>
      <dgm:spPr/>
    </dgm:pt>
    <dgm:pt modelId="{FD5F8215-428F-4032-B1F9-3482B94B455D}" type="pres">
      <dgm:prSet presAssocID="{2D53876A-CA9E-4444-82B4-41E969A04D3C}" presName="horz1" presStyleCnt="0"/>
      <dgm:spPr/>
    </dgm:pt>
    <dgm:pt modelId="{7D8C43B6-42DE-442F-BA45-1BCA6C496D87}" type="pres">
      <dgm:prSet presAssocID="{2D53876A-CA9E-4444-82B4-41E969A04D3C}" presName="tx1" presStyleLbl="revTx" presStyleIdx="5" presStyleCnt="8"/>
      <dgm:spPr/>
    </dgm:pt>
    <dgm:pt modelId="{01219045-8B3D-4E47-BEA4-0E6758637165}" type="pres">
      <dgm:prSet presAssocID="{2D53876A-CA9E-4444-82B4-41E969A04D3C}" presName="vert1" presStyleCnt="0"/>
      <dgm:spPr/>
    </dgm:pt>
    <dgm:pt modelId="{B1AD2C55-DAD0-4957-85B8-6C05BEC393AC}" type="pres">
      <dgm:prSet presAssocID="{8D022BFB-49AC-4B7E-BBC8-E189AB2281FA}" presName="thickLine" presStyleLbl="alignNode1" presStyleIdx="6" presStyleCnt="8"/>
      <dgm:spPr/>
    </dgm:pt>
    <dgm:pt modelId="{7DFCB072-5A71-467A-B7F6-0BAC98A3D81B}" type="pres">
      <dgm:prSet presAssocID="{8D022BFB-49AC-4B7E-BBC8-E189AB2281FA}" presName="horz1" presStyleCnt="0"/>
      <dgm:spPr/>
    </dgm:pt>
    <dgm:pt modelId="{A8FCD3A0-1908-4DEB-AB84-20AC0B82D771}" type="pres">
      <dgm:prSet presAssocID="{8D022BFB-49AC-4B7E-BBC8-E189AB2281FA}" presName="tx1" presStyleLbl="revTx" presStyleIdx="6" presStyleCnt="8"/>
      <dgm:spPr/>
    </dgm:pt>
    <dgm:pt modelId="{819B47DF-6CAB-42AD-AE4E-A7DAA9494046}" type="pres">
      <dgm:prSet presAssocID="{8D022BFB-49AC-4B7E-BBC8-E189AB2281FA}" presName="vert1" presStyleCnt="0"/>
      <dgm:spPr/>
    </dgm:pt>
    <dgm:pt modelId="{61BAE260-7228-4E35-B5AE-E29783F0B0FD}" type="pres">
      <dgm:prSet presAssocID="{48D055BE-8073-46DD-83B7-DB5133DB3971}" presName="thickLine" presStyleLbl="alignNode1" presStyleIdx="7" presStyleCnt="8"/>
      <dgm:spPr/>
    </dgm:pt>
    <dgm:pt modelId="{BE7A5ED6-9287-467B-9EFE-42E552BFC6D9}" type="pres">
      <dgm:prSet presAssocID="{48D055BE-8073-46DD-83B7-DB5133DB3971}" presName="horz1" presStyleCnt="0"/>
      <dgm:spPr/>
    </dgm:pt>
    <dgm:pt modelId="{F7980B21-636A-4376-98EB-C31A4F176D96}" type="pres">
      <dgm:prSet presAssocID="{48D055BE-8073-46DD-83B7-DB5133DB3971}" presName="tx1" presStyleLbl="revTx" presStyleIdx="7" presStyleCnt="8"/>
      <dgm:spPr/>
    </dgm:pt>
    <dgm:pt modelId="{3DEFB669-FF2F-48FC-9061-662E674ACB4B}" type="pres">
      <dgm:prSet presAssocID="{48D055BE-8073-46DD-83B7-DB5133DB3971}" presName="vert1" presStyleCnt="0"/>
      <dgm:spPr/>
    </dgm:pt>
  </dgm:ptLst>
  <dgm:cxnLst>
    <dgm:cxn modelId="{50FE8305-AD25-428A-ADDC-1A513927F01E}" srcId="{3F8D2AAE-9736-4091-BEDF-6C2BC8FE33D1}" destId="{48D055BE-8073-46DD-83B7-DB5133DB3971}" srcOrd="7" destOrd="0" parTransId="{1B5D668B-A870-42C1-9F11-8DCCFEAEEF7B}" sibTransId="{2EC360C2-D324-45E1-B445-EB177BF35A36}"/>
    <dgm:cxn modelId="{518DE338-E1F1-48E7-A27E-D154BFA137AB}" srcId="{3F8D2AAE-9736-4091-BEDF-6C2BC8FE33D1}" destId="{8D022BFB-49AC-4B7E-BBC8-E189AB2281FA}" srcOrd="6" destOrd="0" parTransId="{43E4AC6E-55D0-441C-9BCB-3C7AAF4F4DE5}" sibTransId="{9AE3931A-2295-40DC-A37D-285A13C0A8B5}"/>
    <dgm:cxn modelId="{1C931A3D-F7C7-4E3A-B1C5-C3E20E5082B0}" srcId="{3F8D2AAE-9736-4091-BEDF-6C2BC8FE33D1}" destId="{E0614F9A-843F-4D5A-BBE4-02F3E4515A3C}" srcOrd="1" destOrd="0" parTransId="{45966A6E-B528-4508-AF2A-9D490588A78D}" sibTransId="{AF489BBF-EC1D-4E63-BF47-A507484B8859}"/>
    <dgm:cxn modelId="{ABAC005D-FD0D-46E9-8A7A-F6F463A609FD}" type="presOf" srcId="{3F8D2AAE-9736-4091-BEDF-6C2BC8FE33D1}" destId="{2692C017-B74F-4FE5-8E88-78EC7D1E1BCD}" srcOrd="0" destOrd="0" presId="urn:microsoft.com/office/officeart/2008/layout/LinedList"/>
    <dgm:cxn modelId="{3BD18E61-E95C-445F-BBF4-0A63B90C60F8}" type="presOf" srcId="{B2B4A6A7-FE4E-4333-B273-6E8D30C2C8F5}" destId="{23A99217-3560-4C6E-8261-8C815B4724B8}" srcOrd="0" destOrd="0" presId="urn:microsoft.com/office/officeart/2008/layout/LinedList"/>
    <dgm:cxn modelId="{2B9F9963-07F1-4AF4-B259-8046921226C4}" type="presOf" srcId="{37985AFF-CCB4-45AB-A7FA-38A46F03AA69}" destId="{C48D59C8-F2E8-4905-9AB9-A9774729914D}" srcOrd="0" destOrd="0" presId="urn:microsoft.com/office/officeart/2008/layout/LinedList"/>
    <dgm:cxn modelId="{E6C97644-8569-4649-991E-61DA98034147}" type="presOf" srcId="{2D53876A-CA9E-4444-82B4-41E969A04D3C}" destId="{7D8C43B6-42DE-442F-BA45-1BCA6C496D87}" srcOrd="0" destOrd="0" presId="urn:microsoft.com/office/officeart/2008/layout/LinedList"/>
    <dgm:cxn modelId="{BE440B4E-8B5F-4E7B-AFB3-37DA9F3B4DA9}" srcId="{3F8D2AAE-9736-4091-BEDF-6C2BC8FE33D1}" destId="{2D53876A-CA9E-4444-82B4-41E969A04D3C}" srcOrd="5" destOrd="0" parTransId="{F2097C66-5B00-45ED-9215-3ADAC07C7757}" sibTransId="{D4B601B9-802A-4AD5-8275-DFBABCA8AB8A}"/>
    <dgm:cxn modelId="{32F4266F-024D-40DD-9F48-D5B683CAB158}" type="presOf" srcId="{E0614F9A-843F-4D5A-BBE4-02F3E4515A3C}" destId="{E1B0B759-3937-4F78-8EB0-6850A0D9C8D3}" srcOrd="0" destOrd="0" presId="urn:microsoft.com/office/officeart/2008/layout/LinedList"/>
    <dgm:cxn modelId="{DBC84F9F-F658-4C17-A252-E538D545D340}" type="presOf" srcId="{48D055BE-8073-46DD-83B7-DB5133DB3971}" destId="{F7980B21-636A-4376-98EB-C31A4F176D96}" srcOrd="0" destOrd="0" presId="urn:microsoft.com/office/officeart/2008/layout/LinedList"/>
    <dgm:cxn modelId="{257B769F-96A9-49E6-B87D-D1CCCDB567B5}" srcId="{3F8D2AAE-9736-4091-BEDF-6C2BC8FE33D1}" destId="{B2B4A6A7-FE4E-4333-B273-6E8D30C2C8F5}" srcOrd="3" destOrd="0" parTransId="{06B5DE60-AE14-4D9C-9403-35E26ED6B112}" sibTransId="{730F85E9-BD6D-4814-A918-2AC03590550C}"/>
    <dgm:cxn modelId="{43D817A5-14DB-45D8-A5D6-0ABEBFE0AD15}" type="presOf" srcId="{8D022BFB-49AC-4B7E-BBC8-E189AB2281FA}" destId="{A8FCD3A0-1908-4DEB-AB84-20AC0B82D771}" srcOrd="0" destOrd="0" presId="urn:microsoft.com/office/officeart/2008/layout/LinedList"/>
    <dgm:cxn modelId="{20DF4CB0-B8F3-4C5C-9951-F54DE2F28D4F}" srcId="{3F8D2AAE-9736-4091-BEDF-6C2BC8FE33D1}" destId="{4AB990E9-88D0-4EB0-B149-849465FB04D7}" srcOrd="4" destOrd="0" parTransId="{EB558F85-1A74-49F7-B01E-CE34101B1137}" sibTransId="{F90F0225-4274-4FC3-8389-852A4A69B049}"/>
    <dgm:cxn modelId="{8210F9CC-20A3-4C44-A1B5-6AC0085959D0}" type="presOf" srcId="{4AB990E9-88D0-4EB0-B149-849465FB04D7}" destId="{C193A19F-C1F8-4A50-8687-D3CEB1394F7A}" srcOrd="0" destOrd="0" presId="urn:microsoft.com/office/officeart/2008/layout/LinedList"/>
    <dgm:cxn modelId="{97E84BE6-0A34-4A95-A358-9D473BD9C00B}" type="presOf" srcId="{B94C6260-77F8-47A2-B165-76253CF53EF6}" destId="{4EBD1AD0-04E6-4A69-BE53-619F4158E23D}" srcOrd="0" destOrd="0" presId="urn:microsoft.com/office/officeart/2008/layout/LinedList"/>
    <dgm:cxn modelId="{B32023EA-5A3D-4007-B37D-75F9453E92A9}" srcId="{3F8D2AAE-9736-4091-BEDF-6C2BC8FE33D1}" destId="{37985AFF-CCB4-45AB-A7FA-38A46F03AA69}" srcOrd="2" destOrd="0" parTransId="{079675EE-B5D6-434B-B8DD-DDAD2CD7E536}" sibTransId="{A08C8E10-CF2B-4FF2-AC5A-CCF9EC9D96F3}"/>
    <dgm:cxn modelId="{92F930F5-73B0-4DC8-9863-7999C1458FD0}" srcId="{3F8D2AAE-9736-4091-BEDF-6C2BC8FE33D1}" destId="{B94C6260-77F8-47A2-B165-76253CF53EF6}" srcOrd="0" destOrd="0" parTransId="{3FA49903-3D6E-40DB-A3F1-C6C85BB73B0A}" sibTransId="{CCF71B6F-4CC8-42D7-A96C-9D6B415E0A2D}"/>
    <dgm:cxn modelId="{8F8DE8EB-9DAC-41F5-8A43-DF9057E94B65}" type="presParOf" srcId="{2692C017-B74F-4FE5-8E88-78EC7D1E1BCD}" destId="{016BD9E2-5B93-4040-88D4-A85CB0639CAB}" srcOrd="0" destOrd="0" presId="urn:microsoft.com/office/officeart/2008/layout/LinedList"/>
    <dgm:cxn modelId="{7366036C-8F3A-4ABE-9D93-9BEEEBF7D224}" type="presParOf" srcId="{2692C017-B74F-4FE5-8E88-78EC7D1E1BCD}" destId="{B0ED8634-A4A3-4B28-BB3B-D7E8AE9E00BB}" srcOrd="1" destOrd="0" presId="urn:microsoft.com/office/officeart/2008/layout/LinedList"/>
    <dgm:cxn modelId="{467DF73F-3EC3-4064-BCCB-1652696AE881}" type="presParOf" srcId="{B0ED8634-A4A3-4B28-BB3B-D7E8AE9E00BB}" destId="{4EBD1AD0-04E6-4A69-BE53-619F4158E23D}" srcOrd="0" destOrd="0" presId="urn:microsoft.com/office/officeart/2008/layout/LinedList"/>
    <dgm:cxn modelId="{821B05ED-834B-4D33-993F-B9C48C602155}" type="presParOf" srcId="{B0ED8634-A4A3-4B28-BB3B-D7E8AE9E00BB}" destId="{4521BEA7-ABBC-4456-9BED-20953744B41A}" srcOrd="1" destOrd="0" presId="urn:microsoft.com/office/officeart/2008/layout/LinedList"/>
    <dgm:cxn modelId="{F15E67BC-E7BE-4EBC-BFD7-205B7F80AF69}" type="presParOf" srcId="{2692C017-B74F-4FE5-8E88-78EC7D1E1BCD}" destId="{C62B5075-4443-4D33-8082-C640B0E82DAD}" srcOrd="2" destOrd="0" presId="urn:microsoft.com/office/officeart/2008/layout/LinedList"/>
    <dgm:cxn modelId="{F6A23F0A-00C0-45DD-B2C9-6E42BD9FEB94}" type="presParOf" srcId="{2692C017-B74F-4FE5-8E88-78EC7D1E1BCD}" destId="{1D9A44A2-2EDC-4BA2-B2BA-A9FA7695EC89}" srcOrd="3" destOrd="0" presId="urn:microsoft.com/office/officeart/2008/layout/LinedList"/>
    <dgm:cxn modelId="{0BBD63C0-074B-4EC7-B78E-BF6C5DF6037F}" type="presParOf" srcId="{1D9A44A2-2EDC-4BA2-B2BA-A9FA7695EC89}" destId="{E1B0B759-3937-4F78-8EB0-6850A0D9C8D3}" srcOrd="0" destOrd="0" presId="urn:microsoft.com/office/officeart/2008/layout/LinedList"/>
    <dgm:cxn modelId="{1677C355-9D57-4F7A-8CA1-6408D06146AC}" type="presParOf" srcId="{1D9A44A2-2EDC-4BA2-B2BA-A9FA7695EC89}" destId="{8BE0EB1F-B65E-4845-9CAD-A348ABD7A56E}" srcOrd="1" destOrd="0" presId="urn:microsoft.com/office/officeart/2008/layout/LinedList"/>
    <dgm:cxn modelId="{E703449B-2DA6-47A6-A82F-65C23141D673}" type="presParOf" srcId="{2692C017-B74F-4FE5-8E88-78EC7D1E1BCD}" destId="{06E6062C-1EA7-4708-A340-A30223EB49DC}" srcOrd="4" destOrd="0" presId="urn:microsoft.com/office/officeart/2008/layout/LinedList"/>
    <dgm:cxn modelId="{CE29C570-EF45-4FBF-8D4E-1EB1B29C2FC1}" type="presParOf" srcId="{2692C017-B74F-4FE5-8E88-78EC7D1E1BCD}" destId="{94C1D0A1-EB3D-453D-9777-F101675113AD}" srcOrd="5" destOrd="0" presId="urn:microsoft.com/office/officeart/2008/layout/LinedList"/>
    <dgm:cxn modelId="{BB8618B5-B75B-4818-BC41-694CBA1D8381}" type="presParOf" srcId="{94C1D0A1-EB3D-453D-9777-F101675113AD}" destId="{C48D59C8-F2E8-4905-9AB9-A9774729914D}" srcOrd="0" destOrd="0" presId="urn:microsoft.com/office/officeart/2008/layout/LinedList"/>
    <dgm:cxn modelId="{5DEA77CB-4790-4EB9-89BB-8C0ABCC8C123}" type="presParOf" srcId="{94C1D0A1-EB3D-453D-9777-F101675113AD}" destId="{DEF0A485-270B-4F65-819E-7054CE4298C3}" srcOrd="1" destOrd="0" presId="urn:microsoft.com/office/officeart/2008/layout/LinedList"/>
    <dgm:cxn modelId="{95C9513D-DB7E-4476-9185-ECBC17356C39}" type="presParOf" srcId="{2692C017-B74F-4FE5-8E88-78EC7D1E1BCD}" destId="{F7B626B2-4B14-4A52-A626-34CAD84E0896}" srcOrd="6" destOrd="0" presId="urn:microsoft.com/office/officeart/2008/layout/LinedList"/>
    <dgm:cxn modelId="{79D12838-52D8-4AD1-9073-A88EF198C703}" type="presParOf" srcId="{2692C017-B74F-4FE5-8E88-78EC7D1E1BCD}" destId="{29F58AED-9568-458C-B654-3F93CEF0DBCE}" srcOrd="7" destOrd="0" presId="urn:microsoft.com/office/officeart/2008/layout/LinedList"/>
    <dgm:cxn modelId="{CF5F8429-DDA9-4BAC-97F8-B3DC5B58B62A}" type="presParOf" srcId="{29F58AED-9568-458C-B654-3F93CEF0DBCE}" destId="{23A99217-3560-4C6E-8261-8C815B4724B8}" srcOrd="0" destOrd="0" presId="urn:microsoft.com/office/officeart/2008/layout/LinedList"/>
    <dgm:cxn modelId="{9BF3B0E5-F38B-494C-8829-10108392A9A4}" type="presParOf" srcId="{29F58AED-9568-458C-B654-3F93CEF0DBCE}" destId="{A18360E6-28D9-4C63-9CCA-BE0AEEAAE01D}" srcOrd="1" destOrd="0" presId="urn:microsoft.com/office/officeart/2008/layout/LinedList"/>
    <dgm:cxn modelId="{AECAC460-4641-49E0-A4C7-29C26CF45F80}" type="presParOf" srcId="{2692C017-B74F-4FE5-8E88-78EC7D1E1BCD}" destId="{898A4A9C-4C4E-4587-8195-D2AB2D56F994}" srcOrd="8" destOrd="0" presId="urn:microsoft.com/office/officeart/2008/layout/LinedList"/>
    <dgm:cxn modelId="{C657B195-07DA-49B4-8C62-BA92044C2DF8}" type="presParOf" srcId="{2692C017-B74F-4FE5-8E88-78EC7D1E1BCD}" destId="{45310EA2-667D-4BD0-93B0-1B76849AAB7B}" srcOrd="9" destOrd="0" presId="urn:microsoft.com/office/officeart/2008/layout/LinedList"/>
    <dgm:cxn modelId="{FC6C3FEF-B4F6-45BC-9E3F-D7617DD81A00}" type="presParOf" srcId="{45310EA2-667D-4BD0-93B0-1B76849AAB7B}" destId="{C193A19F-C1F8-4A50-8687-D3CEB1394F7A}" srcOrd="0" destOrd="0" presId="urn:microsoft.com/office/officeart/2008/layout/LinedList"/>
    <dgm:cxn modelId="{9F3A55E8-F299-4BC7-930D-777D7B8699A4}" type="presParOf" srcId="{45310EA2-667D-4BD0-93B0-1B76849AAB7B}" destId="{AC23A6F4-BD05-42AC-A346-84E034370514}" srcOrd="1" destOrd="0" presId="urn:microsoft.com/office/officeart/2008/layout/LinedList"/>
    <dgm:cxn modelId="{7CA7EF09-A90B-48C4-9D4E-C0EB787C77AA}" type="presParOf" srcId="{2692C017-B74F-4FE5-8E88-78EC7D1E1BCD}" destId="{9D1AC65F-F581-4935-A67F-E1AC9DFE11FF}" srcOrd="10" destOrd="0" presId="urn:microsoft.com/office/officeart/2008/layout/LinedList"/>
    <dgm:cxn modelId="{E8180E27-A3E9-415C-91B6-3528CD5EA319}" type="presParOf" srcId="{2692C017-B74F-4FE5-8E88-78EC7D1E1BCD}" destId="{FD5F8215-428F-4032-B1F9-3482B94B455D}" srcOrd="11" destOrd="0" presId="urn:microsoft.com/office/officeart/2008/layout/LinedList"/>
    <dgm:cxn modelId="{BD3B85D1-63BC-49DB-837E-ADACBDA8FB10}" type="presParOf" srcId="{FD5F8215-428F-4032-B1F9-3482B94B455D}" destId="{7D8C43B6-42DE-442F-BA45-1BCA6C496D87}" srcOrd="0" destOrd="0" presId="urn:microsoft.com/office/officeart/2008/layout/LinedList"/>
    <dgm:cxn modelId="{9414485F-E11A-4E12-942A-7CA7DA3D242C}" type="presParOf" srcId="{FD5F8215-428F-4032-B1F9-3482B94B455D}" destId="{01219045-8B3D-4E47-BEA4-0E6758637165}" srcOrd="1" destOrd="0" presId="urn:microsoft.com/office/officeart/2008/layout/LinedList"/>
    <dgm:cxn modelId="{8A7311F9-6C73-4796-BAB2-5447D1FE4E48}" type="presParOf" srcId="{2692C017-B74F-4FE5-8E88-78EC7D1E1BCD}" destId="{B1AD2C55-DAD0-4957-85B8-6C05BEC393AC}" srcOrd="12" destOrd="0" presId="urn:microsoft.com/office/officeart/2008/layout/LinedList"/>
    <dgm:cxn modelId="{52A1E756-81DE-4C1C-AF1F-0228E0829976}" type="presParOf" srcId="{2692C017-B74F-4FE5-8E88-78EC7D1E1BCD}" destId="{7DFCB072-5A71-467A-B7F6-0BAC98A3D81B}" srcOrd="13" destOrd="0" presId="urn:microsoft.com/office/officeart/2008/layout/LinedList"/>
    <dgm:cxn modelId="{3CC8F297-B984-459E-B4C0-F8080D4B43A2}" type="presParOf" srcId="{7DFCB072-5A71-467A-B7F6-0BAC98A3D81B}" destId="{A8FCD3A0-1908-4DEB-AB84-20AC0B82D771}" srcOrd="0" destOrd="0" presId="urn:microsoft.com/office/officeart/2008/layout/LinedList"/>
    <dgm:cxn modelId="{270A41ED-29D8-444B-9105-C1AF63147AC7}" type="presParOf" srcId="{7DFCB072-5A71-467A-B7F6-0BAC98A3D81B}" destId="{819B47DF-6CAB-42AD-AE4E-A7DAA9494046}" srcOrd="1" destOrd="0" presId="urn:microsoft.com/office/officeart/2008/layout/LinedList"/>
    <dgm:cxn modelId="{4EC87AF3-72A2-4DA9-9147-598F2D7D8416}" type="presParOf" srcId="{2692C017-B74F-4FE5-8E88-78EC7D1E1BCD}" destId="{61BAE260-7228-4E35-B5AE-E29783F0B0FD}" srcOrd="14" destOrd="0" presId="urn:microsoft.com/office/officeart/2008/layout/LinedList"/>
    <dgm:cxn modelId="{A4FDE1CE-2C2D-435D-B495-3E4277594BA9}" type="presParOf" srcId="{2692C017-B74F-4FE5-8E88-78EC7D1E1BCD}" destId="{BE7A5ED6-9287-467B-9EFE-42E552BFC6D9}" srcOrd="15" destOrd="0" presId="urn:microsoft.com/office/officeart/2008/layout/LinedList"/>
    <dgm:cxn modelId="{4BC1A776-BAB6-4EED-81ED-6A999AA859CA}" type="presParOf" srcId="{BE7A5ED6-9287-467B-9EFE-42E552BFC6D9}" destId="{F7980B21-636A-4376-98EB-C31A4F176D96}" srcOrd="0" destOrd="0" presId="urn:microsoft.com/office/officeart/2008/layout/LinedList"/>
    <dgm:cxn modelId="{2DD639CD-A89D-4DB9-92EA-76DCAD0334CA}" type="presParOf" srcId="{BE7A5ED6-9287-467B-9EFE-42E552BFC6D9}" destId="{3DEFB669-FF2F-48FC-9061-662E674ACB4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FCC83AC-F5B7-4632-8AD7-9C3A976ED3D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44D0EBF-BAE3-404A-8EE6-99E5F2991BD8}">
      <dgm:prSet/>
      <dgm:spPr/>
      <dgm:t>
        <a:bodyPr/>
        <a:lstStyle/>
        <a:p>
          <a:r>
            <a:rPr kumimoji="1" lang="ja-JP"/>
            <a:t>①対象者に十分な生活のための時間が用意されているか</a:t>
          </a:r>
          <a:endParaRPr lang="en-US"/>
        </a:p>
      </dgm:t>
    </dgm:pt>
    <dgm:pt modelId="{B6B6A176-ED7D-4DC8-8F21-776FCEBE53DB}" type="parTrans" cxnId="{41DD0B5B-21CC-4272-9A44-C09CDC001A0A}">
      <dgm:prSet/>
      <dgm:spPr/>
      <dgm:t>
        <a:bodyPr/>
        <a:lstStyle/>
        <a:p>
          <a:endParaRPr lang="en-US"/>
        </a:p>
      </dgm:t>
    </dgm:pt>
    <dgm:pt modelId="{FA2B468A-00BC-498F-BF57-ABDB2200009B}" type="sibTrans" cxnId="{41DD0B5B-21CC-4272-9A44-C09CDC001A0A}">
      <dgm:prSet/>
      <dgm:spPr/>
      <dgm:t>
        <a:bodyPr/>
        <a:lstStyle/>
        <a:p>
          <a:endParaRPr lang="en-US"/>
        </a:p>
      </dgm:t>
    </dgm:pt>
    <dgm:pt modelId="{F7E5250E-6ACC-439E-857D-671FCDE75E8F}">
      <dgm:prSet/>
      <dgm:spPr/>
      <dgm:t>
        <a:bodyPr/>
        <a:lstStyle/>
        <a:p>
          <a:r>
            <a:rPr kumimoji="1" lang="ja-JP"/>
            <a:t>②十分な活動時間が用意されているか、参加者の意欲、持続時間は</a:t>
          </a:r>
          <a:r>
            <a:rPr kumimoji="1" lang="en-US"/>
            <a:t>?</a:t>
          </a:r>
          <a:endParaRPr lang="en-US"/>
        </a:p>
      </dgm:t>
    </dgm:pt>
    <dgm:pt modelId="{24A7E983-30F0-4F23-8223-8740B0179813}" type="parTrans" cxnId="{A7E68E23-EB74-49BB-98F9-90D45E74A0C5}">
      <dgm:prSet/>
      <dgm:spPr/>
      <dgm:t>
        <a:bodyPr/>
        <a:lstStyle/>
        <a:p>
          <a:endParaRPr lang="en-US"/>
        </a:p>
      </dgm:t>
    </dgm:pt>
    <dgm:pt modelId="{116BB6D5-1A0D-413C-9166-B88FDFD4ADD2}" type="sibTrans" cxnId="{A7E68E23-EB74-49BB-98F9-90D45E74A0C5}">
      <dgm:prSet/>
      <dgm:spPr/>
      <dgm:t>
        <a:bodyPr/>
        <a:lstStyle/>
        <a:p>
          <a:endParaRPr lang="en-US"/>
        </a:p>
      </dgm:t>
    </dgm:pt>
    <dgm:pt modelId="{C3E0325B-5048-436E-AED5-AD54872D4F90}">
      <dgm:prSet/>
      <dgm:spPr/>
      <dgm:t>
        <a:bodyPr/>
        <a:lstStyle/>
        <a:p>
          <a:r>
            <a:rPr kumimoji="1" lang="ja-JP"/>
            <a:t>③主たる方法に合致したプログラムは用意されているか</a:t>
          </a:r>
          <a:r>
            <a:rPr kumimoji="1" lang="en-US"/>
            <a:t>(</a:t>
          </a:r>
          <a:r>
            <a:rPr kumimoji="1" lang="ja-JP"/>
            <a:t>グループ活動など</a:t>
          </a:r>
          <a:r>
            <a:rPr kumimoji="1" lang="en-US"/>
            <a:t>)</a:t>
          </a:r>
          <a:endParaRPr lang="en-US"/>
        </a:p>
      </dgm:t>
    </dgm:pt>
    <dgm:pt modelId="{36FB6237-34C3-4D9E-A8AC-92ABE8AC5A70}" type="parTrans" cxnId="{FCB199C7-18EC-47BA-BEE4-F0FA0A364FF5}">
      <dgm:prSet/>
      <dgm:spPr/>
      <dgm:t>
        <a:bodyPr/>
        <a:lstStyle/>
        <a:p>
          <a:endParaRPr lang="en-US"/>
        </a:p>
      </dgm:t>
    </dgm:pt>
    <dgm:pt modelId="{C5E4AE02-8275-421C-9B74-98256D31465C}" type="sibTrans" cxnId="{FCB199C7-18EC-47BA-BEE4-F0FA0A364FF5}">
      <dgm:prSet/>
      <dgm:spPr/>
      <dgm:t>
        <a:bodyPr/>
        <a:lstStyle/>
        <a:p>
          <a:endParaRPr lang="en-US"/>
        </a:p>
      </dgm:t>
    </dgm:pt>
    <dgm:pt modelId="{1CE983D8-C7F1-4D71-B5D8-6A5302D096DE}">
      <dgm:prSet/>
      <dgm:spPr/>
      <dgm:t>
        <a:bodyPr/>
        <a:lstStyle/>
        <a:p>
          <a:r>
            <a:rPr kumimoji="1" lang="ja-JP"/>
            <a:t>④個人が個人として自由にできる時間があるか</a:t>
          </a:r>
          <a:endParaRPr lang="en-US"/>
        </a:p>
      </dgm:t>
    </dgm:pt>
    <dgm:pt modelId="{AF73CB00-370B-46C9-A5BE-A16D580C11F4}" type="parTrans" cxnId="{F0CC90A4-6C6F-49FE-A794-7C176AB3A87B}">
      <dgm:prSet/>
      <dgm:spPr/>
      <dgm:t>
        <a:bodyPr/>
        <a:lstStyle/>
        <a:p>
          <a:endParaRPr lang="en-US"/>
        </a:p>
      </dgm:t>
    </dgm:pt>
    <dgm:pt modelId="{736638F9-1096-4DC1-B118-8D1F7313A3D4}" type="sibTrans" cxnId="{F0CC90A4-6C6F-49FE-A794-7C176AB3A87B}">
      <dgm:prSet/>
      <dgm:spPr/>
      <dgm:t>
        <a:bodyPr/>
        <a:lstStyle/>
        <a:p>
          <a:endParaRPr lang="en-US"/>
        </a:p>
      </dgm:t>
    </dgm:pt>
    <dgm:pt modelId="{3F07EB82-FCFB-400E-9549-4992FFDA3F52}">
      <dgm:prSet/>
      <dgm:spPr/>
      <dgm:t>
        <a:bodyPr/>
        <a:lstStyle/>
        <a:p>
          <a:r>
            <a:rPr kumimoji="1" lang="ja-JP"/>
            <a:t>⑤コミュニティを感じることができるか</a:t>
          </a:r>
          <a:endParaRPr lang="en-US"/>
        </a:p>
      </dgm:t>
    </dgm:pt>
    <dgm:pt modelId="{A1A2566A-AF4D-425D-BE54-E1FA5DB9A600}" type="parTrans" cxnId="{F20114B2-8053-44D9-8048-47F60DB24D92}">
      <dgm:prSet/>
      <dgm:spPr/>
      <dgm:t>
        <a:bodyPr/>
        <a:lstStyle/>
        <a:p>
          <a:endParaRPr lang="en-US"/>
        </a:p>
      </dgm:t>
    </dgm:pt>
    <dgm:pt modelId="{C0B7F826-3454-4377-869E-616AE6A31778}" type="sibTrans" cxnId="{F20114B2-8053-44D9-8048-47F60DB24D92}">
      <dgm:prSet/>
      <dgm:spPr/>
      <dgm:t>
        <a:bodyPr/>
        <a:lstStyle/>
        <a:p>
          <a:endParaRPr lang="en-US"/>
        </a:p>
      </dgm:t>
    </dgm:pt>
    <dgm:pt modelId="{21B62358-BC4E-4806-9FCD-C3846C9732A5}">
      <dgm:prSet/>
      <dgm:spPr/>
      <dgm:t>
        <a:bodyPr/>
        <a:lstStyle/>
        <a:p>
          <a:r>
            <a:rPr kumimoji="1" lang="ja-JP"/>
            <a:t>⑥共同の生活にふさわしいか</a:t>
          </a:r>
          <a:endParaRPr lang="en-US"/>
        </a:p>
      </dgm:t>
    </dgm:pt>
    <dgm:pt modelId="{CDE66CF6-7B9E-4A46-9A4E-E133431342F2}" type="parTrans" cxnId="{517FA6CE-2D18-4817-86F1-0069865F9F1B}">
      <dgm:prSet/>
      <dgm:spPr/>
      <dgm:t>
        <a:bodyPr/>
        <a:lstStyle/>
        <a:p>
          <a:endParaRPr lang="en-US"/>
        </a:p>
      </dgm:t>
    </dgm:pt>
    <dgm:pt modelId="{25B5576A-C487-4068-9034-9ED83EA98E5C}" type="sibTrans" cxnId="{517FA6CE-2D18-4817-86F1-0069865F9F1B}">
      <dgm:prSet/>
      <dgm:spPr/>
      <dgm:t>
        <a:bodyPr/>
        <a:lstStyle/>
        <a:p>
          <a:endParaRPr lang="en-US"/>
        </a:p>
      </dgm:t>
    </dgm:pt>
    <dgm:pt modelId="{992F5727-C24E-4954-9F9A-3E9591B09446}" type="pres">
      <dgm:prSet presAssocID="{CFCC83AC-F5B7-4632-8AD7-9C3A976ED3D1}" presName="vert0" presStyleCnt="0">
        <dgm:presLayoutVars>
          <dgm:dir/>
          <dgm:animOne val="branch"/>
          <dgm:animLvl val="lvl"/>
        </dgm:presLayoutVars>
      </dgm:prSet>
      <dgm:spPr/>
    </dgm:pt>
    <dgm:pt modelId="{02C765E3-922A-428A-B06E-5CCF82E045E2}" type="pres">
      <dgm:prSet presAssocID="{544D0EBF-BAE3-404A-8EE6-99E5F2991BD8}" presName="thickLine" presStyleLbl="alignNode1" presStyleIdx="0" presStyleCnt="6"/>
      <dgm:spPr/>
    </dgm:pt>
    <dgm:pt modelId="{B1F5CA3E-1F31-4113-9EE2-18327A09CA7B}" type="pres">
      <dgm:prSet presAssocID="{544D0EBF-BAE3-404A-8EE6-99E5F2991BD8}" presName="horz1" presStyleCnt="0"/>
      <dgm:spPr/>
    </dgm:pt>
    <dgm:pt modelId="{5B7E6124-C31B-4692-8610-1AE448004E9C}" type="pres">
      <dgm:prSet presAssocID="{544D0EBF-BAE3-404A-8EE6-99E5F2991BD8}" presName="tx1" presStyleLbl="revTx" presStyleIdx="0" presStyleCnt="6"/>
      <dgm:spPr/>
    </dgm:pt>
    <dgm:pt modelId="{788D0F51-61EB-43D4-A801-4973EC36BED1}" type="pres">
      <dgm:prSet presAssocID="{544D0EBF-BAE3-404A-8EE6-99E5F2991BD8}" presName="vert1" presStyleCnt="0"/>
      <dgm:spPr/>
    </dgm:pt>
    <dgm:pt modelId="{5B782338-BA7B-4B90-BDC7-15AD14BA9924}" type="pres">
      <dgm:prSet presAssocID="{F7E5250E-6ACC-439E-857D-671FCDE75E8F}" presName="thickLine" presStyleLbl="alignNode1" presStyleIdx="1" presStyleCnt="6"/>
      <dgm:spPr/>
    </dgm:pt>
    <dgm:pt modelId="{CFA684FB-13AA-4542-AE3C-EF470387987A}" type="pres">
      <dgm:prSet presAssocID="{F7E5250E-6ACC-439E-857D-671FCDE75E8F}" presName="horz1" presStyleCnt="0"/>
      <dgm:spPr/>
    </dgm:pt>
    <dgm:pt modelId="{7E4CFC24-AFD0-468F-8D65-FFF1F3D1E5AA}" type="pres">
      <dgm:prSet presAssocID="{F7E5250E-6ACC-439E-857D-671FCDE75E8F}" presName="tx1" presStyleLbl="revTx" presStyleIdx="1" presStyleCnt="6"/>
      <dgm:spPr/>
    </dgm:pt>
    <dgm:pt modelId="{5722F4FF-F535-4237-8FD1-4742CD511705}" type="pres">
      <dgm:prSet presAssocID="{F7E5250E-6ACC-439E-857D-671FCDE75E8F}" presName="vert1" presStyleCnt="0"/>
      <dgm:spPr/>
    </dgm:pt>
    <dgm:pt modelId="{4C84AF72-E2B6-4649-B362-F32FE19D6A5C}" type="pres">
      <dgm:prSet presAssocID="{C3E0325B-5048-436E-AED5-AD54872D4F90}" presName="thickLine" presStyleLbl="alignNode1" presStyleIdx="2" presStyleCnt="6"/>
      <dgm:spPr/>
    </dgm:pt>
    <dgm:pt modelId="{1149F695-89AE-4E60-9666-454056D9E32C}" type="pres">
      <dgm:prSet presAssocID="{C3E0325B-5048-436E-AED5-AD54872D4F90}" presName="horz1" presStyleCnt="0"/>
      <dgm:spPr/>
    </dgm:pt>
    <dgm:pt modelId="{29F8CC62-E32E-4FAE-AAE4-00206F5F043C}" type="pres">
      <dgm:prSet presAssocID="{C3E0325B-5048-436E-AED5-AD54872D4F90}" presName="tx1" presStyleLbl="revTx" presStyleIdx="2" presStyleCnt="6"/>
      <dgm:spPr/>
    </dgm:pt>
    <dgm:pt modelId="{E8E44643-92D7-45FC-B1EE-43B3469BF23E}" type="pres">
      <dgm:prSet presAssocID="{C3E0325B-5048-436E-AED5-AD54872D4F90}" presName="vert1" presStyleCnt="0"/>
      <dgm:spPr/>
    </dgm:pt>
    <dgm:pt modelId="{7621BB1D-C104-4943-90BC-41C960F14C1F}" type="pres">
      <dgm:prSet presAssocID="{1CE983D8-C7F1-4D71-B5D8-6A5302D096DE}" presName="thickLine" presStyleLbl="alignNode1" presStyleIdx="3" presStyleCnt="6"/>
      <dgm:spPr/>
    </dgm:pt>
    <dgm:pt modelId="{918002B4-DC8B-4B80-9767-331A2C252A03}" type="pres">
      <dgm:prSet presAssocID="{1CE983D8-C7F1-4D71-B5D8-6A5302D096DE}" presName="horz1" presStyleCnt="0"/>
      <dgm:spPr/>
    </dgm:pt>
    <dgm:pt modelId="{E276636E-4270-41D5-8B94-DDC55F3A1133}" type="pres">
      <dgm:prSet presAssocID="{1CE983D8-C7F1-4D71-B5D8-6A5302D096DE}" presName="tx1" presStyleLbl="revTx" presStyleIdx="3" presStyleCnt="6"/>
      <dgm:spPr/>
    </dgm:pt>
    <dgm:pt modelId="{F4BB66A7-A3FF-4F16-AF5E-6497342AFD3C}" type="pres">
      <dgm:prSet presAssocID="{1CE983D8-C7F1-4D71-B5D8-6A5302D096DE}" presName="vert1" presStyleCnt="0"/>
      <dgm:spPr/>
    </dgm:pt>
    <dgm:pt modelId="{F7FE5FE5-5BA7-478D-93B5-C40470F1E7CC}" type="pres">
      <dgm:prSet presAssocID="{3F07EB82-FCFB-400E-9549-4992FFDA3F52}" presName="thickLine" presStyleLbl="alignNode1" presStyleIdx="4" presStyleCnt="6"/>
      <dgm:spPr/>
    </dgm:pt>
    <dgm:pt modelId="{084CEE22-F1B8-43B7-B0D8-BCEFED871F29}" type="pres">
      <dgm:prSet presAssocID="{3F07EB82-FCFB-400E-9549-4992FFDA3F52}" presName="horz1" presStyleCnt="0"/>
      <dgm:spPr/>
    </dgm:pt>
    <dgm:pt modelId="{9A403667-A462-485C-AFD0-E9D67BE81418}" type="pres">
      <dgm:prSet presAssocID="{3F07EB82-FCFB-400E-9549-4992FFDA3F52}" presName="tx1" presStyleLbl="revTx" presStyleIdx="4" presStyleCnt="6"/>
      <dgm:spPr/>
    </dgm:pt>
    <dgm:pt modelId="{D5CA8BFF-9466-4E09-9568-55CCBEFB8A50}" type="pres">
      <dgm:prSet presAssocID="{3F07EB82-FCFB-400E-9549-4992FFDA3F52}" presName="vert1" presStyleCnt="0"/>
      <dgm:spPr/>
    </dgm:pt>
    <dgm:pt modelId="{39F7D951-AC13-4434-A535-CEB55BF1E029}" type="pres">
      <dgm:prSet presAssocID="{21B62358-BC4E-4806-9FCD-C3846C9732A5}" presName="thickLine" presStyleLbl="alignNode1" presStyleIdx="5" presStyleCnt="6"/>
      <dgm:spPr/>
    </dgm:pt>
    <dgm:pt modelId="{6DBA8D13-49B6-47F5-842D-4A9A8BC19C50}" type="pres">
      <dgm:prSet presAssocID="{21B62358-BC4E-4806-9FCD-C3846C9732A5}" presName="horz1" presStyleCnt="0"/>
      <dgm:spPr/>
    </dgm:pt>
    <dgm:pt modelId="{A3FF2B8E-C08E-4237-89B3-D1A5414FD642}" type="pres">
      <dgm:prSet presAssocID="{21B62358-BC4E-4806-9FCD-C3846C9732A5}" presName="tx1" presStyleLbl="revTx" presStyleIdx="5" presStyleCnt="6"/>
      <dgm:spPr/>
    </dgm:pt>
    <dgm:pt modelId="{C408D803-6034-4348-8226-ADA110A9A78A}" type="pres">
      <dgm:prSet presAssocID="{21B62358-BC4E-4806-9FCD-C3846C9732A5}" presName="vert1" presStyleCnt="0"/>
      <dgm:spPr/>
    </dgm:pt>
  </dgm:ptLst>
  <dgm:cxnLst>
    <dgm:cxn modelId="{A7E68E23-EB74-49BB-98F9-90D45E74A0C5}" srcId="{CFCC83AC-F5B7-4632-8AD7-9C3A976ED3D1}" destId="{F7E5250E-6ACC-439E-857D-671FCDE75E8F}" srcOrd="1" destOrd="0" parTransId="{24A7E983-30F0-4F23-8223-8740B0179813}" sibTransId="{116BB6D5-1A0D-413C-9166-B88FDFD4ADD2}"/>
    <dgm:cxn modelId="{41DD0B5B-21CC-4272-9A44-C09CDC001A0A}" srcId="{CFCC83AC-F5B7-4632-8AD7-9C3A976ED3D1}" destId="{544D0EBF-BAE3-404A-8EE6-99E5F2991BD8}" srcOrd="0" destOrd="0" parTransId="{B6B6A176-ED7D-4DC8-8F21-776FCEBE53DB}" sibTransId="{FA2B468A-00BC-498F-BF57-ABDB2200009B}"/>
    <dgm:cxn modelId="{A556E36A-E75E-4BE4-B9A4-AF72B57052D4}" type="presOf" srcId="{CFCC83AC-F5B7-4632-8AD7-9C3A976ED3D1}" destId="{992F5727-C24E-4954-9F9A-3E9591B09446}" srcOrd="0" destOrd="0" presId="urn:microsoft.com/office/officeart/2008/layout/LinedList"/>
    <dgm:cxn modelId="{0439AE58-4F83-410D-8A78-2BA891B86640}" type="presOf" srcId="{F7E5250E-6ACC-439E-857D-671FCDE75E8F}" destId="{7E4CFC24-AFD0-468F-8D65-FFF1F3D1E5AA}" srcOrd="0" destOrd="0" presId="urn:microsoft.com/office/officeart/2008/layout/LinedList"/>
    <dgm:cxn modelId="{8C54088A-4976-4D1B-BB03-06BA9B13F50D}" type="presOf" srcId="{544D0EBF-BAE3-404A-8EE6-99E5F2991BD8}" destId="{5B7E6124-C31B-4692-8610-1AE448004E9C}" srcOrd="0" destOrd="0" presId="urn:microsoft.com/office/officeart/2008/layout/LinedList"/>
    <dgm:cxn modelId="{F0CC90A4-6C6F-49FE-A794-7C176AB3A87B}" srcId="{CFCC83AC-F5B7-4632-8AD7-9C3A976ED3D1}" destId="{1CE983D8-C7F1-4D71-B5D8-6A5302D096DE}" srcOrd="3" destOrd="0" parTransId="{AF73CB00-370B-46C9-A5BE-A16D580C11F4}" sibTransId="{736638F9-1096-4DC1-B118-8D1F7313A3D4}"/>
    <dgm:cxn modelId="{F20114B2-8053-44D9-8048-47F60DB24D92}" srcId="{CFCC83AC-F5B7-4632-8AD7-9C3A976ED3D1}" destId="{3F07EB82-FCFB-400E-9549-4992FFDA3F52}" srcOrd="4" destOrd="0" parTransId="{A1A2566A-AF4D-425D-BE54-E1FA5DB9A600}" sibTransId="{C0B7F826-3454-4377-869E-616AE6A31778}"/>
    <dgm:cxn modelId="{13B2F4B5-3FA8-401A-8D73-1C9381FDC56E}" type="presOf" srcId="{1CE983D8-C7F1-4D71-B5D8-6A5302D096DE}" destId="{E276636E-4270-41D5-8B94-DDC55F3A1133}" srcOrd="0" destOrd="0" presId="urn:microsoft.com/office/officeart/2008/layout/LinedList"/>
    <dgm:cxn modelId="{FCB199C7-18EC-47BA-BEE4-F0FA0A364FF5}" srcId="{CFCC83AC-F5B7-4632-8AD7-9C3A976ED3D1}" destId="{C3E0325B-5048-436E-AED5-AD54872D4F90}" srcOrd="2" destOrd="0" parTransId="{36FB6237-34C3-4D9E-A8AC-92ABE8AC5A70}" sibTransId="{C5E4AE02-8275-421C-9B74-98256D31465C}"/>
    <dgm:cxn modelId="{517FA6CE-2D18-4817-86F1-0069865F9F1B}" srcId="{CFCC83AC-F5B7-4632-8AD7-9C3A976ED3D1}" destId="{21B62358-BC4E-4806-9FCD-C3846C9732A5}" srcOrd="5" destOrd="0" parTransId="{CDE66CF6-7B9E-4A46-9A4E-E133431342F2}" sibTransId="{25B5576A-C487-4068-9034-9ED83EA98E5C}"/>
    <dgm:cxn modelId="{C6F1AEDF-BE07-4D1D-AE8B-CE79FE57D7C0}" type="presOf" srcId="{C3E0325B-5048-436E-AED5-AD54872D4F90}" destId="{29F8CC62-E32E-4FAE-AAE4-00206F5F043C}" srcOrd="0" destOrd="0" presId="urn:microsoft.com/office/officeart/2008/layout/LinedList"/>
    <dgm:cxn modelId="{02BC01FB-C8A2-43A3-A4E6-1C4735BFD5E9}" type="presOf" srcId="{21B62358-BC4E-4806-9FCD-C3846C9732A5}" destId="{A3FF2B8E-C08E-4237-89B3-D1A5414FD642}" srcOrd="0" destOrd="0" presId="urn:microsoft.com/office/officeart/2008/layout/LinedList"/>
    <dgm:cxn modelId="{983937FC-C11A-43C1-BDC6-C24426AEE96B}" type="presOf" srcId="{3F07EB82-FCFB-400E-9549-4992FFDA3F52}" destId="{9A403667-A462-485C-AFD0-E9D67BE81418}" srcOrd="0" destOrd="0" presId="urn:microsoft.com/office/officeart/2008/layout/LinedList"/>
    <dgm:cxn modelId="{598E085F-987F-4855-A2DC-5C7A147A2B78}" type="presParOf" srcId="{992F5727-C24E-4954-9F9A-3E9591B09446}" destId="{02C765E3-922A-428A-B06E-5CCF82E045E2}" srcOrd="0" destOrd="0" presId="urn:microsoft.com/office/officeart/2008/layout/LinedList"/>
    <dgm:cxn modelId="{C8BCBA80-407B-4BBA-85F7-F10834699D90}" type="presParOf" srcId="{992F5727-C24E-4954-9F9A-3E9591B09446}" destId="{B1F5CA3E-1F31-4113-9EE2-18327A09CA7B}" srcOrd="1" destOrd="0" presId="urn:microsoft.com/office/officeart/2008/layout/LinedList"/>
    <dgm:cxn modelId="{3D3C60A5-FEE5-4E44-8A93-C2459B777B34}" type="presParOf" srcId="{B1F5CA3E-1F31-4113-9EE2-18327A09CA7B}" destId="{5B7E6124-C31B-4692-8610-1AE448004E9C}" srcOrd="0" destOrd="0" presId="urn:microsoft.com/office/officeart/2008/layout/LinedList"/>
    <dgm:cxn modelId="{D2279F9C-4B50-444D-BA43-96D00F0013DC}" type="presParOf" srcId="{B1F5CA3E-1F31-4113-9EE2-18327A09CA7B}" destId="{788D0F51-61EB-43D4-A801-4973EC36BED1}" srcOrd="1" destOrd="0" presId="urn:microsoft.com/office/officeart/2008/layout/LinedList"/>
    <dgm:cxn modelId="{B136BCE2-AFB8-41EE-AC2E-AFCC907A5C99}" type="presParOf" srcId="{992F5727-C24E-4954-9F9A-3E9591B09446}" destId="{5B782338-BA7B-4B90-BDC7-15AD14BA9924}" srcOrd="2" destOrd="0" presId="urn:microsoft.com/office/officeart/2008/layout/LinedList"/>
    <dgm:cxn modelId="{FC6CB6DC-E427-47B0-ACB1-7D283C231700}" type="presParOf" srcId="{992F5727-C24E-4954-9F9A-3E9591B09446}" destId="{CFA684FB-13AA-4542-AE3C-EF470387987A}" srcOrd="3" destOrd="0" presId="urn:microsoft.com/office/officeart/2008/layout/LinedList"/>
    <dgm:cxn modelId="{D80341BD-4655-46AB-B077-4A289597F30B}" type="presParOf" srcId="{CFA684FB-13AA-4542-AE3C-EF470387987A}" destId="{7E4CFC24-AFD0-468F-8D65-FFF1F3D1E5AA}" srcOrd="0" destOrd="0" presId="urn:microsoft.com/office/officeart/2008/layout/LinedList"/>
    <dgm:cxn modelId="{551EBE9E-F5C9-446A-AD3E-6CB8835B9DE6}" type="presParOf" srcId="{CFA684FB-13AA-4542-AE3C-EF470387987A}" destId="{5722F4FF-F535-4237-8FD1-4742CD511705}" srcOrd="1" destOrd="0" presId="urn:microsoft.com/office/officeart/2008/layout/LinedList"/>
    <dgm:cxn modelId="{6371A65D-82D4-4169-A86C-657BF92A46BE}" type="presParOf" srcId="{992F5727-C24E-4954-9F9A-3E9591B09446}" destId="{4C84AF72-E2B6-4649-B362-F32FE19D6A5C}" srcOrd="4" destOrd="0" presId="urn:microsoft.com/office/officeart/2008/layout/LinedList"/>
    <dgm:cxn modelId="{B6D9D61A-6EB3-4A27-A28F-5B4A0D708F22}" type="presParOf" srcId="{992F5727-C24E-4954-9F9A-3E9591B09446}" destId="{1149F695-89AE-4E60-9666-454056D9E32C}" srcOrd="5" destOrd="0" presId="urn:microsoft.com/office/officeart/2008/layout/LinedList"/>
    <dgm:cxn modelId="{0A15B789-1994-41D6-9A77-ABD7373DCA6C}" type="presParOf" srcId="{1149F695-89AE-4E60-9666-454056D9E32C}" destId="{29F8CC62-E32E-4FAE-AAE4-00206F5F043C}" srcOrd="0" destOrd="0" presId="urn:microsoft.com/office/officeart/2008/layout/LinedList"/>
    <dgm:cxn modelId="{41DDCA25-C2B7-4EAE-8911-7787E5D46FE7}" type="presParOf" srcId="{1149F695-89AE-4E60-9666-454056D9E32C}" destId="{E8E44643-92D7-45FC-B1EE-43B3469BF23E}" srcOrd="1" destOrd="0" presId="urn:microsoft.com/office/officeart/2008/layout/LinedList"/>
    <dgm:cxn modelId="{0D961F45-05B9-4AB6-B868-A03047166B72}" type="presParOf" srcId="{992F5727-C24E-4954-9F9A-3E9591B09446}" destId="{7621BB1D-C104-4943-90BC-41C960F14C1F}" srcOrd="6" destOrd="0" presId="urn:microsoft.com/office/officeart/2008/layout/LinedList"/>
    <dgm:cxn modelId="{98CAAD95-4794-4B95-BB51-561B41B4D2B3}" type="presParOf" srcId="{992F5727-C24E-4954-9F9A-3E9591B09446}" destId="{918002B4-DC8B-4B80-9767-331A2C252A03}" srcOrd="7" destOrd="0" presId="urn:microsoft.com/office/officeart/2008/layout/LinedList"/>
    <dgm:cxn modelId="{2BBEB195-537F-4E02-8DCC-01596D7ADF8F}" type="presParOf" srcId="{918002B4-DC8B-4B80-9767-331A2C252A03}" destId="{E276636E-4270-41D5-8B94-DDC55F3A1133}" srcOrd="0" destOrd="0" presId="urn:microsoft.com/office/officeart/2008/layout/LinedList"/>
    <dgm:cxn modelId="{E55353CD-94DF-403A-BADD-D47173EA95EA}" type="presParOf" srcId="{918002B4-DC8B-4B80-9767-331A2C252A03}" destId="{F4BB66A7-A3FF-4F16-AF5E-6497342AFD3C}" srcOrd="1" destOrd="0" presId="urn:microsoft.com/office/officeart/2008/layout/LinedList"/>
    <dgm:cxn modelId="{580F50E5-EFF5-4DDC-90EA-72984033BF08}" type="presParOf" srcId="{992F5727-C24E-4954-9F9A-3E9591B09446}" destId="{F7FE5FE5-5BA7-478D-93B5-C40470F1E7CC}" srcOrd="8" destOrd="0" presId="urn:microsoft.com/office/officeart/2008/layout/LinedList"/>
    <dgm:cxn modelId="{02241691-07F6-48DB-ADD3-ABC1D7C167E0}" type="presParOf" srcId="{992F5727-C24E-4954-9F9A-3E9591B09446}" destId="{084CEE22-F1B8-43B7-B0D8-BCEFED871F29}" srcOrd="9" destOrd="0" presId="urn:microsoft.com/office/officeart/2008/layout/LinedList"/>
    <dgm:cxn modelId="{2C685925-59FB-45FB-A83E-B3DAC5A3C1F4}" type="presParOf" srcId="{084CEE22-F1B8-43B7-B0D8-BCEFED871F29}" destId="{9A403667-A462-485C-AFD0-E9D67BE81418}" srcOrd="0" destOrd="0" presId="urn:microsoft.com/office/officeart/2008/layout/LinedList"/>
    <dgm:cxn modelId="{B5682E6F-C283-4E63-9D18-0B3988B0AB42}" type="presParOf" srcId="{084CEE22-F1B8-43B7-B0D8-BCEFED871F29}" destId="{D5CA8BFF-9466-4E09-9568-55CCBEFB8A50}" srcOrd="1" destOrd="0" presId="urn:microsoft.com/office/officeart/2008/layout/LinedList"/>
    <dgm:cxn modelId="{A3B705E0-5501-4FDD-94C1-3597AB811BEA}" type="presParOf" srcId="{992F5727-C24E-4954-9F9A-3E9591B09446}" destId="{39F7D951-AC13-4434-A535-CEB55BF1E029}" srcOrd="10" destOrd="0" presId="urn:microsoft.com/office/officeart/2008/layout/LinedList"/>
    <dgm:cxn modelId="{4203B75E-2A56-4C41-BB17-217FBDEE589D}" type="presParOf" srcId="{992F5727-C24E-4954-9F9A-3E9591B09446}" destId="{6DBA8D13-49B6-47F5-842D-4A9A8BC19C50}" srcOrd="11" destOrd="0" presId="urn:microsoft.com/office/officeart/2008/layout/LinedList"/>
    <dgm:cxn modelId="{896E6435-2801-4135-8ADE-D9775A2E8CDD}" type="presParOf" srcId="{6DBA8D13-49B6-47F5-842D-4A9A8BC19C50}" destId="{A3FF2B8E-C08E-4237-89B3-D1A5414FD642}" srcOrd="0" destOrd="0" presId="urn:microsoft.com/office/officeart/2008/layout/LinedList"/>
    <dgm:cxn modelId="{A814CBBE-C9CD-4E87-88A9-7300866041BF}" type="presParOf" srcId="{6DBA8D13-49B6-47F5-842D-4A9A8BC19C50}" destId="{C408D803-6034-4348-8226-ADA110A9A78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66CD77-49DB-4A0D-AEF3-137E0855658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F5A6552-EF1B-4C13-A451-61BBC953E078}">
      <dgm:prSet/>
      <dgm:spPr/>
      <dgm:t>
        <a:bodyPr/>
        <a:lstStyle/>
        <a:p>
          <a:r>
            <a:rPr kumimoji="1" lang="ja-JP"/>
            <a:t>段階</a:t>
          </a:r>
          <a:r>
            <a:rPr kumimoji="1" lang="en-US"/>
            <a:t>1</a:t>
          </a:r>
          <a:r>
            <a:rPr kumimoji="1" lang="ja-JP"/>
            <a:t>　　</a:t>
          </a:r>
          <a:endParaRPr kumimoji="1" lang="ja-JP" altLang="en-US"/>
        </a:p>
        <a:p>
          <a:r>
            <a:rPr kumimoji="1" lang="ja-JP"/>
            <a:t>　当惑・模索</a:t>
          </a:r>
          <a:endParaRPr lang="en-US"/>
        </a:p>
      </dgm:t>
    </dgm:pt>
    <dgm:pt modelId="{D5ECE963-52DE-4687-87F7-34B15BB010BC}" type="parTrans" cxnId="{9CF2347E-206C-46D1-A05F-809294209EEF}">
      <dgm:prSet/>
      <dgm:spPr/>
      <dgm:t>
        <a:bodyPr/>
        <a:lstStyle/>
        <a:p>
          <a:endParaRPr lang="en-US"/>
        </a:p>
      </dgm:t>
    </dgm:pt>
    <dgm:pt modelId="{A870384E-A2CE-43CD-A8D0-001420A8C94B}" type="sibTrans" cxnId="{9CF2347E-206C-46D1-A05F-809294209EEF}">
      <dgm:prSet phldrT="01"/>
      <dgm:spPr/>
      <dgm:t>
        <a:bodyPr/>
        <a:lstStyle/>
        <a:p>
          <a:endParaRPr lang="en-US"/>
        </a:p>
      </dgm:t>
    </dgm:pt>
    <dgm:pt modelId="{8618F526-3401-4702-9BF9-CE63C7057872}">
      <dgm:prSet/>
      <dgm:spPr/>
      <dgm:t>
        <a:bodyPr/>
        <a:lstStyle/>
        <a:p>
          <a:r>
            <a:rPr kumimoji="1" lang="ja-JP"/>
            <a:t>段階</a:t>
          </a:r>
          <a:r>
            <a:rPr kumimoji="1" lang="en-US"/>
            <a:t>2</a:t>
          </a:r>
          <a:r>
            <a:rPr kumimoji="1" lang="ja-JP"/>
            <a:t>　　</a:t>
          </a:r>
          <a:endParaRPr kumimoji="1" lang="ja-JP" altLang="en-US"/>
        </a:p>
        <a:p>
          <a:r>
            <a:rPr kumimoji="1" lang="ja-JP"/>
            <a:t>　グループの目的・同一性の模索</a:t>
          </a:r>
          <a:endParaRPr lang="en-US"/>
        </a:p>
      </dgm:t>
    </dgm:pt>
    <dgm:pt modelId="{22D2EADE-1B42-43A2-819B-6531352FEB87}" type="parTrans" cxnId="{AD189D84-2921-4B0F-970A-0117CF958BDA}">
      <dgm:prSet/>
      <dgm:spPr/>
      <dgm:t>
        <a:bodyPr/>
        <a:lstStyle/>
        <a:p>
          <a:endParaRPr lang="en-US"/>
        </a:p>
      </dgm:t>
    </dgm:pt>
    <dgm:pt modelId="{40142F71-9EDA-4BA3-A717-DB4DE273B036}" type="sibTrans" cxnId="{AD189D84-2921-4B0F-970A-0117CF958BDA}">
      <dgm:prSet phldrT="02"/>
      <dgm:spPr/>
      <dgm:t>
        <a:bodyPr/>
        <a:lstStyle/>
        <a:p>
          <a:endParaRPr lang="en-US"/>
        </a:p>
      </dgm:t>
    </dgm:pt>
    <dgm:pt modelId="{365AA2A2-EFC2-452A-8836-DB8095A8D5DF}">
      <dgm:prSet/>
      <dgm:spPr/>
      <dgm:t>
        <a:bodyPr/>
        <a:lstStyle/>
        <a:p>
          <a:r>
            <a:rPr kumimoji="1" lang="ja-JP"/>
            <a:t>段階</a:t>
          </a:r>
          <a:r>
            <a:rPr kumimoji="1" lang="en-US"/>
            <a:t>3</a:t>
          </a:r>
          <a:r>
            <a:rPr kumimoji="1" lang="ja-JP"/>
            <a:t>　</a:t>
          </a:r>
          <a:endParaRPr kumimoji="1" lang="ja-JP" altLang="en-US"/>
        </a:p>
        <a:p>
          <a:r>
            <a:rPr kumimoji="1" lang="ja-JP"/>
            <a:t>　　否定的感情の表明</a:t>
          </a:r>
          <a:endParaRPr lang="en-US"/>
        </a:p>
      </dgm:t>
    </dgm:pt>
    <dgm:pt modelId="{322C8FCE-43A9-48A3-A152-6935EF168EF5}" type="parTrans" cxnId="{78B2E9AF-DF36-41BC-9E81-F8B1502A283E}">
      <dgm:prSet/>
      <dgm:spPr/>
      <dgm:t>
        <a:bodyPr/>
        <a:lstStyle/>
        <a:p>
          <a:endParaRPr lang="en-US"/>
        </a:p>
      </dgm:t>
    </dgm:pt>
    <dgm:pt modelId="{8E6189AD-BC90-4BF8-A19D-5EE341699AAC}" type="sibTrans" cxnId="{78B2E9AF-DF36-41BC-9E81-F8B1502A283E}">
      <dgm:prSet phldrT="03"/>
      <dgm:spPr/>
      <dgm:t>
        <a:bodyPr/>
        <a:lstStyle/>
        <a:p>
          <a:endParaRPr lang="en-US"/>
        </a:p>
      </dgm:t>
    </dgm:pt>
    <dgm:pt modelId="{3CF22210-6C8F-42C3-AE7C-51381A273CFB}">
      <dgm:prSet/>
      <dgm:spPr/>
      <dgm:t>
        <a:bodyPr/>
        <a:lstStyle/>
        <a:p>
          <a:r>
            <a:rPr kumimoji="1" lang="ja-JP"/>
            <a:t>段階</a:t>
          </a:r>
          <a:r>
            <a:rPr kumimoji="1" lang="en-US"/>
            <a:t>4</a:t>
          </a:r>
          <a:r>
            <a:rPr kumimoji="1" lang="ja-JP"/>
            <a:t>　　</a:t>
          </a:r>
          <a:endParaRPr kumimoji="1" lang="ja-JP" altLang="en-US"/>
        </a:p>
        <a:p>
          <a:r>
            <a:rPr kumimoji="1" lang="ja-JP"/>
            <a:t>　相互信頼の発展</a:t>
          </a:r>
          <a:endParaRPr lang="en-US"/>
        </a:p>
      </dgm:t>
    </dgm:pt>
    <dgm:pt modelId="{1C8AC068-FFBC-475F-B897-9700BC8EC511}" type="parTrans" cxnId="{A0BB60F3-92E7-4B2D-94CD-C28E21726E6B}">
      <dgm:prSet/>
      <dgm:spPr/>
      <dgm:t>
        <a:bodyPr/>
        <a:lstStyle/>
        <a:p>
          <a:endParaRPr lang="en-US"/>
        </a:p>
      </dgm:t>
    </dgm:pt>
    <dgm:pt modelId="{DDE4B4F1-153A-4BDA-BEEF-EA469FE29B47}" type="sibTrans" cxnId="{A0BB60F3-92E7-4B2D-94CD-C28E21726E6B}">
      <dgm:prSet phldrT="04"/>
      <dgm:spPr/>
      <dgm:t>
        <a:bodyPr/>
        <a:lstStyle/>
        <a:p>
          <a:endParaRPr lang="en-US"/>
        </a:p>
      </dgm:t>
    </dgm:pt>
    <dgm:pt modelId="{7B0EEAB9-0FDD-4BED-878E-AD7949950B8E}">
      <dgm:prSet/>
      <dgm:spPr/>
      <dgm:t>
        <a:bodyPr/>
        <a:lstStyle/>
        <a:p>
          <a:r>
            <a:rPr kumimoji="1" lang="ja-JP"/>
            <a:t>段階</a:t>
          </a:r>
          <a:r>
            <a:rPr kumimoji="1" lang="en-US"/>
            <a:t>5</a:t>
          </a:r>
          <a:r>
            <a:rPr kumimoji="1" lang="ja-JP"/>
            <a:t>　　</a:t>
          </a:r>
          <a:endParaRPr kumimoji="1" lang="ja-JP" altLang="en-US"/>
        </a:p>
        <a:p>
          <a:r>
            <a:rPr kumimoji="1" lang="ja-JP"/>
            <a:t>　親密感の確立</a:t>
          </a:r>
          <a:endParaRPr lang="en-US"/>
        </a:p>
      </dgm:t>
    </dgm:pt>
    <dgm:pt modelId="{31F3CFAC-DA8D-4C2B-A4F6-EF2377F2FA70}" type="parTrans" cxnId="{F2CEFA7C-173D-489D-96D7-16484CCE2845}">
      <dgm:prSet/>
      <dgm:spPr/>
      <dgm:t>
        <a:bodyPr/>
        <a:lstStyle/>
        <a:p>
          <a:endParaRPr lang="en-US"/>
        </a:p>
      </dgm:t>
    </dgm:pt>
    <dgm:pt modelId="{FD43E9CD-F004-4CD4-BF4E-55ACE757A405}" type="sibTrans" cxnId="{F2CEFA7C-173D-489D-96D7-16484CCE2845}">
      <dgm:prSet phldrT="05"/>
      <dgm:spPr/>
      <dgm:t>
        <a:bodyPr/>
        <a:lstStyle/>
        <a:p>
          <a:endParaRPr lang="en-US"/>
        </a:p>
      </dgm:t>
    </dgm:pt>
    <dgm:pt modelId="{66ED660F-D2E8-4AA9-A86C-75B2E39C7B70}">
      <dgm:prSet/>
      <dgm:spPr/>
      <dgm:t>
        <a:bodyPr/>
        <a:lstStyle/>
        <a:p>
          <a:r>
            <a:rPr kumimoji="1" lang="ja-JP"/>
            <a:t>段階</a:t>
          </a:r>
          <a:r>
            <a:rPr kumimoji="1" lang="en-US"/>
            <a:t>6</a:t>
          </a:r>
          <a:r>
            <a:rPr kumimoji="1" lang="ja-JP"/>
            <a:t>　　　</a:t>
          </a:r>
          <a:endParaRPr kumimoji="1" lang="ja-JP" altLang="en-US"/>
        </a:p>
        <a:p>
          <a:r>
            <a:rPr kumimoji="1" lang="ja-JP"/>
            <a:t>深い相互関係と自己直面</a:t>
          </a:r>
          <a:endParaRPr lang="en-US"/>
        </a:p>
      </dgm:t>
    </dgm:pt>
    <dgm:pt modelId="{146F0C95-A770-44B3-AF13-84CA571D5097}" type="parTrans" cxnId="{1A7A3ED2-0264-4C20-9C72-2C1E36204E80}">
      <dgm:prSet/>
      <dgm:spPr/>
      <dgm:t>
        <a:bodyPr/>
        <a:lstStyle/>
        <a:p>
          <a:endParaRPr lang="en-US"/>
        </a:p>
      </dgm:t>
    </dgm:pt>
    <dgm:pt modelId="{76D97318-9E84-4CF0-A1F6-F6D595CA4F4A}" type="sibTrans" cxnId="{1A7A3ED2-0264-4C20-9C72-2C1E36204E80}">
      <dgm:prSet phldrT="06"/>
      <dgm:spPr/>
      <dgm:t>
        <a:bodyPr/>
        <a:lstStyle/>
        <a:p>
          <a:endParaRPr lang="en-US"/>
        </a:p>
      </dgm:t>
    </dgm:pt>
    <dgm:pt modelId="{AC233704-F459-4F10-A2F5-BB2A1DC5DF29}" type="pres">
      <dgm:prSet presAssocID="{C666CD77-49DB-4A0D-AEF3-137E08556586}" presName="vert0" presStyleCnt="0">
        <dgm:presLayoutVars>
          <dgm:dir/>
          <dgm:animOne val="branch"/>
          <dgm:animLvl val="lvl"/>
        </dgm:presLayoutVars>
      </dgm:prSet>
      <dgm:spPr/>
    </dgm:pt>
    <dgm:pt modelId="{C8E6DAC6-F907-416E-AE24-CD8CDA31EF9F}" type="pres">
      <dgm:prSet presAssocID="{9F5A6552-EF1B-4C13-A451-61BBC953E078}" presName="thickLine" presStyleLbl="alignNode1" presStyleIdx="0" presStyleCnt="6"/>
      <dgm:spPr/>
    </dgm:pt>
    <dgm:pt modelId="{447A105E-99A4-41A2-B875-633FC201D3E6}" type="pres">
      <dgm:prSet presAssocID="{9F5A6552-EF1B-4C13-A451-61BBC953E078}" presName="horz1" presStyleCnt="0"/>
      <dgm:spPr/>
    </dgm:pt>
    <dgm:pt modelId="{1126A522-D317-44A5-8489-C2AB47555A1A}" type="pres">
      <dgm:prSet presAssocID="{9F5A6552-EF1B-4C13-A451-61BBC953E078}" presName="tx1" presStyleLbl="revTx" presStyleIdx="0" presStyleCnt="6"/>
      <dgm:spPr/>
    </dgm:pt>
    <dgm:pt modelId="{F4C8CF69-D91F-465E-851B-32D7C577A4A8}" type="pres">
      <dgm:prSet presAssocID="{9F5A6552-EF1B-4C13-A451-61BBC953E078}" presName="vert1" presStyleCnt="0"/>
      <dgm:spPr/>
    </dgm:pt>
    <dgm:pt modelId="{44B2B54B-A049-4359-B1CC-98501A206339}" type="pres">
      <dgm:prSet presAssocID="{8618F526-3401-4702-9BF9-CE63C7057872}" presName="thickLine" presStyleLbl="alignNode1" presStyleIdx="1" presStyleCnt="6"/>
      <dgm:spPr/>
    </dgm:pt>
    <dgm:pt modelId="{C236B04A-B1FE-4D14-8395-85E75BDCEF54}" type="pres">
      <dgm:prSet presAssocID="{8618F526-3401-4702-9BF9-CE63C7057872}" presName="horz1" presStyleCnt="0"/>
      <dgm:spPr/>
    </dgm:pt>
    <dgm:pt modelId="{8B0EAB94-88C0-44D0-8C9B-673BC7A706FF}" type="pres">
      <dgm:prSet presAssocID="{8618F526-3401-4702-9BF9-CE63C7057872}" presName="tx1" presStyleLbl="revTx" presStyleIdx="1" presStyleCnt="6"/>
      <dgm:spPr/>
    </dgm:pt>
    <dgm:pt modelId="{A3C0C9C5-955C-48F3-9374-2717D23DCA19}" type="pres">
      <dgm:prSet presAssocID="{8618F526-3401-4702-9BF9-CE63C7057872}" presName="vert1" presStyleCnt="0"/>
      <dgm:spPr/>
    </dgm:pt>
    <dgm:pt modelId="{D7E37046-F64F-474B-A1DC-FDD85CD7FD36}" type="pres">
      <dgm:prSet presAssocID="{365AA2A2-EFC2-452A-8836-DB8095A8D5DF}" presName="thickLine" presStyleLbl="alignNode1" presStyleIdx="2" presStyleCnt="6"/>
      <dgm:spPr/>
    </dgm:pt>
    <dgm:pt modelId="{498B3C64-A262-447A-A11A-7562CE9B1710}" type="pres">
      <dgm:prSet presAssocID="{365AA2A2-EFC2-452A-8836-DB8095A8D5DF}" presName="horz1" presStyleCnt="0"/>
      <dgm:spPr/>
    </dgm:pt>
    <dgm:pt modelId="{955DDC2E-D80F-43F0-9AF9-F25F595FC174}" type="pres">
      <dgm:prSet presAssocID="{365AA2A2-EFC2-452A-8836-DB8095A8D5DF}" presName="tx1" presStyleLbl="revTx" presStyleIdx="2" presStyleCnt="6"/>
      <dgm:spPr/>
    </dgm:pt>
    <dgm:pt modelId="{89FD5613-0E96-446A-B415-54645746EE8D}" type="pres">
      <dgm:prSet presAssocID="{365AA2A2-EFC2-452A-8836-DB8095A8D5DF}" presName="vert1" presStyleCnt="0"/>
      <dgm:spPr/>
    </dgm:pt>
    <dgm:pt modelId="{DA1C5DA0-6FDB-4AB2-95C5-8C562A3A0B44}" type="pres">
      <dgm:prSet presAssocID="{3CF22210-6C8F-42C3-AE7C-51381A273CFB}" presName="thickLine" presStyleLbl="alignNode1" presStyleIdx="3" presStyleCnt="6"/>
      <dgm:spPr/>
    </dgm:pt>
    <dgm:pt modelId="{397FA3FB-9DC0-4959-B227-194341F15904}" type="pres">
      <dgm:prSet presAssocID="{3CF22210-6C8F-42C3-AE7C-51381A273CFB}" presName="horz1" presStyleCnt="0"/>
      <dgm:spPr/>
    </dgm:pt>
    <dgm:pt modelId="{F44C251D-C3AD-4741-8D9A-36204F7046E6}" type="pres">
      <dgm:prSet presAssocID="{3CF22210-6C8F-42C3-AE7C-51381A273CFB}" presName="tx1" presStyleLbl="revTx" presStyleIdx="3" presStyleCnt="6"/>
      <dgm:spPr/>
    </dgm:pt>
    <dgm:pt modelId="{8B85C3AE-CBD2-4316-93C2-379A0289E135}" type="pres">
      <dgm:prSet presAssocID="{3CF22210-6C8F-42C3-AE7C-51381A273CFB}" presName="vert1" presStyleCnt="0"/>
      <dgm:spPr/>
    </dgm:pt>
    <dgm:pt modelId="{703ADBC7-8A2F-4EDC-8175-95D49547083B}" type="pres">
      <dgm:prSet presAssocID="{7B0EEAB9-0FDD-4BED-878E-AD7949950B8E}" presName="thickLine" presStyleLbl="alignNode1" presStyleIdx="4" presStyleCnt="6"/>
      <dgm:spPr/>
    </dgm:pt>
    <dgm:pt modelId="{A59C5FA1-A237-43A4-8EBE-B0316E47ACCE}" type="pres">
      <dgm:prSet presAssocID="{7B0EEAB9-0FDD-4BED-878E-AD7949950B8E}" presName="horz1" presStyleCnt="0"/>
      <dgm:spPr/>
    </dgm:pt>
    <dgm:pt modelId="{EEB89A90-4C3C-46DB-9BEC-130358696A0D}" type="pres">
      <dgm:prSet presAssocID="{7B0EEAB9-0FDD-4BED-878E-AD7949950B8E}" presName="tx1" presStyleLbl="revTx" presStyleIdx="4" presStyleCnt="6"/>
      <dgm:spPr/>
    </dgm:pt>
    <dgm:pt modelId="{9AD9113D-73A3-4AF4-87CA-2ED30DE5E736}" type="pres">
      <dgm:prSet presAssocID="{7B0EEAB9-0FDD-4BED-878E-AD7949950B8E}" presName="vert1" presStyleCnt="0"/>
      <dgm:spPr/>
    </dgm:pt>
    <dgm:pt modelId="{D67E163F-1325-454A-A540-CF6488DDE09F}" type="pres">
      <dgm:prSet presAssocID="{66ED660F-D2E8-4AA9-A86C-75B2E39C7B70}" presName="thickLine" presStyleLbl="alignNode1" presStyleIdx="5" presStyleCnt="6"/>
      <dgm:spPr/>
    </dgm:pt>
    <dgm:pt modelId="{279082F5-73EC-49AE-92D7-AB3AF5C90CAC}" type="pres">
      <dgm:prSet presAssocID="{66ED660F-D2E8-4AA9-A86C-75B2E39C7B70}" presName="horz1" presStyleCnt="0"/>
      <dgm:spPr/>
    </dgm:pt>
    <dgm:pt modelId="{E81B51D9-54AC-4A69-B99C-432AF4CE3C55}" type="pres">
      <dgm:prSet presAssocID="{66ED660F-D2E8-4AA9-A86C-75B2E39C7B70}" presName="tx1" presStyleLbl="revTx" presStyleIdx="5" presStyleCnt="6"/>
      <dgm:spPr/>
    </dgm:pt>
    <dgm:pt modelId="{87D65BE6-0578-47F2-AB04-E71FA4BE19B3}" type="pres">
      <dgm:prSet presAssocID="{66ED660F-D2E8-4AA9-A86C-75B2E39C7B70}" presName="vert1" presStyleCnt="0"/>
      <dgm:spPr/>
    </dgm:pt>
  </dgm:ptLst>
  <dgm:cxnLst>
    <dgm:cxn modelId="{756D8408-E0F4-4FAA-AD97-358F623BC388}" type="presOf" srcId="{3CF22210-6C8F-42C3-AE7C-51381A273CFB}" destId="{F44C251D-C3AD-4741-8D9A-36204F7046E6}" srcOrd="0" destOrd="0" presId="urn:microsoft.com/office/officeart/2008/layout/LinedList"/>
    <dgm:cxn modelId="{91D4B610-DB41-44DD-9EB5-0563B62A70DD}" type="presOf" srcId="{9F5A6552-EF1B-4C13-A451-61BBC953E078}" destId="{1126A522-D317-44A5-8489-C2AB47555A1A}" srcOrd="0" destOrd="0" presId="urn:microsoft.com/office/officeart/2008/layout/LinedList"/>
    <dgm:cxn modelId="{F2CEFA7C-173D-489D-96D7-16484CCE2845}" srcId="{C666CD77-49DB-4A0D-AEF3-137E08556586}" destId="{7B0EEAB9-0FDD-4BED-878E-AD7949950B8E}" srcOrd="4" destOrd="0" parTransId="{31F3CFAC-DA8D-4C2B-A4F6-EF2377F2FA70}" sibTransId="{FD43E9CD-F004-4CD4-BF4E-55ACE757A405}"/>
    <dgm:cxn modelId="{9CF2347E-206C-46D1-A05F-809294209EEF}" srcId="{C666CD77-49DB-4A0D-AEF3-137E08556586}" destId="{9F5A6552-EF1B-4C13-A451-61BBC953E078}" srcOrd="0" destOrd="0" parTransId="{D5ECE963-52DE-4687-87F7-34B15BB010BC}" sibTransId="{A870384E-A2CE-43CD-A8D0-001420A8C94B}"/>
    <dgm:cxn modelId="{AD189D84-2921-4B0F-970A-0117CF958BDA}" srcId="{C666CD77-49DB-4A0D-AEF3-137E08556586}" destId="{8618F526-3401-4702-9BF9-CE63C7057872}" srcOrd="1" destOrd="0" parTransId="{22D2EADE-1B42-43A2-819B-6531352FEB87}" sibTransId="{40142F71-9EDA-4BA3-A717-DB4DE273B036}"/>
    <dgm:cxn modelId="{6A06F590-3668-43A2-8056-ED235985C53A}" type="presOf" srcId="{8618F526-3401-4702-9BF9-CE63C7057872}" destId="{8B0EAB94-88C0-44D0-8C9B-673BC7A706FF}" srcOrd="0" destOrd="0" presId="urn:microsoft.com/office/officeart/2008/layout/LinedList"/>
    <dgm:cxn modelId="{729CF898-88F6-44F5-88F7-F3C9DCC58A9D}" type="presOf" srcId="{7B0EEAB9-0FDD-4BED-878E-AD7949950B8E}" destId="{EEB89A90-4C3C-46DB-9BEC-130358696A0D}" srcOrd="0" destOrd="0" presId="urn:microsoft.com/office/officeart/2008/layout/LinedList"/>
    <dgm:cxn modelId="{78B2E9AF-DF36-41BC-9E81-F8B1502A283E}" srcId="{C666CD77-49DB-4A0D-AEF3-137E08556586}" destId="{365AA2A2-EFC2-452A-8836-DB8095A8D5DF}" srcOrd="2" destOrd="0" parTransId="{322C8FCE-43A9-48A3-A152-6935EF168EF5}" sibTransId="{8E6189AD-BC90-4BF8-A19D-5EE341699AAC}"/>
    <dgm:cxn modelId="{67BA97B9-2CBC-49D1-A21B-B84E457096C3}" type="presOf" srcId="{C666CD77-49DB-4A0D-AEF3-137E08556586}" destId="{AC233704-F459-4F10-A2F5-BB2A1DC5DF29}" srcOrd="0" destOrd="0" presId="urn:microsoft.com/office/officeart/2008/layout/LinedList"/>
    <dgm:cxn modelId="{1A7A3ED2-0264-4C20-9C72-2C1E36204E80}" srcId="{C666CD77-49DB-4A0D-AEF3-137E08556586}" destId="{66ED660F-D2E8-4AA9-A86C-75B2E39C7B70}" srcOrd="5" destOrd="0" parTransId="{146F0C95-A770-44B3-AF13-84CA571D5097}" sibTransId="{76D97318-9E84-4CF0-A1F6-F6D595CA4F4A}"/>
    <dgm:cxn modelId="{92D5D6EC-1922-4C66-B623-C72D44D83D45}" type="presOf" srcId="{66ED660F-D2E8-4AA9-A86C-75B2E39C7B70}" destId="{E81B51D9-54AC-4A69-B99C-432AF4CE3C55}" srcOrd="0" destOrd="0" presId="urn:microsoft.com/office/officeart/2008/layout/LinedList"/>
    <dgm:cxn modelId="{846830F2-551C-4C25-ABC0-3ECDD31A8A6B}" type="presOf" srcId="{365AA2A2-EFC2-452A-8836-DB8095A8D5DF}" destId="{955DDC2E-D80F-43F0-9AF9-F25F595FC174}" srcOrd="0" destOrd="0" presId="urn:microsoft.com/office/officeart/2008/layout/LinedList"/>
    <dgm:cxn modelId="{A0BB60F3-92E7-4B2D-94CD-C28E21726E6B}" srcId="{C666CD77-49DB-4A0D-AEF3-137E08556586}" destId="{3CF22210-6C8F-42C3-AE7C-51381A273CFB}" srcOrd="3" destOrd="0" parTransId="{1C8AC068-FFBC-475F-B897-9700BC8EC511}" sibTransId="{DDE4B4F1-153A-4BDA-BEEF-EA469FE29B47}"/>
    <dgm:cxn modelId="{C8A6FC10-8B4D-4BE3-BEDA-AD77DD7659BE}" type="presParOf" srcId="{AC233704-F459-4F10-A2F5-BB2A1DC5DF29}" destId="{C8E6DAC6-F907-416E-AE24-CD8CDA31EF9F}" srcOrd="0" destOrd="0" presId="urn:microsoft.com/office/officeart/2008/layout/LinedList"/>
    <dgm:cxn modelId="{095C4D84-DF7D-45A2-903D-2DD2E96F0803}" type="presParOf" srcId="{AC233704-F459-4F10-A2F5-BB2A1DC5DF29}" destId="{447A105E-99A4-41A2-B875-633FC201D3E6}" srcOrd="1" destOrd="0" presId="urn:microsoft.com/office/officeart/2008/layout/LinedList"/>
    <dgm:cxn modelId="{4455E1FB-D5E8-4E34-9A3B-6F2D47A55623}" type="presParOf" srcId="{447A105E-99A4-41A2-B875-633FC201D3E6}" destId="{1126A522-D317-44A5-8489-C2AB47555A1A}" srcOrd="0" destOrd="0" presId="urn:microsoft.com/office/officeart/2008/layout/LinedList"/>
    <dgm:cxn modelId="{EC61403D-6AE2-4DF3-8314-645A9325AEED}" type="presParOf" srcId="{447A105E-99A4-41A2-B875-633FC201D3E6}" destId="{F4C8CF69-D91F-465E-851B-32D7C577A4A8}" srcOrd="1" destOrd="0" presId="urn:microsoft.com/office/officeart/2008/layout/LinedList"/>
    <dgm:cxn modelId="{5297789B-1795-4E66-897D-CB9D12157856}" type="presParOf" srcId="{AC233704-F459-4F10-A2F5-BB2A1DC5DF29}" destId="{44B2B54B-A049-4359-B1CC-98501A206339}" srcOrd="2" destOrd="0" presId="urn:microsoft.com/office/officeart/2008/layout/LinedList"/>
    <dgm:cxn modelId="{5094BB0D-60C5-4460-9D2D-324A9C9B25AC}" type="presParOf" srcId="{AC233704-F459-4F10-A2F5-BB2A1DC5DF29}" destId="{C236B04A-B1FE-4D14-8395-85E75BDCEF54}" srcOrd="3" destOrd="0" presId="urn:microsoft.com/office/officeart/2008/layout/LinedList"/>
    <dgm:cxn modelId="{8C289007-EEB2-4B65-8290-3558B621407D}" type="presParOf" srcId="{C236B04A-B1FE-4D14-8395-85E75BDCEF54}" destId="{8B0EAB94-88C0-44D0-8C9B-673BC7A706FF}" srcOrd="0" destOrd="0" presId="urn:microsoft.com/office/officeart/2008/layout/LinedList"/>
    <dgm:cxn modelId="{92509A99-A809-496F-B98A-B96C3FF81640}" type="presParOf" srcId="{C236B04A-B1FE-4D14-8395-85E75BDCEF54}" destId="{A3C0C9C5-955C-48F3-9374-2717D23DCA19}" srcOrd="1" destOrd="0" presId="urn:microsoft.com/office/officeart/2008/layout/LinedList"/>
    <dgm:cxn modelId="{5AEFFCFF-34BC-4932-B008-76D4ABC8FDC3}" type="presParOf" srcId="{AC233704-F459-4F10-A2F5-BB2A1DC5DF29}" destId="{D7E37046-F64F-474B-A1DC-FDD85CD7FD36}" srcOrd="4" destOrd="0" presId="urn:microsoft.com/office/officeart/2008/layout/LinedList"/>
    <dgm:cxn modelId="{1CC09B9E-56A3-4284-88E8-48C8ACA43353}" type="presParOf" srcId="{AC233704-F459-4F10-A2F5-BB2A1DC5DF29}" destId="{498B3C64-A262-447A-A11A-7562CE9B1710}" srcOrd="5" destOrd="0" presId="urn:microsoft.com/office/officeart/2008/layout/LinedList"/>
    <dgm:cxn modelId="{9A067447-44A9-4D3F-B817-A6A8E4840A18}" type="presParOf" srcId="{498B3C64-A262-447A-A11A-7562CE9B1710}" destId="{955DDC2E-D80F-43F0-9AF9-F25F595FC174}" srcOrd="0" destOrd="0" presId="urn:microsoft.com/office/officeart/2008/layout/LinedList"/>
    <dgm:cxn modelId="{772AE77C-4887-435D-A2BD-48576D6E688F}" type="presParOf" srcId="{498B3C64-A262-447A-A11A-7562CE9B1710}" destId="{89FD5613-0E96-446A-B415-54645746EE8D}" srcOrd="1" destOrd="0" presId="urn:microsoft.com/office/officeart/2008/layout/LinedList"/>
    <dgm:cxn modelId="{ECBEC078-19EE-4525-B60B-97DDF63003F0}" type="presParOf" srcId="{AC233704-F459-4F10-A2F5-BB2A1DC5DF29}" destId="{DA1C5DA0-6FDB-4AB2-95C5-8C562A3A0B44}" srcOrd="6" destOrd="0" presId="urn:microsoft.com/office/officeart/2008/layout/LinedList"/>
    <dgm:cxn modelId="{0A10A10F-C4D0-4A0C-BE58-26AE22B1368C}" type="presParOf" srcId="{AC233704-F459-4F10-A2F5-BB2A1DC5DF29}" destId="{397FA3FB-9DC0-4959-B227-194341F15904}" srcOrd="7" destOrd="0" presId="urn:microsoft.com/office/officeart/2008/layout/LinedList"/>
    <dgm:cxn modelId="{962CF413-93CE-43C8-971C-82CE05DE84E5}" type="presParOf" srcId="{397FA3FB-9DC0-4959-B227-194341F15904}" destId="{F44C251D-C3AD-4741-8D9A-36204F7046E6}" srcOrd="0" destOrd="0" presId="urn:microsoft.com/office/officeart/2008/layout/LinedList"/>
    <dgm:cxn modelId="{E5485026-60C7-4ECC-98BC-A6BBFEF7BDD9}" type="presParOf" srcId="{397FA3FB-9DC0-4959-B227-194341F15904}" destId="{8B85C3AE-CBD2-4316-93C2-379A0289E135}" srcOrd="1" destOrd="0" presId="urn:microsoft.com/office/officeart/2008/layout/LinedList"/>
    <dgm:cxn modelId="{8A245D29-EA23-4FEE-956D-BE95187E997F}" type="presParOf" srcId="{AC233704-F459-4F10-A2F5-BB2A1DC5DF29}" destId="{703ADBC7-8A2F-4EDC-8175-95D49547083B}" srcOrd="8" destOrd="0" presId="urn:microsoft.com/office/officeart/2008/layout/LinedList"/>
    <dgm:cxn modelId="{EBE1DE97-0928-4478-98DD-984F959E9730}" type="presParOf" srcId="{AC233704-F459-4F10-A2F5-BB2A1DC5DF29}" destId="{A59C5FA1-A237-43A4-8EBE-B0316E47ACCE}" srcOrd="9" destOrd="0" presId="urn:microsoft.com/office/officeart/2008/layout/LinedList"/>
    <dgm:cxn modelId="{89F8DD20-130F-4EA3-AA37-5E34FAC7F8F2}" type="presParOf" srcId="{A59C5FA1-A237-43A4-8EBE-B0316E47ACCE}" destId="{EEB89A90-4C3C-46DB-9BEC-130358696A0D}" srcOrd="0" destOrd="0" presId="urn:microsoft.com/office/officeart/2008/layout/LinedList"/>
    <dgm:cxn modelId="{D2C35D5E-C826-4B4C-BCC1-DC3E9A88577E}" type="presParOf" srcId="{A59C5FA1-A237-43A4-8EBE-B0316E47ACCE}" destId="{9AD9113D-73A3-4AF4-87CA-2ED30DE5E736}" srcOrd="1" destOrd="0" presId="urn:microsoft.com/office/officeart/2008/layout/LinedList"/>
    <dgm:cxn modelId="{A6331219-45F7-4B5D-80F1-9CD5A11065D0}" type="presParOf" srcId="{AC233704-F459-4F10-A2F5-BB2A1DC5DF29}" destId="{D67E163F-1325-454A-A540-CF6488DDE09F}" srcOrd="10" destOrd="0" presId="urn:microsoft.com/office/officeart/2008/layout/LinedList"/>
    <dgm:cxn modelId="{70A0ABE5-EA71-4327-9782-441ECE1DBD3A}" type="presParOf" srcId="{AC233704-F459-4F10-A2F5-BB2A1DC5DF29}" destId="{279082F5-73EC-49AE-92D7-AB3AF5C90CAC}" srcOrd="11" destOrd="0" presId="urn:microsoft.com/office/officeart/2008/layout/LinedList"/>
    <dgm:cxn modelId="{8F5A59E4-81C8-4C56-B6E1-00BBEA18950E}" type="presParOf" srcId="{279082F5-73EC-49AE-92D7-AB3AF5C90CAC}" destId="{E81B51D9-54AC-4A69-B99C-432AF4CE3C55}" srcOrd="0" destOrd="0" presId="urn:microsoft.com/office/officeart/2008/layout/LinedList"/>
    <dgm:cxn modelId="{56C4011C-E0F4-4C85-A40D-FD75990943D2}" type="presParOf" srcId="{279082F5-73EC-49AE-92D7-AB3AF5C90CAC}" destId="{87D65BE6-0578-47F2-AB04-E71FA4BE19B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152D01D-CA62-4AA6-8E61-4E79DCA20E57}"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76633E6D-288A-4CCC-94EF-F8967E4B8CA4}">
      <dgm:prSet/>
      <dgm:spPr/>
      <dgm:t>
        <a:bodyPr/>
        <a:lstStyle/>
        <a:p>
          <a:r>
            <a:rPr kumimoji="1" lang="ja-JP"/>
            <a:t>①受講生の記録</a:t>
          </a:r>
          <a:endParaRPr lang="en-US"/>
        </a:p>
      </dgm:t>
    </dgm:pt>
    <dgm:pt modelId="{A6414C49-068F-436B-8D45-A38E96119D44}" type="parTrans" cxnId="{71F64C21-D4B3-4ABD-8E73-87640D3B8F58}">
      <dgm:prSet/>
      <dgm:spPr/>
      <dgm:t>
        <a:bodyPr/>
        <a:lstStyle/>
        <a:p>
          <a:endParaRPr lang="en-US"/>
        </a:p>
      </dgm:t>
    </dgm:pt>
    <dgm:pt modelId="{DB41E775-0817-4F6E-B585-998A07668AE9}" type="sibTrans" cxnId="{71F64C21-D4B3-4ABD-8E73-87640D3B8F58}">
      <dgm:prSet phldrT="1" phldr="0"/>
      <dgm:spPr/>
      <dgm:t>
        <a:bodyPr/>
        <a:lstStyle/>
        <a:p>
          <a:r>
            <a:rPr lang="en-US"/>
            <a:t>1</a:t>
          </a:r>
        </a:p>
      </dgm:t>
    </dgm:pt>
    <dgm:pt modelId="{1EBA394F-B42B-4933-A3E1-D228885F2FBC}">
      <dgm:prSet/>
      <dgm:spPr/>
      <dgm:t>
        <a:bodyPr/>
        <a:lstStyle/>
        <a:p>
          <a:r>
            <a:rPr kumimoji="1" lang="ja-JP"/>
            <a:t>②グループの記録</a:t>
          </a:r>
          <a:endParaRPr lang="en-US"/>
        </a:p>
      </dgm:t>
    </dgm:pt>
    <dgm:pt modelId="{E684DD2C-0A30-4BEC-B0BE-8C4D17C6CA6E}" type="parTrans" cxnId="{A0AF5EBD-86D0-484C-BDEE-9B2CDB5D971B}">
      <dgm:prSet/>
      <dgm:spPr/>
      <dgm:t>
        <a:bodyPr/>
        <a:lstStyle/>
        <a:p>
          <a:endParaRPr lang="en-US"/>
        </a:p>
      </dgm:t>
    </dgm:pt>
    <dgm:pt modelId="{903FB58A-A465-43D0-938A-AFE563B947C5}" type="sibTrans" cxnId="{A0AF5EBD-86D0-484C-BDEE-9B2CDB5D971B}">
      <dgm:prSet phldrT="2" phldr="0"/>
      <dgm:spPr/>
      <dgm:t>
        <a:bodyPr/>
        <a:lstStyle/>
        <a:p>
          <a:r>
            <a:rPr lang="en-US"/>
            <a:t>2</a:t>
          </a:r>
        </a:p>
      </dgm:t>
    </dgm:pt>
    <dgm:pt modelId="{8FC37410-7CDB-46E5-85E7-9AFF8C2A7A28}">
      <dgm:prSet/>
      <dgm:spPr/>
      <dgm:t>
        <a:bodyPr/>
        <a:lstStyle/>
        <a:p>
          <a:r>
            <a:rPr kumimoji="1" lang="ja-JP"/>
            <a:t>③プログラムの日程記録</a:t>
          </a:r>
          <a:endParaRPr lang="en-US"/>
        </a:p>
      </dgm:t>
    </dgm:pt>
    <dgm:pt modelId="{F2EE0E96-E613-47F5-BC5D-5F25A6B3A533}" type="parTrans" cxnId="{70514BF0-A38D-4349-A8CD-96F5F43606F4}">
      <dgm:prSet/>
      <dgm:spPr/>
      <dgm:t>
        <a:bodyPr/>
        <a:lstStyle/>
        <a:p>
          <a:endParaRPr lang="en-US"/>
        </a:p>
      </dgm:t>
    </dgm:pt>
    <dgm:pt modelId="{363CEFAB-7672-4FEB-93C7-818D86019AC0}" type="sibTrans" cxnId="{70514BF0-A38D-4349-A8CD-96F5F43606F4}">
      <dgm:prSet phldrT="3" phldr="0"/>
      <dgm:spPr/>
      <dgm:t>
        <a:bodyPr/>
        <a:lstStyle/>
        <a:p>
          <a:r>
            <a:rPr lang="en-US"/>
            <a:t>3</a:t>
          </a:r>
        </a:p>
      </dgm:t>
    </dgm:pt>
    <dgm:pt modelId="{80FC4F73-AE3E-4FB2-9872-6BF0733358BF}">
      <dgm:prSet/>
      <dgm:spPr/>
      <dgm:t>
        <a:bodyPr/>
        <a:lstStyle/>
        <a:p>
          <a:r>
            <a:rPr kumimoji="1" lang="ja-JP"/>
            <a:t>④イベント記録</a:t>
          </a:r>
          <a:endParaRPr lang="en-US"/>
        </a:p>
      </dgm:t>
    </dgm:pt>
    <dgm:pt modelId="{3DC64752-EFF2-4F02-86E9-FCB1AEB194CA}" type="parTrans" cxnId="{77057828-4BDC-4B66-99D1-EDC7C70FB679}">
      <dgm:prSet/>
      <dgm:spPr/>
      <dgm:t>
        <a:bodyPr/>
        <a:lstStyle/>
        <a:p>
          <a:endParaRPr lang="en-US"/>
        </a:p>
      </dgm:t>
    </dgm:pt>
    <dgm:pt modelId="{5051FC74-28E6-4224-85D2-E2914FB4FFCE}" type="sibTrans" cxnId="{77057828-4BDC-4B66-99D1-EDC7C70FB679}">
      <dgm:prSet phldrT="4" phldr="0"/>
      <dgm:spPr/>
      <dgm:t>
        <a:bodyPr/>
        <a:lstStyle/>
        <a:p>
          <a:r>
            <a:rPr lang="en-US"/>
            <a:t>4</a:t>
          </a:r>
        </a:p>
      </dgm:t>
    </dgm:pt>
    <dgm:pt modelId="{6DB3E50D-D959-4A96-9195-3DC7215D064A}">
      <dgm:prSet/>
      <dgm:spPr/>
      <dgm:t>
        <a:bodyPr/>
        <a:lstStyle/>
        <a:p>
          <a:r>
            <a:rPr kumimoji="1" lang="ja-JP"/>
            <a:t>⑤受講生の発展の記録</a:t>
          </a:r>
          <a:endParaRPr lang="en-US"/>
        </a:p>
      </dgm:t>
    </dgm:pt>
    <dgm:pt modelId="{EA663461-E8FB-4228-9586-CF14B8C6671E}" type="parTrans" cxnId="{BDC4CD47-D045-4A27-AA29-2348F0F20992}">
      <dgm:prSet/>
      <dgm:spPr/>
      <dgm:t>
        <a:bodyPr/>
        <a:lstStyle/>
        <a:p>
          <a:endParaRPr lang="en-US"/>
        </a:p>
      </dgm:t>
    </dgm:pt>
    <dgm:pt modelId="{EE8833F7-1BE4-4F5A-97C5-319FF3A81528}" type="sibTrans" cxnId="{BDC4CD47-D045-4A27-AA29-2348F0F20992}">
      <dgm:prSet phldrT="5" phldr="0"/>
      <dgm:spPr/>
      <dgm:t>
        <a:bodyPr/>
        <a:lstStyle/>
        <a:p>
          <a:r>
            <a:rPr lang="en-US"/>
            <a:t>5</a:t>
          </a:r>
        </a:p>
      </dgm:t>
    </dgm:pt>
    <dgm:pt modelId="{0CD07D5D-5E8B-43F8-95BC-6FDC01FB7226}" type="pres">
      <dgm:prSet presAssocID="{C152D01D-CA62-4AA6-8E61-4E79DCA20E57}" presName="Name0" presStyleCnt="0">
        <dgm:presLayoutVars>
          <dgm:animLvl val="lvl"/>
          <dgm:resizeHandles val="exact"/>
        </dgm:presLayoutVars>
      </dgm:prSet>
      <dgm:spPr/>
    </dgm:pt>
    <dgm:pt modelId="{99712AAA-1A06-4768-A7CD-798DD9BA351B}" type="pres">
      <dgm:prSet presAssocID="{76633E6D-288A-4CCC-94EF-F8967E4B8CA4}" presName="compositeNode" presStyleCnt="0">
        <dgm:presLayoutVars>
          <dgm:bulletEnabled val="1"/>
        </dgm:presLayoutVars>
      </dgm:prSet>
      <dgm:spPr/>
    </dgm:pt>
    <dgm:pt modelId="{5D427832-7950-4946-921C-4BCC5823F0BF}" type="pres">
      <dgm:prSet presAssocID="{76633E6D-288A-4CCC-94EF-F8967E4B8CA4}" presName="bgRect" presStyleLbl="bgAccFollowNode1" presStyleIdx="0" presStyleCnt="5"/>
      <dgm:spPr/>
    </dgm:pt>
    <dgm:pt modelId="{2DF60452-8880-4FE0-8E7B-56CAD4D1D8F0}" type="pres">
      <dgm:prSet presAssocID="{DB41E775-0817-4F6E-B585-998A07668AE9}" presName="sibTransNodeCircle" presStyleLbl="alignNode1" presStyleIdx="0" presStyleCnt="10">
        <dgm:presLayoutVars>
          <dgm:chMax val="0"/>
          <dgm:bulletEnabled/>
        </dgm:presLayoutVars>
      </dgm:prSet>
      <dgm:spPr/>
    </dgm:pt>
    <dgm:pt modelId="{BFC5E4AC-61E5-43DF-96F7-65B6D2F7AFF9}" type="pres">
      <dgm:prSet presAssocID="{76633E6D-288A-4CCC-94EF-F8967E4B8CA4}" presName="bottomLine" presStyleLbl="alignNode1" presStyleIdx="1" presStyleCnt="10">
        <dgm:presLayoutVars/>
      </dgm:prSet>
      <dgm:spPr/>
    </dgm:pt>
    <dgm:pt modelId="{DDC55100-A6E3-49DE-A945-F47841FDD3FB}" type="pres">
      <dgm:prSet presAssocID="{76633E6D-288A-4CCC-94EF-F8967E4B8CA4}" presName="nodeText" presStyleLbl="bgAccFollowNode1" presStyleIdx="0" presStyleCnt="5">
        <dgm:presLayoutVars>
          <dgm:bulletEnabled val="1"/>
        </dgm:presLayoutVars>
      </dgm:prSet>
      <dgm:spPr/>
    </dgm:pt>
    <dgm:pt modelId="{18B68367-1E7B-416E-9814-7FE0CBFD377E}" type="pres">
      <dgm:prSet presAssocID="{DB41E775-0817-4F6E-B585-998A07668AE9}" presName="sibTrans" presStyleCnt="0"/>
      <dgm:spPr/>
    </dgm:pt>
    <dgm:pt modelId="{8E944540-AF08-4F27-9235-2389A0D21DB2}" type="pres">
      <dgm:prSet presAssocID="{1EBA394F-B42B-4933-A3E1-D228885F2FBC}" presName="compositeNode" presStyleCnt="0">
        <dgm:presLayoutVars>
          <dgm:bulletEnabled val="1"/>
        </dgm:presLayoutVars>
      </dgm:prSet>
      <dgm:spPr/>
    </dgm:pt>
    <dgm:pt modelId="{0551CACB-017D-47FB-862A-0E62690BA21F}" type="pres">
      <dgm:prSet presAssocID="{1EBA394F-B42B-4933-A3E1-D228885F2FBC}" presName="bgRect" presStyleLbl="bgAccFollowNode1" presStyleIdx="1" presStyleCnt="5"/>
      <dgm:spPr/>
    </dgm:pt>
    <dgm:pt modelId="{2904208F-AEC3-4429-8DF6-FD182108E4B9}" type="pres">
      <dgm:prSet presAssocID="{903FB58A-A465-43D0-938A-AFE563B947C5}" presName="sibTransNodeCircle" presStyleLbl="alignNode1" presStyleIdx="2" presStyleCnt="10">
        <dgm:presLayoutVars>
          <dgm:chMax val="0"/>
          <dgm:bulletEnabled/>
        </dgm:presLayoutVars>
      </dgm:prSet>
      <dgm:spPr/>
    </dgm:pt>
    <dgm:pt modelId="{EFC2CF5F-2148-458A-852E-1A3C710320B2}" type="pres">
      <dgm:prSet presAssocID="{1EBA394F-B42B-4933-A3E1-D228885F2FBC}" presName="bottomLine" presStyleLbl="alignNode1" presStyleIdx="3" presStyleCnt="10">
        <dgm:presLayoutVars/>
      </dgm:prSet>
      <dgm:spPr/>
    </dgm:pt>
    <dgm:pt modelId="{828F4BCF-8EC0-4D7F-8830-E6A34FB1FA59}" type="pres">
      <dgm:prSet presAssocID="{1EBA394F-B42B-4933-A3E1-D228885F2FBC}" presName="nodeText" presStyleLbl="bgAccFollowNode1" presStyleIdx="1" presStyleCnt="5">
        <dgm:presLayoutVars>
          <dgm:bulletEnabled val="1"/>
        </dgm:presLayoutVars>
      </dgm:prSet>
      <dgm:spPr/>
    </dgm:pt>
    <dgm:pt modelId="{31458974-C43D-4DFA-97B3-73FF445B7891}" type="pres">
      <dgm:prSet presAssocID="{903FB58A-A465-43D0-938A-AFE563B947C5}" presName="sibTrans" presStyleCnt="0"/>
      <dgm:spPr/>
    </dgm:pt>
    <dgm:pt modelId="{C588EFC9-DC0A-4046-88A9-102E2A26CA61}" type="pres">
      <dgm:prSet presAssocID="{8FC37410-7CDB-46E5-85E7-9AFF8C2A7A28}" presName="compositeNode" presStyleCnt="0">
        <dgm:presLayoutVars>
          <dgm:bulletEnabled val="1"/>
        </dgm:presLayoutVars>
      </dgm:prSet>
      <dgm:spPr/>
    </dgm:pt>
    <dgm:pt modelId="{93B7CB47-6126-4D3A-B6AB-C977FFC55953}" type="pres">
      <dgm:prSet presAssocID="{8FC37410-7CDB-46E5-85E7-9AFF8C2A7A28}" presName="bgRect" presStyleLbl="bgAccFollowNode1" presStyleIdx="2" presStyleCnt="5"/>
      <dgm:spPr/>
    </dgm:pt>
    <dgm:pt modelId="{13323692-D177-4F9E-BC66-0BEAB17CDC8B}" type="pres">
      <dgm:prSet presAssocID="{363CEFAB-7672-4FEB-93C7-818D86019AC0}" presName="sibTransNodeCircle" presStyleLbl="alignNode1" presStyleIdx="4" presStyleCnt="10">
        <dgm:presLayoutVars>
          <dgm:chMax val="0"/>
          <dgm:bulletEnabled/>
        </dgm:presLayoutVars>
      </dgm:prSet>
      <dgm:spPr/>
    </dgm:pt>
    <dgm:pt modelId="{6DB7616D-E01F-4B52-AC7A-74647B5D2A32}" type="pres">
      <dgm:prSet presAssocID="{8FC37410-7CDB-46E5-85E7-9AFF8C2A7A28}" presName="bottomLine" presStyleLbl="alignNode1" presStyleIdx="5" presStyleCnt="10">
        <dgm:presLayoutVars/>
      </dgm:prSet>
      <dgm:spPr/>
    </dgm:pt>
    <dgm:pt modelId="{CF7A7DD2-6770-4E33-B254-902D1C68566B}" type="pres">
      <dgm:prSet presAssocID="{8FC37410-7CDB-46E5-85E7-9AFF8C2A7A28}" presName="nodeText" presStyleLbl="bgAccFollowNode1" presStyleIdx="2" presStyleCnt="5">
        <dgm:presLayoutVars>
          <dgm:bulletEnabled val="1"/>
        </dgm:presLayoutVars>
      </dgm:prSet>
      <dgm:spPr/>
    </dgm:pt>
    <dgm:pt modelId="{0286CED0-D93F-4613-A674-6CC18390B636}" type="pres">
      <dgm:prSet presAssocID="{363CEFAB-7672-4FEB-93C7-818D86019AC0}" presName="sibTrans" presStyleCnt="0"/>
      <dgm:spPr/>
    </dgm:pt>
    <dgm:pt modelId="{9E3E56B5-B1DA-4AB9-BA58-3BD14C1E0567}" type="pres">
      <dgm:prSet presAssocID="{80FC4F73-AE3E-4FB2-9872-6BF0733358BF}" presName="compositeNode" presStyleCnt="0">
        <dgm:presLayoutVars>
          <dgm:bulletEnabled val="1"/>
        </dgm:presLayoutVars>
      </dgm:prSet>
      <dgm:spPr/>
    </dgm:pt>
    <dgm:pt modelId="{E5A9AD0A-D3D6-401A-BE43-7359F992CE11}" type="pres">
      <dgm:prSet presAssocID="{80FC4F73-AE3E-4FB2-9872-6BF0733358BF}" presName="bgRect" presStyleLbl="bgAccFollowNode1" presStyleIdx="3" presStyleCnt="5"/>
      <dgm:spPr/>
    </dgm:pt>
    <dgm:pt modelId="{FDAE42DF-5321-4F32-B524-9D2F7067CD46}" type="pres">
      <dgm:prSet presAssocID="{5051FC74-28E6-4224-85D2-E2914FB4FFCE}" presName="sibTransNodeCircle" presStyleLbl="alignNode1" presStyleIdx="6" presStyleCnt="10">
        <dgm:presLayoutVars>
          <dgm:chMax val="0"/>
          <dgm:bulletEnabled/>
        </dgm:presLayoutVars>
      </dgm:prSet>
      <dgm:spPr/>
    </dgm:pt>
    <dgm:pt modelId="{B4E2B4D4-1942-41D5-A2C1-82654D5F98EE}" type="pres">
      <dgm:prSet presAssocID="{80FC4F73-AE3E-4FB2-9872-6BF0733358BF}" presName="bottomLine" presStyleLbl="alignNode1" presStyleIdx="7" presStyleCnt="10">
        <dgm:presLayoutVars/>
      </dgm:prSet>
      <dgm:spPr/>
    </dgm:pt>
    <dgm:pt modelId="{2818B856-3DAB-4EFF-BAA6-7DFBC2128D0D}" type="pres">
      <dgm:prSet presAssocID="{80FC4F73-AE3E-4FB2-9872-6BF0733358BF}" presName="nodeText" presStyleLbl="bgAccFollowNode1" presStyleIdx="3" presStyleCnt="5">
        <dgm:presLayoutVars>
          <dgm:bulletEnabled val="1"/>
        </dgm:presLayoutVars>
      </dgm:prSet>
      <dgm:spPr/>
    </dgm:pt>
    <dgm:pt modelId="{27A16245-2B2B-432F-BD2D-D646E4DA3E53}" type="pres">
      <dgm:prSet presAssocID="{5051FC74-28E6-4224-85D2-E2914FB4FFCE}" presName="sibTrans" presStyleCnt="0"/>
      <dgm:spPr/>
    </dgm:pt>
    <dgm:pt modelId="{AFCD0A23-1B93-4958-8E73-ABD01B11A7E8}" type="pres">
      <dgm:prSet presAssocID="{6DB3E50D-D959-4A96-9195-3DC7215D064A}" presName="compositeNode" presStyleCnt="0">
        <dgm:presLayoutVars>
          <dgm:bulletEnabled val="1"/>
        </dgm:presLayoutVars>
      </dgm:prSet>
      <dgm:spPr/>
    </dgm:pt>
    <dgm:pt modelId="{E54E43BE-DBA8-404F-8F9D-392D669BD28F}" type="pres">
      <dgm:prSet presAssocID="{6DB3E50D-D959-4A96-9195-3DC7215D064A}" presName="bgRect" presStyleLbl="bgAccFollowNode1" presStyleIdx="4" presStyleCnt="5"/>
      <dgm:spPr/>
    </dgm:pt>
    <dgm:pt modelId="{45113ADC-75A8-4D38-B250-BD280A3B26A5}" type="pres">
      <dgm:prSet presAssocID="{EE8833F7-1BE4-4F5A-97C5-319FF3A81528}" presName="sibTransNodeCircle" presStyleLbl="alignNode1" presStyleIdx="8" presStyleCnt="10">
        <dgm:presLayoutVars>
          <dgm:chMax val="0"/>
          <dgm:bulletEnabled/>
        </dgm:presLayoutVars>
      </dgm:prSet>
      <dgm:spPr/>
    </dgm:pt>
    <dgm:pt modelId="{CF12B8F4-FA96-489B-B1D2-EA525C5A25A7}" type="pres">
      <dgm:prSet presAssocID="{6DB3E50D-D959-4A96-9195-3DC7215D064A}" presName="bottomLine" presStyleLbl="alignNode1" presStyleIdx="9" presStyleCnt="10">
        <dgm:presLayoutVars/>
      </dgm:prSet>
      <dgm:spPr/>
    </dgm:pt>
    <dgm:pt modelId="{CC6536FE-B2FA-4885-A3FF-5D0CDD69424C}" type="pres">
      <dgm:prSet presAssocID="{6DB3E50D-D959-4A96-9195-3DC7215D064A}" presName="nodeText" presStyleLbl="bgAccFollowNode1" presStyleIdx="4" presStyleCnt="5">
        <dgm:presLayoutVars>
          <dgm:bulletEnabled val="1"/>
        </dgm:presLayoutVars>
      </dgm:prSet>
      <dgm:spPr/>
    </dgm:pt>
  </dgm:ptLst>
  <dgm:cxnLst>
    <dgm:cxn modelId="{04AB1701-FE76-4816-A219-53EF8DBAFDBC}" type="presOf" srcId="{8FC37410-7CDB-46E5-85E7-9AFF8C2A7A28}" destId="{CF7A7DD2-6770-4E33-B254-902D1C68566B}" srcOrd="1" destOrd="0" presId="urn:microsoft.com/office/officeart/2016/7/layout/BasicLinearProcessNumbered"/>
    <dgm:cxn modelId="{88D30F10-36B1-447E-BCDC-14AAD6D41030}" type="presOf" srcId="{5051FC74-28E6-4224-85D2-E2914FB4FFCE}" destId="{FDAE42DF-5321-4F32-B524-9D2F7067CD46}" srcOrd="0" destOrd="0" presId="urn:microsoft.com/office/officeart/2016/7/layout/BasicLinearProcessNumbered"/>
    <dgm:cxn modelId="{A99C3C16-4EC6-4FB1-9FEB-5EC948FB501A}" type="presOf" srcId="{8FC37410-7CDB-46E5-85E7-9AFF8C2A7A28}" destId="{93B7CB47-6126-4D3A-B6AB-C977FFC55953}" srcOrd="0" destOrd="0" presId="urn:microsoft.com/office/officeart/2016/7/layout/BasicLinearProcessNumbered"/>
    <dgm:cxn modelId="{71F64C21-D4B3-4ABD-8E73-87640D3B8F58}" srcId="{C152D01D-CA62-4AA6-8E61-4E79DCA20E57}" destId="{76633E6D-288A-4CCC-94EF-F8967E4B8CA4}" srcOrd="0" destOrd="0" parTransId="{A6414C49-068F-436B-8D45-A38E96119D44}" sibTransId="{DB41E775-0817-4F6E-B585-998A07668AE9}"/>
    <dgm:cxn modelId="{85AEBB21-6095-43FA-AA0F-4DA4F4B613DD}" type="presOf" srcId="{6DB3E50D-D959-4A96-9195-3DC7215D064A}" destId="{CC6536FE-B2FA-4885-A3FF-5D0CDD69424C}" srcOrd="1" destOrd="0" presId="urn:microsoft.com/office/officeart/2016/7/layout/BasicLinearProcessNumbered"/>
    <dgm:cxn modelId="{77057828-4BDC-4B66-99D1-EDC7C70FB679}" srcId="{C152D01D-CA62-4AA6-8E61-4E79DCA20E57}" destId="{80FC4F73-AE3E-4FB2-9872-6BF0733358BF}" srcOrd="3" destOrd="0" parTransId="{3DC64752-EFF2-4F02-86E9-FCB1AEB194CA}" sibTransId="{5051FC74-28E6-4224-85D2-E2914FB4FFCE}"/>
    <dgm:cxn modelId="{4D2C545F-03BC-4BAF-B91E-32268CEB2AE5}" type="presOf" srcId="{EE8833F7-1BE4-4F5A-97C5-319FF3A81528}" destId="{45113ADC-75A8-4D38-B250-BD280A3B26A5}" srcOrd="0" destOrd="0" presId="urn:microsoft.com/office/officeart/2016/7/layout/BasicLinearProcessNumbered"/>
    <dgm:cxn modelId="{8AE01662-20BC-4EFB-95A3-6C4F8930BB8D}" type="presOf" srcId="{80FC4F73-AE3E-4FB2-9872-6BF0733358BF}" destId="{2818B856-3DAB-4EFF-BAA6-7DFBC2128D0D}" srcOrd="1" destOrd="0" presId="urn:microsoft.com/office/officeart/2016/7/layout/BasicLinearProcessNumbered"/>
    <dgm:cxn modelId="{BDC4CD47-D045-4A27-AA29-2348F0F20992}" srcId="{C152D01D-CA62-4AA6-8E61-4E79DCA20E57}" destId="{6DB3E50D-D959-4A96-9195-3DC7215D064A}" srcOrd="4" destOrd="0" parTransId="{EA663461-E8FB-4228-9586-CF14B8C6671E}" sibTransId="{EE8833F7-1BE4-4F5A-97C5-319FF3A81528}"/>
    <dgm:cxn modelId="{0BAA874D-6368-443D-855D-B6C3EAA80738}" type="presOf" srcId="{76633E6D-288A-4CCC-94EF-F8967E4B8CA4}" destId="{5D427832-7950-4946-921C-4BCC5823F0BF}" srcOrd="0" destOrd="0" presId="urn:microsoft.com/office/officeart/2016/7/layout/BasicLinearProcessNumbered"/>
    <dgm:cxn modelId="{C5315F96-D364-48EF-A951-A4A5AD51491F}" type="presOf" srcId="{363CEFAB-7672-4FEB-93C7-818D86019AC0}" destId="{13323692-D177-4F9E-BC66-0BEAB17CDC8B}" srcOrd="0" destOrd="0" presId="urn:microsoft.com/office/officeart/2016/7/layout/BasicLinearProcessNumbered"/>
    <dgm:cxn modelId="{88BCDBA7-3160-4E34-9B6A-F96B925C5EA5}" type="presOf" srcId="{C152D01D-CA62-4AA6-8E61-4E79DCA20E57}" destId="{0CD07D5D-5E8B-43F8-95BC-6FDC01FB7226}" srcOrd="0" destOrd="0" presId="urn:microsoft.com/office/officeart/2016/7/layout/BasicLinearProcessNumbered"/>
    <dgm:cxn modelId="{F044B5BC-03B6-441F-98C6-17F4D5E00F6E}" type="presOf" srcId="{DB41E775-0817-4F6E-B585-998A07668AE9}" destId="{2DF60452-8880-4FE0-8E7B-56CAD4D1D8F0}" srcOrd="0" destOrd="0" presId="urn:microsoft.com/office/officeart/2016/7/layout/BasicLinearProcessNumbered"/>
    <dgm:cxn modelId="{A0AF5EBD-86D0-484C-BDEE-9B2CDB5D971B}" srcId="{C152D01D-CA62-4AA6-8E61-4E79DCA20E57}" destId="{1EBA394F-B42B-4933-A3E1-D228885F2FBC}" srcOrd="1" destOrd="0" parTransId="{E684DD2C-0A30-4BEC-B0BE-8C4D17C6CA6E}" sibTransId="{903FB58A-A465-43D0-938A-AFE563B947C5}"/>
    <dgm:cxn modelId="{6D1FD4BE-42ED-4007-A053-C13876C4DC6F}" type="presOf" srcId="{903FB58A-A465-43D0-938A-AFE563B947C5}" destId="{2904208F-AEC3-4429-8DF6-FD182108E4B9}" srcOrd="0" destOrd="0" presId="urn:microsoft.com/office/officeart/2016/7/layout/BasicLinearProcessNumbered"/>
    <dgm:cxn modelId="{777F7FD5-3A16-4378-884C-FA17B6B0F993}" type="presOf" srcId="{1EBA394F-B42B-4933-A3E1-D228885F2FBC}" destId="{0551CACB-017D-47FB-862A-0E62690BA21F}" srcOrd="0" destOrd="0" presId="urn:microsoft.com/office/officeart/2016/7/layout/BasicLinearProcessNumbered"/>
    <dgm:cxn modelId="{7FEBBCD6-C32F-4F51-9FFE-CA0D4336BF69}" type="presOf" srcId="{76633E6D-288A-4CCC-94EF-F8967E4B8CA4}" destId="{DDC55100-A6E3-49DE-A945-F47841FDD3FB}" srcOrd="1" destOrd="0" presId="urn:microsoft.com/office/officeart/2016/7/layout/BasicLinearProcessNumbered"/>
    <dgm:cxn modelId="{CB27F4DB-94A7-4BAC-ADE4-B2C19EF6ACFE}" type="presOf" srcId="{1EBA394F-B42B-4933-A3E1-D228885F2FBC}" destId="{828F4BCF-8EC0-4D7F-8830-E6A34FB1FA59}" srcOrd="1" destOrd="0" presId="urn:microsoft.com/office/officeart/2016/7/layout/BasicLinearProcessNumbered"/>
    <dgm:cxn modelId="{1B0318DC-C1A6-493B-9722-39EEA51FEC51}" type="presOf" srcId="{80FC4F73-AE3E-4FB2-9872-6BF0733358BF}" destId="{E5A9AD0A-D3D6-401A-BE43-7359F992CE11}" srcOrd="0" destOrd="0" presId="urn:microsoft.com/office/officeart/2016/7/layout/BasicLinearProcessNumbered"/>
    <dgm:cxn modelId="{70514BF0-A38D-4349-A8CD-96F5F43606F4}" srcId="{C152D01D-CA62-4AA6-8E61-4E79DCA20E57}" destId="{8FC37410-7CDB-46E5-85E7-9AFF8C2A7A28}" srcOrd="2" destOrd="0" parTransId="{F2EE0E96-E613-47F5-BC5D-5F25A6B3A533}" sibTransId="{363CEFAB-7672-4FEB-93C7-818D86019AC0}"/>
    <dgm:cxn modelId="{7B4B5CF2-07E2-4314-B56E-E4F7095D1B0E}" type="presOf" srcId="{6DB3E50D-D959-4A96-9195-3DC7215D064A}" destId="{E54E43BE-DBA8-404F-8F9D-392D669BD28F}" srcOrd="0" destOrd="0" presId="urn:microsoft.com/office/officeart/2016/7/layout/BasicLinearProcessNumbered"/>
    <dgm:cxn modelId="{EC53B5F9-5729-46A1-9293-D550A7FEF9B2}" type="presParOf" srcId="{0CD07D5D-5E8B-43F8-95BC-6FDC01FB7226}" destId="{99712AAA-1A06-4768-A7CD-798DD9BA351B}" srcOrd="0" destOrd="0" presId="urn:microsoft.com/office/officeart/2016/7/layout/BasicLinearProcessNumbered"/>
    <dgm:cxn modelId="{7A34B519-4BCB-43F8-92DC-E3B255C7B2D8}" type="presParOf" srcId="{99712AAA-1A06-4768-A7CD-798DD9BA351B}" destId="{5D427832-7950-4946-921C-4BCC5823F0BF}" srcOrd="0" destOrd="0" presId="urn:microsoft.com/office/officeart/2016/7/layout/BasicLinearProcessNumbered"/>
    <dgm:cxn modelId="{E51E90C5-2845-404C-8A50-5A758485783C}" type="presParOf" srcId="{99712AAA-1A06-4768-A7CD-798DD9BA351B}" destId="{2DF60452-8880-4FE0-8E7B-56CAD4D1D8F0}" srcOrd="1" destOrd="0" presId="urn:microsoft.com/office/officeart/2016/7/layout/BasicLinearProcessNumbered"/>
    <dgm:cxn modelId="{FDC69FD9-E44E-42EA-9B09-6E43DAEE3687}" type="presParOf" srcId="{99712AAA-1A06-4768-A7CD-798DD9BA351B}" destId="{BFC5E4AC-61E5-43DF-96F7-65B6D2F7AFF9}" srcOrd="2" destOrd="0" presId="urn:microsoft.com/office/officeart/2016/7/layout/BasicLinearProcessNumbered"/>
    <dgm:cxn modelId="{846BD9BD-EFA5-4567-8A79-ECFA1AB09F84}" type="presParOf" srcId="{99712AAA-1A06-4768-A7CD-798DD9BA351B}" destId="{DDC55100-A6E3-49DE-A945-F47841FDD3FB}" srcOrd="3" destOrd="0" presId="urn:microsoft.com/office/officeart/2016/7/layout/BasicLinearProcessNumbered"/>
    <dgm:cxn modelId="{6F97FF04-BE8E-49EC-BF37-7B5164E7C6F4}" type="presParOf" srcId="{0CD07D5D-5E8B-43F8-95BC-6FDC01FB7226}" destId="{18B68367-1E7B-416E-9814-7FE0CBFD377E}" srcOrd="1" destOrd="0" presId="urn:microsoft.com/office/officeart/2016/7/layout/BasicLinearProcessNumbered"/>
    <dgm:cxn modelId="{887D9061-F4A7-44AA-A7A7-621E43CFDE2F}" type="presParOf" srcId="{0CD07D5D-5E8B-43F8-95BC-6FDC01FB7226}" destId="{8E944540-AF08-4F27-9235-2389A0D21DB2}" srcOrd="2" destOrd="0" presId="urn:microsoft.com/office/officeart/2016/7/layout/BasicLinearProcessNumbered"/>
    <dgm:cxn modelId="{6C9866B3-6996-4681-BD13-6FFA475343B6}" type="presParOf" srcId="{8E944540-AF08-4F27-9235-2389A0D21DB2}" destId="{0551CACB-017D-47FB-862A-0E62690BA21F}" srcOrd="0" destOrd="0" presId="urn:microsoft.com/office/officeart/2016/7/layout/BasicLinearProcessNumbered"/>
    <dgm:cxn modelId="{F567A439-791D-4C25-A2EC-5320FB7D6CA2}" type="presParOf" srcId="{8E944540-AF08-4F27-9235-2389A0D21DB2}" destId="{2904208F-AEC3-4429-8DF6-FD182108E4B9}" srcOrd="1" destOrd="0" presId="urn:microsoft.com/office/officeart/2016/7/layout/BasicLinearProcessNumbered"/>
    <dgm:cxn modelId="{203B266E-6F6B-45B9-B382-A0C652E45401}" type="presParOf" srcId="{8E944540-AF08-4F27-9235-2389A0D21DB2}" destId="{EFC2CF5F-2148-458A-852E-1A3C710320B2}" srcOrd="2" destOrd="0" presId="urn:microsoft.com/office/officeart/2016/7/layout/BasicLinearProcessNumbered"/>
    <dgm:cxn modelId="{907A6956-4C40-49A0-BCBD-F3C96300000F}" type="presParOf" srcId="{8E944540-AF08-4F27-9235-2389A0D21DB2}" destId="{828F4BCF-8EC0-4D7F-8830-E6A34FB1FA59}" srcOrd="3" destOrd="0" presId="urn:microsoft.com/office/officeart/2016/7/layout/BasicLinearProcessNumbered"/>
    <dgm:cxn modelId="{86D53166-39DA-458E-AAED-F66EC0ACD6F8}" type="presParOf" srcId="{0CD07D5D-5E8B-43F8-95BC-6FDC01FB7226}" destId="{31458974-C43D-4DFA-97B3-73FF445B7891}" srcOrd="3" destOrd="0" presId="urn:microsoft.com/office/officeart/2016/7/layout/BasicLinearProcessNumbered"/>
    <dgm:cxn modelId="{5BFF4308-BD71-4DFF-B1C2-AE4A170043C4}" type="presParOf" srcId="{0CD07D5D-5E8B-43F8-95BC-6FDC01FB7226}" destId="{C588EFC9-DC0A-4046-88A9-102E2A26CA61}" srcOrd="4" destOrd="0" presId="urn:microsoft.com/office/officeart/2016/7/layout/BasicLinearProcessNumbered"/>
    <dgm:cxn modelId="{A2724E8D-B524-420F-A1DF-72568512D495}" type="presParOf" srcId="{C588EFC9-DC0A-4046-88A9-102E2A26CA61}" destId="{93B7CB47-6126-4D3A-B6AB-C977FFC55953}" srcOrd="0" destOrd="0" presId="urn:microsoft.com/office/officeart/2016/7/layout/BasicLinearProcessNumbered"/>
    <dgm:cxn modelId="{14F86389-52B1-4F38-8F8E-E4DDE4FF3A75}" type="presParOf" srcId="{C588EFC9-DC0A-4046-88A9-102E2A26CA61}" destId="{13323692-D177-4F9E-BC66-0BEAB17CDC8B}" srcOrd="1" destOrd="0" presId="urn:microsoft.com/office/officeart/2016/7/layout/BasicLinearProcessNumbered"/>
    <dgm:cxn modelId="{EBE1118F-5C8A-403D-9DDA-BF670A3233D7}" type="presParOf" srcId="{C588EFC9-DC0A-4046-88A9-102E2A26CA61}" destId="{6DB7616D-E01F-4B52-AC7A-74647B5D2A32}" srcOrd="2" destOrd="0" presId="urn:microsoft.com/office/officeart/2016/7/layout/BasicLinearProcessNumbered"/>
    <dgm:cxn modelId="{9CE2B1D6-080C-4624-A543-02839F7BEDAE}" type="presParOf" srcId="{C588EFC9-DC0A-4046-88A9-102E2A26CA61}" destId="{CF7A7DD2-6770-4E33-B254-902D1C68566B}" srcOrd="3" destOrd="0" presId="urn:microsoft.com/office/officeart/2016/7/layout/BasicLinearProcessNumbered"/>
    <dgm:cxn modelId="{7EE57438-D4AF-477A-9CF1-8A31954FFE61}" type="presParOf" srcId="{0CD07D5D-5E8B-43F8-95BC-6FDC01FB7226}" destId="{0286CED0-D93F-4613-A674-6CC18390B636}" srcOrd="5" destOrd="0" presId="urn:microsoft.com/office/officeart/2016/7/layout/BasicLinearProcessNumbered"/>
    <dgm:cxn modelId="{9644E4B0-6959-47B4-A6BE-31AA8019547C}" type="presParOf" srcId="{0CD07D5D-5E8B-43F8-95BC-6FDC01FB7226}" destId="{9E3E56B5-B1DA-4AB9-BA58-3BD14C1E0567}" srcOrd="6" destOrd="0" presId="urn:microsoft.com/office/officeart/2016/7/layout/BasicLinearProcessNumbered"/>
    <dgm:cxn modelId="{3A4CFEBD-6178-4A74-AAD6-3B2C48E8C47B}" type="presParOf" srcId="{9E3E56B5-B1DA-4AB9-BA58-3BD14C1E0567}" destId="{E5A9AD0A-D3D6-401A-BE43-7359F992CE11}" srcOrd="0" destOrd="0" presId="urn:microsoft.com/office/officeart/2016/7/layout/BasicLinearProcessNumbered"/>
    <dgm:cxn modelId="{03410CCF-F19B-4CD3-8018-4E05791CC98B}" type="presParOf" srcId="{9E3E56B5-B1DA-4AB9-BA58-3BD14C1E0567}" destId="{FDAE42DF-5321-4F32-B524-9D2F7067CD46}" srcOrd="1" destOrd="0" presId="urn:microsoft.com/office/officeart/2016/7/layout/BasicLinearProcessNumbered"/>
    <dgm:cxn modelId="{9FF96CE4-CC04-4354-B1BB-3112FBE1F8A0}" type="presParOf" srcId="{9E3E56B5-B1DA-4AB9-BA58-3BD14C1E0567}" destId="{B4E2B4D4-1942-41D5-A2C1-82654D5F98EE}" srcOrd="2" destOrd="0" presId="urn:microsoft.com/office/officeart/2016/7/layout/BasicLinearProcessNumbered"/>
    <dgm:cxn modelId="{DA43A73D-91D1-4405-AC2C-588782CFB4A1}" type="presParOf" srcId="{9E3E56B5-B1DA-4AB9-BA58-3BD14C1E0567}" destId="{2818B856-3DAB-4EFF-BAA6-7DFBC2128D0D}" srcOrd="3" destOrd="0" presId="urn:microsoft.com/office/officeart/2016/7/layout/BasicLinearProcessNumbered"/>
    <dgm:cxn modelId="{498BBFDE-AE27-439E-8C3C-B253880E3069}" type="presParOf" srcId="{0CD07D5D-5E8B-43F8-95BC-6FDC01FB7226}" destId="{27A16245-2B2B-432F-BD2D-D646E4DA3E53}" srcOrd="7" destOrd="0" presId="urn:microsoft.com/office/officeart/2016/7/layout/BasicLinearProcessNumbered"/>
    <dgm:cxn modelId="{CE65B14B-547D-4C49-AD12-8CB290D97752}" type="presParOf" srcId="{0CD07D5D-5E8B-43F8-95BC-6FDC01FB7226}" destId="{AFCD0A23-1B93-4958-8E73-ABD01B11A7E8}" srcOrd="8" destOrd="0" presId="urn:microsoft.com/office/officeart/2016/7/layout/BasicLinearProcessNumbered"/>
    <dgm:cxn modelId="{E475A393-D6D7-4F83-9B6B-01EFD8677A36}" type="presParOf" srcId="{AFCD0A23-1B93-4958-8E73-ABD01B11A7E8}" destId="{E54E43BE-DBA8-404F-8F9D-392D669BD28F}" srcOrd="0" destOrd="0" presId="urn:microsoft.com/office/officeart/2016/7/layout/BasicLinearProcessNumbered"/>
    <dgm:cxn modelId="{2AE2DD6F-51F5-4D5E-94A3-F960142E4569}" type="presParOf" srcId="{AFCD0A23-1B93-4958-8E73-ABD01B11A7E8}" destId="{45113ADC-75A8-4D38-B250-BD280A3B26A5}" srcOrd="1" destOrd="0" presId="urn:microsoft.com/office/officeart/2016/7/layout/BasicLinearProcessNumbered"/>
    <dgm:cxn modelId="{AF3FC291-DD68-4E90-805B-BED466E75259}" type="presParOf" srcId="{AFCD0A23-1B93-4958-8E73-ABD01B11A7E8}" destId="{CF12B8F4-FA96-489B-B1D2-EA525C5A25A7}" srcOrd="2" destOrd="0" presId="urn:microsoft.com/office/officeart/2016/7/layout/BasicLinearProcessNumbered"/>
    <dgm:cxn modelId="{606672F6-FADF-4802-B590-64E876697A20}" type="presParOf" srcId="{AFCD0A23-1B93-4958-8E73-ABD01B11A7E8}" destId="{CC6536FE-B2FA-4885-A3FF-5D0CDD69424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57FEC22-1F4A-41ED-A837-CFA77C9A2B6B}" type="doc">
      <dgm:prSet loTypeId="urn:microsoft.com/office/officeart/2005/8/layout/matrix3" loCatId="matrix" qsTypeId="urn:microsoft.com/office/officeart/2005/8/quickstyle/simple2" qsCatId="simple" csTypeId="urn:microsoft.com/office/officeart/2005/8/colors/colorful1" csCatId="colorful"/>
      <dgm:spPr/>
      <dgm:t>
        <a:bodyPr/>
        <a:lstStyle/>
        <a:p>
          <a:endParaRPr lang="en-US"/>
        </a:p>
      </dgm:t>
    </dgm:pt>
    <dgm:pt modelId="{270B0EDE-D820-48D5-9415-C764E67877A9}">
      <dgm:prSet/>
      <dgm:spPr/>
      <dgm:t>
        <a:bodyPr/>
        <a:lstStyle/>
        <a:p>
          <a:r>
            <a:rPr kumimoji="1" lang="ja-JP"/>
            <a:t>①受講生とグループに対する精神的支持</a:t>
          </a:r>
          <a:endParaRPr lang="en-US"/>
        </a:p>
      </dgm:t>
    </dgm:pt>
    <dgm:pt modelId="{56B52E9A-D6FF-4424-B4DA-99BF7EDB123F}" type="parTrans" cxnId="{DD727DCE-D68E-4542-BDFC-5E49E1661335}">
      <dgm:prSet/>
      <dgm:spPr/>
      <dgm:t>
        <a:bodyPr/>
        <a:lstStyle/>
        <a:p>
          <a:endParaRPr lang="en-US"/>
        </a:p>
      </dgm:t>
    </dgm:pt>
    <dgm:pt modelId="{6F3F0BB6-B5B6-449D-AA26-43BD88B7C039}" type="sibTrans" cxnId="{DD727DCE-D68E-4542-BDFC-5E49E1661335}">
      <dgm:prSet/>
      <dgm:spPr/>
      <dgm:t>
        <a:bodyPr/>
        <a:lstStyle/>
        <a:p>
          <a:endParaRPr lang="en-US"/>
        </a:p>
      </dgm:t>
    </dgm:pt>
    <dgm:pt modelId="{60E48C16-5384-4F70-ABA1-F6798F3BAA1E}">
      <dgm:prSet/>
      <dgm:spPr/>
      <dgm:t>
        <a:bodyPr/>
        <a:lstStyle/>
        <a:p>
          <a:r>
            <a:rPr kumimoji="1" lang="en-US"/>
            <a:t>(</a:t>
          </a:r>
          <a:r>
            <a:rPr kumimoji="1" lang="ja-JP"/>
            <a:t>モラル・サポート</a:t>
          </a:r>
          <a:r>
            <a:rPr kumimoji="1" lang="en-US"/>
            <a:t>)</a:t>
          </a:r>
          <a:endParaRPr lang="en-US"/>
        </a:p>
      </dgm:t>
    </dgm:pt>
    <dgm:pt modelId="{B41F41DE-3649-4ED5-B45E-6B3DD2FD3708}" type="parTrans" cxnId="{EC18A048-FD76-4A51-A5F0-2A4D15BBBD3B}">
      <dgm:prSet/>
      <dgm:spPr/>
      <dgm:t>
        <a:bodyPr/>
        <a:lstStyle/>
        <a:p>
          <a:endParaRPr lang="en-US"/>
        </a:p>
      </dgm:t>
    </dgm:pt>
    <dgm:pt modelId="{085A5CF1-7681-4383-B769-4EC6A676AAD9}" type="sibTrans" cxnId="{EC18A048-FD76-4A51-A5F0-2A4D15BBBD3B}">
      <dgm:prSet/>
      <dgm:spPr/>
      <dgm:t>
        <a:bodyPr/>
        <a:lstStyle/>
        <a:p>
          <a:endParaRPr lang="en-US"/>
        </a:p>
      </dgm:t>
    </dgm:pt>
    <dgm:pt modelId="{EDA40E9C-300A-4E2F-9903-1B5FC43C93D1}">
      <dgm:prSet/>
      <dgm:spPr/>
      <dgm:t>
        <a:bodyPr/>
        <a:lstStyle/>
        <a:p>
          <a:r>
            <a:rPr kumimoji="1" lang="ja-JP"/>
            <a:t>②受講生とグループに対する技術的支持</a:t>
          </a:r>
          <a:endParaRPr lang="en-US"/>
        </a:p>
      </dgm:t>
    </dgm:pt>
    <dgm:pt modelId="{6B01BBDA-D1CE-4BAC-901A-782D0F2B2109}" type="parTrans" cxnId="{9E8B477B-9E76-448E-9FFC-5F3B269F413E}">
      <dgm:prSet/>
      <dgm:spPr/>
      <dgm:t>
        <a:bodyPr/>
        <a:lstStyle/>
        <a:p>
          <a:endParaRPr lang="en-US"/>
        </a:p>
      </dgm:t>
    </dgm:pt>
    <dgm:pt modelId="{E8D3B28E-5D27-4364-A1AF-9CCE13754931}" type="sibTrans" cxnId="{9E8B477B-9E76-448E-9FFC-5F3B269F413E}">
      <dgm:prSet/>
      <dgm:spPr/>
      <dgm:t>
        <a:bodyPr/>
        <a:lstStyle/>
        <a:p>
          <a:endParaRPr lang="en-US"/>
        </a:p>
      </dgm:t>
    </dgm:pt>
    <dgm:pt modelId="{C7AD6EF9-24B5-4AAD-903E-2B6763764585}">
      <dgm:prSet/>
      <dgm:spPr/>
      <dgm:t>
        <a:bodyPr/>
        <a:lstStyle/>
        <a:p>
          <a:r>
            <a:rPr kumimoji="1" lang="en-US"/>
            <a:t>(</a:t>
          </a:r>
          <a:r>
            <a:rPr kumimoji="1" lang="ja-JP"/>
            <a:t>テクニカル・サポート</a:t>
          </a:r>
          <a:r>
            <a:rPr kumimoji="1" lang="en-US"/>
            <a:t>)</a:t>
          </a:r>
          <a:endParaRPr lang="en-US"/>
        </a:p>
      </dgm:t>
    </dgm:pt>
    <dgm:pt modelId="{F70D5948-FAB9-4B3F-B50C-0685F9112191}" type="parTrans" cxnId="{7994B2A4-9C09-4B1B-B893-C2D9055884F7}">
      <dgm:prSet/>
      <dgm:spPr/>
      <dgm:t>
        <a:bodyPr/>
        <a:lstStyle/>
        <a:p>
          <a:endParaRPr lang="en-US"/>
        </a:p>
      </dgm:t>
    </dgm:pt>
    <dgm:pt modelId="{69E0DCD7-DFA0-4421-A401-A2E74AE57C41}" type="sibTrans" cxnId="{7994B2A4-9C09-4B1B-B893-C2D9055884F7}">
      <dgm:prSet/>
      <dgm:spPr/>
      <dgm:t>
        <a:bodyPr/>
        <a:lstStyle/>
        <a:p>
          <a:endParaRPr lang="en-US"/>
        </a:p>
      </dgm:t>
    </dgm:pt>
    <dgm:pt modelId="{10ACF362-43E5-4286-A90C-5E22C2EE6CB9}" type="pres">
      <dgm:prSet presAssocID="{A57FEC22-1F4A-41ED-A837-CFA77C9A2B6B}" presName="matrix" presStyleCnt="0">
        <dgm:presLayoutVars>
          <dgm:chMax val="1"/>
          <dgm:dir/>
          <dgm:resizeHandles val="exact"/>
        </dgm:presLayoutVars>
      </dgm:prSet>
      <dgm:spPr/>
    </dgm:pt>
    <dgm:pt modelId="{53A256B9-3B1D-45B9-B248-962092697429}" type="pres">
      <dgm:prSet presAssocID="{A57FEC22-1F4A-41ED-A837-CFA77C9A2B6B}" presName="diamond" presStyleLbl="bgShp" presStyleIdx="0" presStyleCnt="1"/>
      <dgm:spPr/>
    </dgm:pt>
    <dgm:pt modelId="{E953823A-505C-4CEF-8A31-96873D8D21D5}" type="pres">
      <dgm:prSet presAssocID="{A57FEC22-1F4A-41ED-A837-CFA77C9A2B6B}" presName="quad1" presStyleLbl="node1" presStyleIdx="0" presStyleCnt="4">
        <dgm:presLayoutVars>
          <dgm:chMax val="0"/>
          <dgm:chPref val="0"/>
          <dgm:bulletEnabled val="1"/>
        </dgm:presLayoutVars>
      </dgm:prSet>
      <dgm:spPr/>
    </dgm:pt>
    <dgm:pt modelId="{DAD646EE-F774-4748-81CD-498ABDAC722F}" type="pres">
      <dgm:prSet presAssocID="{A57FEC22-1F4A-41ED-A837-CFA77C9A2B6B}" presName="quad2" presStyleLbl="node1" presStyleIdx="1" presStyleCnt="4">
        <dgm:presLayoutVars>
          <dgm:chMax val="0"/>
          <dgm:chPref val="0"/>
          <dgm:bulletEnabled val="1"/>
        </dgm:presLayoutVars>
      </dgm:prSet>
      <dgm:spPr/>
    </dgm:pt>
    <dgm:pt modelId="{AF784A99-90FF-4983-9651-74551CC0B4AD}" type="pres">
      <dgm:prSet presAssocID="{A57FEC22-1F4A-41ED-A837-CFA77C9A2B6B}" presName="quad3" presStyleLbl="node1" presStyleIdx="2" presStyleCnt="4">
        <dgm:presLayoutVars>
          <dgm:chMax val="0"/>
          <dgm:chPref val="0"/>
          <dgm:bulletEnabled val="1"/>
        </dgm:presLayoutVars>
      </dgm:prSet>
      <dgm:spPr/>
    </dgm:pt>
    <dgm:pt modelId="{22597492-E057-4DB7-8F15-3435CF415A2C}" type="pres">
      <dgm:prSet presAssocID="{A57FEC22-1F4A-41ED-A837-CFA77C9A2B6B}" presName="quad4" presStyleLbl="node1" presStyleIdx="3" presStyleCnt="4">
        <dgm:presLayoutVars>
          <dgm:chMax val="0"/>
          <dgm:chPref val="0"/>
          <dgm:bulletEnabled val="1"/>
        </dgm:presLayoutVars>
      </dgm:prSet>
      <dgm:spPr/>
    </dgm:pt>
  </dgm:ptLst>
  <dgm:cxnLst>
    <dgm:cxn modelId="{413D4304-6407-4CC7-B95E-981BF8BE9571}" type="presOf" srcId="{EDA40E9C-300A-4E2F-9903-1B5FC43C93D1}" destId="{AF784A99-90FF-4983-9651-74551CC0B4AD}" srcOrd="0" destOrd="0" presId="urn:microsoft.com/office/officeart/2005/8/layout/matrix3"/>
    <dgm:cxn modelId="{C0405936-CBA6-4A64-A5C5-74249B7A0D08}" type="presOf" srcId="{A57FEC22-1F4A-41ED-A837-CFA77C9A2B6B}" destId="{10ACF362-43E5-4286-A90C-5E22C2EE6CB9}" srcOrd="0" destOrd="0" presId="urn:microsoft.com/office/officeart/2005/8/layout/matrix3"/>
    <dgm:cxn modelId="{30232F62-41CE-49E9-9A2B-6B642C988390}" type="presOf" srcId="{C7AD6EF9-24B5-4AAD-903E-2B6763764585}" destId="{22597492-E057-4DB7-8F15-3435CF415A2C}" srcOrd="0" destOrd="0" presId="urn:microsoft.com/office/officeart/2005/8/layout/matrix3"/>
    <dgm:cxn modelId="{EC18A048-FD76-4A51-A5F0-2A4D15BBBD3B}" srcId="{A57FEC22-1F4A-41ED-A837-CFA77C9A2B6B}" destId="{60E48C16-5384-4F70-ABA1-F6798F3BAA1E}" srcOrd="1" destOrd="0" parTransId="{B41F41DE-3649-4ED5-B45E-6B3DD2FD3708}" sibTransId="{085A5CF1-7681-4383-B769-4EC6A676AAD9}"/>
    <dgm:cxn modelId="{9E8B477B-9E76-448E-9FFC-5F3B269F413E}" srcId="{A57FEC22-1F4A-41ED-A837-CFA77C9A2B6B}" destId="{EDA40E9C-300A-4E2F-9903-1B5FC43C93D1}" srcOrd="2" destOrd="0" parTransId="{6B01BBDA-D1CE-4BAC-901A-782D0F2B2109}" sibTransId="{E8D3B28E-5D27-4364-A1AF-9CCE13754931}"/>
    <dgm:cxn modelId="{EC2AC58F-65F3-4292-9FFE-00D4AC6B0724}" type="presOf" srcId="{270B0EDE-D820-48D5-9415-C764E67877A9}" destId="{E953823A-505C-4CEF-8A31-96873D8D21D5}" srcOrd="0" destOrd="0" presId="urn:microsoft.com/office/officeart/2005/8/layout/matrix3"/>
    <dgm:cxn modelId="{7994B2A4-9C09-4B1B-B893-C2D9055884F7}" srcId="{A57FEC22-1F4A-41ED-A837-CFA77C9A2B6B}" destId="{C7AD6EF9-24B5-4AAD-903E-2B6763764585}" srcOrd="3" destOrd="0" parTransId="{F70D5948-FAB9-4B3F-B50C-0685F9112191}" sibTransId="{69E0DCD7-DFA0-4421-A401-A2E74AE57C41}"/>
    <dgm:cxn modelId="{080192C3-46CD-4C57-84F0-BAE41D2EBD1F}" type="presOf" srcId="{60E48C16-5384-4F70-ABA1-F6798F3BAA1E}" destId="{DAD646EE-F774-4748-81CD-498ABDAC722F}" srcOrd="0" destOrd="0" presId="urn:microsoft.com/office/officeart/2005/8/layout/matrix3"/>
    <dgm:cxn modelId="{DD727DCE-D68E-4542-BDFC-5E49E1661335}" srcId="{A57FEC22-1F4A-41ED-A837-CFA77C9A2B6B}" destId="{270B0EDE-D820-48D5-9415-C764E67877A9}" srcOrd="0" destOrd="0" parTransId="{56B52E9A-D6FF-4424-B4DA-99BF7EDB123F}" sibTransId="{6F3F0BB6-B5B6-449D-AA26-43BD88B7C039}"/>
    <dgm:cxn modelId="{2C3F8DE5-E3FC-44A5-9DAC-A5FE629716D8}" type="presParOf" srcId="{10ACF362-43E5-4286-A90C-5E22C2EE6CB9}" destId="{53A256B9-3B1D-45B9-B248-962092697429}" srcOrd="0" destOrd="0" presId="urn:microsoft.com/office/officeart/2005/8/layout/matrix3"/>
    <dgm:cxn modelId="{08BB1AA6-101D-409E-B1A1-06EB3D16BD2F}" type="presParOf" srcId="{10ACF362-43E5-4286-A90C-5E22C2EE6CB9}" destId="{E953823A-505C-4CEF-8A31-96873D8D21D5}" srcOrd="1" destOrd="0" presId="urn:microsoft.com/office/officeart/2005/8/layout/matrix3"/>
    <dgm:cxn modelId="{A688ADAD-D3F1-4104-85D9-1ECC5E6970EB}" type="presParOf" srcId="{10ACF362-43E5-4286-A90C-5E22C2EE6CB9}" destId="{DAD646EE-F774-4748-81CD-498ABDAC722F}" srcOrd="2" destOrd="0" presId="urn:microsoft.com/office/officeart/2005/8/layout/matrix3"/>
    <dgm:cxn modelId="{DBBF9A4A-E1DC-4D6A-84A0-CD26695A7B12}" type="presParOf" srcId="{10ACF362-43E5-4286-A90C-5E22C2EE6CB9}" destId="{AF784A99-90FF-4983-9651-74551CC0B4AD}" srcOrd="3" destOrd="0" presId="urn:microsoft.com/office/officeart/2005/8/layout/matrix3"/>
    <dgm:cxn modelId="{DD5C3CCB-F45A-4CB7-A3FD-E2B6C220065C}" type="presParOf" srcId="{10ACF362-43E5-4286-A90C-5E22C2EE6CB9}" destId="{22597492-E057-4DB7-8F15-3435CF415A2C}"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A828116-6EE0-4A7C-A4CE-EE8CF3EF879B}" type="doc">
      <dgm:prSet loTypeId="urn:microsoft.com/office/officeart/2016/7/layout/RepeatingBendingProcessNew" loCatId="process" qsTypeId="urn:microsoft.com/office/officeart/2005/8/quickstyle/simple2" qsCatId="simple" csTypeId="urn:microsoft.com/office/officeart/2005/8/colors/colorful1" csCatId="colorful"/>
      <dgm:spPr/>
      <dgm:t>
        <a:bodyPr/>
        <a:lstStyle/>
        <a:p>
          <a:endParaRPr lang="en-US"/>
        </a:p>
      </dgm:t>
    </dgm:pt>
    <dgm:pt modelId="{FE4E4611-E540-49BC-813F-E658264674AE}">
      <dgm:prSet/>
      <dgm:spPr/>
      <dgm:t>
        <a:bodyPr/>
        <a:lstStyle/>
        <a:p>
          <a:r>
            <a:rPr kumimoji="1" lang="ja-JP"/>
            <a:t>ライラで用いられる主要な方法は</a:t>
          </a:r>
          <a:endParaRPr lang="en-US"/>
        </a:p>
      </dgm:t>
    </dgm:pt>
    <dgm:pt modelId="{06F83431-5577-4E03-9F5D-0CFC2345C543}" type="parTrans" cxnId="{0EBCF310-AA38-4ED2-9ED8-C3C35B40BD87}">
      <dgm:prSet/>
      <dgm:spPr/>
      <dgm:t>
        <a:bodyPr/>
        <a:lstStyle/>
        <a:p>
          <a:endParaRPr lang="en-US"/>
        </a:p>
      </dgm:t>
    </dgm:pt>
    <dgm:pt modelId="{91CC00D8-D551-41EA-9F20-8D7312C21F5B}" type="sibTrans" cxnId="{0EBCF310-AA38-4ED2-9ED8-C3C35B40BD87}">
      <dgm:prSet/>
      <dgm:spPr/>
      <dgm:t>
        <a:bodyPr/>
        <a:lstStyle/>
        <a:p>
          <a:endParaRPr lang="en-US"/>
        </a:p>
      </dgm:t>
    </dgm:pt>
    <dgm:pt modelId="{75F74D18-8F07-4B70-A073-441CB5A2AF3E}">
      <dgm:prSet/>
      <dgm:spPr/>
      <dgm:t>
        <a:bodyPr/>
        <a:lstStyle/>
        <a:p>
          <a:r>
            <a:rPr kumimoji="1" lang="ja-JP"/>
            <a:t>「グループワーク」である。</a:t>
          </a:r>
          <a:endParaRPr lang="en-US"/>
        </a:p>
      </dgm:t>
    </dgm:pt>
    <dgm:pt modelId="{04124540-18B2-4FBF-91AA-B927018BBE70}" type="parTrans" cxnId="{92E9998B-6293-4903-8401-8C7A9DCFCF2B}">
      <dgm:prSet/>
      <dgm:spPr/>
      <dgm:t>
        <a:bodyPr/>
        <a:lstStyle/>
        <a:p>
          <a:endParaRPr lang="en-US"/>
        </a:p>
      </dgm:t>
    </dgm:pt>
    <dgm:pt modelId="{A71EFA9E-F519-4059-8F84-83CEFD56997A}" type="sibTrans" cxnId="{92E9998B-6293-4903-8401-8C7A9DCFCF2B}">
      <dgm:prSet/>
      <dgm:spPr/>
      <dgm:t>
        <a:bodyPr/>
        <a:lstStyle/>
        <a:p>
          <a:endParaRPr lang="en-US"/>
        </a:p>
      </dgm:t>
    </dgm:pt>
    <dgm:pt modelId="{91C8AF0E-F1F5-4151-8889-2F0CC5D01B24}" type="pres">
      <dgm:prSet presAssocID="{DA828116-6EE0-4A7C-A4CE-EE8CF3EF879B}" presName="Name0" presStyleCnt="0">
        <dgm:presLayoutVars>
          <dgm:dir/>
          <dgm:resizeHandles val="exact"/>
        </dgm:presLayoutVars>
      </dgm:prSet>
      <dgm:spPr/>
    </dgm:pt>
    <dgm:pt modelId="{57472882-D0F7-4C3D-B706-F8CCF5F1D75C}" type="pres">
      <dgm:prSet presAssocID="{FE4E4611-E540-49BC-813F-E658264674AE}" presName="node" presStyleLbl="node1" presStyleIdx="0" presStyleCnt="2">
        <dgm:presLayoutVars>
          <dgm:bulletEnabled val="1"/>
        </dgm:presLayoutVars>
      </dgm:prSet>
      <dgm:spPr/>
    </dgm:pt>
    <dgm:pt modelId="{54C8BCC1-E381-4068-A6DC-76DC86DB988A}" type="pres">
      <dgm:prSet presAssocID="{91CC00D8-D551-41EA-9F20-8D7312C21F5B}" presName="sibTrans" presStyleLbl="sibTrans1D1" presStyleIdx="0" presStyleCnt="1"/>
      <dgm:spPr/>
    </dgm:pt>
    <dgm:pt modelId="{D9780373-73D8-473D-9727-A9EB633AAC9D}" type="pres">
      <dgm:prSet presAssocID="{91CC00D8-D551-41EA-9F20-8D7312C21F5B}" presName="connectorText" presStyleLbl="sibTrans1D1" presStyleIdx="0" presStyleCnt="1"/>
      <dgm:spPr/>
    </dgm:pt>
    <dgm:pt modelId="{DE629818-779B-4E1F-BDE0-44500093750F}" type="pres">
      <dgm:prSet presAssocID="{75F74D18-8F07-4B70-A073-441CB5A2AF3E}" presName="node" presStyleLbl="node1" presStyleIdx="1" presStyleCnt="2">
        <dgm:presLayoutVars>
          <dgm:bulletEnabled val="1"/>
        </dgm:presLayoutVars>
      </dgm:prSet>
      <dgm:spPr/>
    </dgm:pt>
  </dgm:ptLst>
  <dgm:cxnLst>
    <dgm:cxn modelId="{A3A02A06-EF06-4E6F-8C26-88C3E4144D30}" type="presOf" srcId="{91CC00D8-D551-41EA-9F20-8D7312C21F5B}" destId="{54C8BCC1-E381-4068-A6DC-76DC86DB988A}" srcOrd="0" destOrd="0" presId="urn:microsoft.com/office/officeart/2016/7/layout/RepeatingBendingProcessNew"/>
    <dgm:cxn modelId="{0EBCF310-AA38-4ED2-9ED8-C3C35B40BD87}" srcId="{DA828116-6EE0-4A7C-A4CE-EE8CF3EF879B}" destId="{FE4E4611-E540-49BC-813F-E658264674AE}" srcOrd="0" destOrd="0" parTransId="{06F83431-5577-4E03-9F5D-0CFC2345C543}" sibTransId="{91CC00D8-D551-41EA-9F20-8D7312C21F5B}"/>
    <dgm:cxn modelId="{60336E4C-B6F0-4732-984A-7EF3B65F36E1}" type="presOf" srcId="{DA828116-6EE0-4A7C-A4CE-EE8CF3EF879B}" destId="{91C8AF0E-F1F5-4151-8889-2F0CC5D01B24}" srcOrd="0" destOrd="0" presId="urn:microsoft.com/office/officeart/2016/7/layout/RepeatingBendingProcessNew"/>
    <dgm:cxn modelId="{92E9998B-6293-4903-8401-8C7A9DCFCF2B}" srcId="{DA828116-6EE0-4A7C-A4CE-EE8CF3EF879B}" destId="{75F74D18-8F07-4B70-A073-441CB5A2AF3E}" srcOrd="1" destOrd="0" parTransId="{04124540-18B2-4FBF-91AA-B927018BBE70}" sibTransId="{A71EFA9E-F519-4059-8F84-83CEFD56997A}"/>
    <dgm:cxn modelId="{832D36C1-B894-40A3-B9E7-1CD32D2A0EBB}" type="presOf" srcId="{75F74D18-8F07-4B70-A073-441CB5A2AF3E}" destId="{DE629818-779B-4E1F-BDE0-44500093750F}" srcOrd="0" destOrd="0" presId="urn:microsoft.com/office/officeart/2016/7/layout/RepeatingBendingProcessNew"/>
    <dgm:cxn modelId="{CE12ACD8-0A26-4DB1-B027-E7DD00706E61}" type="presOf" srcId="{91CC00D8-D551-41EA-9F20-8D7312C21F5B}" destId="{D9780373-73D8-473D-9727-A9EB633AAC9D}" srcOrd="1" destOrd="0" presId="urn:microsoft.com/office/officeart/2016/7/layout/RepeatingBendingProcessNew"/>
    <dgm:cxn modelId="{33DF77EB-DBE1-4B99-9DC7-F7AFD845F5E0}" type="presOf" srcId="{FE4E4611-E540-49BC-813F-E658264674AE}" destId="{57472882-D0F7-4C3D-B706-F8CCF5F1D75C}" srcOrd="0" destOrd="0" presId="urn:microsoft.com/office/officeart/2016/7/layout/RepeatingBendingProcessNew"/>
    <dgm:cxn modelId="{D9FCD9D3-0BD2-465D-B336-6151CAA0A933}" type="presParOf" srcId="{91C8AF0E-F1F5-4151-8889-2F0CC5D01B24}" destId="{57472882-D0F7-4C3D-B706-F8CCF5F1D75C}" srcOrd="0" destOrd="0" presId="urn:microsoft.com/office/officeart/2016/7/layout/RepeatingBendingProcessNew"/>
    <dgm:cxn modelId="{688E7FA7-0145-456E-BB99-770A5E52FBC3}" type="presParOf" srcId="{91C8AF0E-F1F5-4151-8889-2F0CC5D01B24}" destId="{54C8BCC1-E381-4068-A6DC-76DC86DB988A}" srcOrd="1" destOrd="0" presId="urn:microsoft.com/office/officeart/2016/7/layout/RepeatingBendingProcessNew"/>
    <dgm:cxn modelId="{1E6F15ED-C5BD-4858-9E79-E7E7E7C00D72}" type="presParOf" srcId="{54C8BCC1-E381-4068-A6DC-76DC86DB988A}" destId="{D9780373-73D8-473D-9727-A9EB633AAC9D}" srcOrd="0" destOrd="0" presId="urn:microsoft.com/office/officeart/2016/7/layout/RepeatingBendingProcessNew"/>
    <dgm:cxn modelId="{7966C201-DDDE-43D6-A8AF-8A3F7A313D4C}" type="presParOf" srcId="{91C8AF0E-F1F5-4151-8889-2F0CC5D01B24}" destId="{DE629818-779B-4E1F-BDE0-44500093750F}" srcOrd="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DF3D74F-0019-4D96-B2FD-1C8264775B48}" type="doc">
      <dgm:prSet loTypeId="urn:microsoft.com/office/officeart/2005/8/layout/default" loCatId="list" qsTypeId="urn:microsoft.com/office/officeart/2005/8/quickstyle/simple5" qsCatId="simple" csTypeId="urn:microsoft.com/office/officeart/2005/8/colors/colorful1" csCatId="colorful"/>
      <dgm:spPr/>
      <dgm:t>
        <a:bodyPr/>
        <a:lstStyle/>
        <a:p>
          <a:endParaRPr lang="en-US"/>
        </a:p>
      </dgm:t>
    </dgm:pt>
    <dgm:pt modelId="{871DD682-9AA9-40D7-BCAB-69DF502D4B85}">
      <dgm:prSet/>
      <dgm:spPr/>
      <dgm:t>
        <a:bodyPr/>
        <a:lstStyle/>
        <a:p>
          <a:r>
            <a:rPr kumimoji="1" lang="ja-JP"/>
            <a:t>①受講生と、その社会としてのグループを媒介すること。</a:t>
          </a:r>
          <a:endParaRPr lang="en-US"/>
        </a:p>
      </dgm:t>
    </dgm:pt>
    <dgm:pt modelId="{FC53A021-F912-4A0D-A066-AF183E2917AD}" type="parTrans" cxnId="{EB06940E-2726-42B3-9785-A10755EF30C8}">
      <dgm:prSet/>
      <dgm:spPr/>
      <dgm:t>
        <a:bodyPr/>
        <a:lstStyle/>
        <a:p>
          <a:endParaRPr lang="en-US"/>
        </a:p>
      </dgm:t>
    </dgm:pt>
    <dgm:pt modelId="{456FA65C-57F9-4BAC-840C-ACC3FA3DC46B}" type="sibTrans" cxnId="{EB06940E-2726-42B3-9785-A10755EF30C8}">
      <dgm:prSet/>
      <dgm:spPr/>
      <dgm:t>
        <a:bodyPr/>
        <a:lstStyle/>
        <a:p>
          <a:endParaRPr lang="en-US"/>
        </a:p>
      </dgm:t>
    </dgm:pt>
    <dgm:pt modelId="{97F9A681-7BA5-40DA-8864-989F51B0DF8B}">
      <dgm:prSet/>
      <dgm:spPr/>
      <dgm:t>
        <a:bodyPr/>
        <a:lstStyle/>
        <a:p>
          <a:r>
            <a:rPr kumimoji="1" lang="ja-JP"/>
            <a:t>②グループと、そのグループが所属するライラとを媒介すること。</a:t>
          </a:r>
          <a:endParaRPr lang="en-US"/>
        </a:p>
      </dgm:t>
    </dgm:pt>
    <dgm:pt modelId="{C8B78AE8-7184-4FEC-8657-AD0AD6DE2182}" type="parTrans" cxnId="{2A2E1223-DED3-4AC4-B130-BA34DB4BEF14}">
      <dgm:prSet/>
      <dgm:spPr/>
      <dgm:t>
        <a:bodyPr/>
        <a:lstStyle/>
        <a:p>
          <a:endParaRPr lang="en-US"/>
        </a:p>
      </dgm:t>
    </dgm:pt>
    <dgm:pt modelId="{79B59107-0B19-4805-8CE2-28E553A0A9DB}" type="sibTrans" cxnId="{2A2E1223-DED3-4AC4-B130-BA34DB4BEF14}">
      <dgm:prSet/>
      <dgm:spPr/>
      <dgm:t>
        <a:bodyPr/>
        <a:lstStyle/>
        <a:p>
          <a:endParaRPr lang="en-US"/>
        </a:p>
      </dgm:t>
    </dgm:pt>
    <dgm:pt modelId="{25501BAC-01A5-4DA5-AABC-801861EAB582}" type="pres">
      <dgm:prSet presAssocID="{DDF3D74F-0019-4D96-B2FD-1C8264775B48}" presName="diagram" presStyleCnt="0">
        <dgm:presLayoutVars>
          <dgm:dir/>
          <dgm:resizeHandles val="exact"/>
        </dgm:presLayoutVars>
      </dgm:prSet>
      <dgm:spPr/>
    </dgm:pt>
    <dgm:pt modelId="{1E72ACA0-7005-418C-B8E1-D575AD5992A1}" type="pres">
      <dgm:prSet presAssocID="{871DD682-9AA9-40D7-BCAB-69DF502D4B85}" presName="node" presStyleLbl="node1" presStyleIdx="0" presStyleCnt="2">
        <dgm:presLayoutVars>
          <dgm:bulletEnabled val="1"/>
        </dgm:presLayoutVars>
      </dgm:prSet>
      <dgm:spPr/>
    </dgm:pt>
    <dgm:pt modelId="{D3FC6362-0D5E-4A75-87D4-6CB900D59C86}" type="pres">
      <dgm:prSet presAssocID="{456FA65C-57F9-4BAC-840C-ACC3FA3DC46B}" presName="sibTrans" presStyleCnt="0"/>
      <dgm:spPr/>
    </dgm:pt>
    <dgm:pt modelId="{82A9A065-9091-4FF2-8940-F9C164CB9137}" type="pres">
      <dgm:prSet presAssocID="{97F9A681-7BA5-40DA-8864-989F51B0DF8B}" presName="node" presStyleLbl="node1" presStyleIdx="1" presStyleCnt="2">
        <dgm:presLayoutVars>
          <dgm:bulletEnabled val="1"/>
        </dgm:presLayoutVars>
      </dgm:prSet>
      <dgm:spPr/>
    </dgm:pt>
  </dgm:ptLst>
  <dgm:cxnLst>
    <dgm:cxn modelId="{EB06940E-2726-42B3-9785-A10755EF30C8}" srcId="{DDF3D74F-0019-4D96-B2FD-1C8264775B48}" destId="{871DD682-9AA9-40D7-BCAB-69DF502D4B85}" srcOrd="0" destOrd="0" parTransId="{FC53A021-F912-4A0D-A066-AF183E2917AD}" sibTransId="{456FA65C-57F9-4BAC-840C-ACC3FA3DC46B}"/>
    <dgm:cxn modelId="{2A2E1223-DED3-4AC4-B130-BA34DB4BEF14}" srcId="{DDF3D74F-0019-4D96-B2FD-1C8264775B48}" destId="{97F9A681-7BA5-40DA-8864-989F51B0DF8B}" srcOrd="1" destOrd="0" parTransId="{C8B78AE8-7184-4FEC-8657-AD0AD6DE2182}" sibTransId="{79B59107-0B19-4805-8CE2-28E553A0A9DB}"/>
    <dgm:cxn modelId="{84DCD828-152C-40F1-8E2E-1DD1A3CD6EFC}" type="presOf" srcId="{871DD682-9AA9-40D7-BCAB-69DF502D4B85}" destId="{1E72ACA0-7005-418C-B8E1-D575AD5992A1}" srcOrd="0" destOrd="0" presId="urn:microsoft.com/office/officeart/2005/8/layout/default"/>
    <dgm:cxn modelId="{DA52DB35-4F8B-419A-83CB-959196ED2563}" type="presOf" srcId="{97F9A681-7BA5-40DA-8864-989F51B0DF8B}" destId="{82A9A065-9091-4FF2-8940-F9C164CB9137}" srcOrd="0" destOrd="0" presId="urn:microsoft.com/office/officeart/2005/8/layout/default"/>
    <dgm:cxn modelId="{9B911BBC-10D4-4EBA-9D75-28B1744C353F}" type="presOf" srcId="{DDF3D74F-0019-4D96-B2FD-1C8264775B48}" destId="{25501BAC-01A5-4DA5-AABC-801861EAB582}" srcOrd="0" destOrd="0" presId="urn:microsoft.com/office/officeart/2005/8/layout/default"/>
    <dgm:cxn modelId="{7AE92EEA-44B8-4A79-8C45-7990D88FBC11}" type="presParOf" srcId="{25501BAC-01A5-4DA5-AABC-801861EAB582}" destId="{1E72ACA0-7005-418C-B8E1-D575AD5992A1}" srcOrd="0" destOrd="0" presId="urn:microsoft.com/office/officeart/2005/8/layout/default"/>
    <dgm:cxn modelId="{43F4EB8B-3BAB-497E-97A7-7BA1DCB53B33}" type="presParOf" srcId="{25501BAC-01A5-4DA5-AABC-801861EAB582}" destId="{D3FC6362-0D5E-4A75-87D4-6CB900D59C86}" srcOrd="1" destOrd="0" presId="urn:microsoft.com/office/officeart/2005/8/layout/default"/>
    <dgm:cxn modelId="{E52A2388-B131-42EE-A873-D8CAD6E5086B}" type="presParOf" srcId="{25501BAC-01A5-4DA5-AABC-801861EAB582}" destId="{82A9A065-9091-4FF2-8940-F9C164CB9137}"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91359F3-5608-4A9E-BDA5-43941FA2A56F}" type="doc">
      <dgm:prSet loTypeId="urn:microsoft.com/office/officeart/2005/8/layout/cycle6" loCatId="cycle" qsTypeId="urn:microsoft.com/office/officeart/2005/8/quickstyle/simple5" qsCatId="simple" csTypeId="urn:microsoft.com/office/officeart/2005/8/colors/colorful1" csCatId="colorful"/>
      <dgm:spPr/>
      <dgm:t>
        <a:bodyPr/>
        <a:lstStyle/>
        <a:p>
          <a:endParaRPr lang="en-US"/>
        </a:p>
      </dgm:t>
    </dgm:pt>
    <dgm:pt modelId="{4EA7D6F4-BD20-42BD-B02D-BD4FCFDCDAC9}">
      <dgm:prSet/>
      <dgm:spPr/>
      <dgm:t>
        <a:bodyPr/>
        <a:lstStyle/>
        <a:p>
          <a:r>
            <a:rPr kumimoji="1" lang="ja-JP"/>
            <a:t>①「可能にする人」</a:t>
          </a:r>
          <a:endParaRPr lang="en-US"/>
        </a:p>
      </dgm:t>
    </dgm:pt>
    <dgm:pt modelId="{533E5D77-B784-4DF5-B1F8-64134F1B0DBA}" type="parTrans" cxnId="{E2ACD1FA-F89B-49DD-B372-E2A4C2ACB930}">
      <dgm:prSet/>
      <dgm:spPr/>
      <dgm:t>
        <a:bodyPr/>
        <a:lstStyle/>
        <a:p>
          <a:endParaRPr lang="en-US"/>
        </a:p>
      </dgm:t>
    </dgm:pt>
    <dgm:pt modelId="{B537987C-18D2-4238-A77A-3BDB35CE34FC}" type="sibTrans" cxnId="{E2ACD1FA-F89B-49DD-B372-E2A4C2ACB930}">
      <dgm:prSet/>
      <dgm:spPr/>
      <dgm:t>
        <a:bodyPr/>
        <a:lstStyle/>
        <a:p>
          <a:endParaRPr lang="en-US"/>
        </a:p>
      </dgm:t>
    </dgm:pt>
    <dgm:pt modelId="{ECDB657D-7452-45D2-B855-562C2FF77BE3}">
      <dgm:prSet/>
      <dgm:spPr/>
      <dgm:t>
        <a:bodyPr/>
        <a:lstStyle/>
        <a:p>
          <a:r>
            <a:rPr kumimoji="1" lang="ja-JP"/>
            <a:t>②「変化を起こさせる人」</a:t>
          </a:r>
          <a:endParaRPr lang="en-US"/>
        </a:p>
      </dgm:t>
    </dgm:pt>
    <dgm:pt modelId="{0C388B61-4962-4AD3-8D1A-1EE59BE0D6CD}" type="parTrans" cxnId="{546A922A-0925-46E3-9F10-1EAF1E0B70A3}">
      <dgm:prSet/>
      <dgm:spPr/>
      <dgm:t>
        <a:bodyPr/>
        <a:lstStyle/>
        <a:p>
          <a:endParaRPr lang="en-US"/>
        </a:p>
      </dgm:t>
    </dgm:pt>
    <dgm:pt modelId="{1041BCAD-BA6E-480E-ADB9-37964A88E958}" type="sibTrans" cxnId="{546A922A-0925-46E3-9F10-1EAF1E0B70A3}">
      <dgm:prSet/>
      <dgm:spPr/>
      <dgm:t>
        <a:bodyPr/>
        <a:lstStyle/>
        <a:p>
          <a:endParaRPr lang="en-US"/>
        </a:p>
      </dgm:t>
    </dgm:pt>
    <dgm:pt modelId="{19B6BCC6-1582-4454-A21B-F67F4697AACC}">
      <dgm:prSet/>
      <dgm:spPr/>
      <dgm:t>
        <a:bodyPr/>
        <a:lstStyle/>
        <a:p>
          <a:r>
            <a:rPr kumimoji="1" lang="ja-JP"/>
            <a:t>③「媒介者または情報提供者」</a:t>
          </a:r>
          <a:endParaRPr lang="en-US"/>
        </a:p>
      </dgm:t>
    </dgm:pt>
    <dgm:pt modelId="{2DFEF4F7-832B-4AD2-9FC4-652561B5C7E8}" type="parTrans" cxnId="{CE7CAB6E-039F-48EC-9A45-5390A0B9ED08}">
      <dgm:prSet/>
      <dgm:spPr/>
      <dgm:t>
        <a:bodyPr/>
        <a:lstStyle/>
        <a:p>
          <a:endParaRPr lang="en-US"/>
        </a:p>
      </dgm:t>
    </dgm:pt>
    <dgm:pt modelId="{EF33A95D-1C25-4AEF-B237-FBE6898313DA}" type="sibTrans" cxnId="{CE7CAB6E-039F-48EC-9A45-5390A0B9ED08}">
      <dgm:prSet/>
      <dgm:spPr/>
      <dgm:t>
        <a:bodyPr/>
        <a:lstStyle/>
        <a:p>
          <a:endParaRPr lang="en-US"/>
        </a:p>
      </dgm:t>
    </dgm:pt>
    <dgm:pt modelId="{D3F90A5D-0719-4857-9B68-2BE7169C465A}" type="pres">
      <dgm:prSet presAssocID="{891359F3-5608-4A9E-BDA5-43941FA2A56F}" presName="cycle" presStyleCnt="0">
        <dgm:presLayoutVars>
          <dgm:dir/>
          <dgm:resizeHandles val="exact"/>
        </dgm:presLayoutVars>
      </dgm:prSet>
      <dgm:spPr/>
    </dgm:pt>
    <dgm:pt modelId="{665228A8-9BF7-401E-B350-72E958D57E84}" type="pres">
      <dgm:prSet presAssocID="{4EA7D6F4-BD20-42BD-B02D-BD4FCFDCDAC9}" presName="node" presStyleLbl="node1" presStyleIdx="0" presStyleCnt="3">
        <dgm:presLayoutVars>
          <dgm:bulletEnabled val="1"/>
        </dgm:presLayoutVars>
      </dgm:prSet>
      <dgm:spPr/>
    </dgm:pt>
    <dgm:pt modelId="{0EAC4A47-30B9-46AE-A987-5DD5F6F8C39D}" type="pres">
      <dgm:prSet presAssocID="{4EA7D6F4-BD20-42BD-B02D-BD4FCFDCDAC9}" presName="spNode" presStyleCnt="0"/>
      <dgm:spPr/>
    </dgm:pt>
    <dgm:pt modelId="{8E47A27A-5389-4F1A-AD84-F957ED89B052}" type="pres">
      <dgm:prSet presAssocID="{B537987C-18D2-4238-A77A-3BDB35CE34FC}" presName="sibTrans" presStyleLbl="sibTrans1D1" presStyleIdx="0" presStyleCnt="3"/>
      <dgm:spPr/>
    </dgm:pt>
    <dgm:pt modelId="{FE917B52-A75C-4285-A6F6-9D9EF70D2857}" type="pres">
      <dgm:prSet presAssocID="{ECDB657D-7452-45D2-B855-562C2FF77BE3}" presName="node" presStyleLbl="node1" presStyleIdx="1" presStyleCnt="3">
        <dgm:presLayoutVars>
          <dgm:bulletEnabled val="1"/>
        </dgm:presLayoutVars>
      </dgm:prSet>
      <dgm:spPr/>
    </dgm:pt>
    <dgm:pt modelId="{3A8EF68C-69D2-423A-A863-7DFD4D210410}" type="pres">
      <dgm:prSet presAssocID="{ECDB657D-7452-45D2-B855-562C2FF77BE3}" presName="spNode" presStyleCnt="0"/>
      <dgm:spPr/>
    </dgm:pt>
    <dgm:pt modelId="{40E3337F-CD9C-48AA-896E-E51A718C01D6}" type="pres">
      <dgm:prSet presAssocID="{1041BCAD-BA6E-480E-ADB9-37964A88E958}" presName="sibTrans" presStyleLbl="sibTrans1D1" presStyleIdx="1" presStyleCnt="3"/>
      <dgm:spPr/>
    </dgm:pt>
    <dgm:pt modelId="{74064CB6-0DB4-4920-BDF5-178AFD24B849}" type="pres">
      <dgm:prSet presAssocID="{19B6BCC6-1582-4454-A21B-F67F4697AACC}" presName="node" presStyleLbl="node1" presStyleIdx="2" presStyleCnt="3">
        <dgm:presLayoutVars>
          <dgm:bulletEnabled val="1"/>
        </dgm:presLayoutVars>
      </dgm:prSet>
      <dgm:spPr/>
    </dgm:pt>
    <dgm:pt modelId="{97B7D785-93EE-4FD3-91C1-733874B0B8C4}" type="pres">
      <dgm:prSet presAssocID="{19B6BCC6-1582-4454-A21B-F67F4697AACC}" presName="spNode" presStyleCnt="0"/>
      <dgm:spPr/>
    </dgm:pt>
    <dgm:pt modelId="{3678BAD6-3984-4E7A-9FA6-9EDB6AD3CD7F}" type="pres">
      <dgm:prSet presAssocID="{EF33A95D-1C25-4AEF-B237-FBE6898313DA}" presName="sibTrans" presStyleLbl="sibTrans1D1" presStyleIdx="2" presStyleCnt="3"/>
      <dgm:spPr/>
    </dgm:pt>
  </dgm:ptLst>
  <dgm:cxnLst>
    <dgm:cxn modelId="{3D8F091A-066E-4FA3-B6C0-5843FBDCDD20}" type="presOf" srcId="{4EA7D6F4-BD20-42BD-B02D-BD4FCFDCDAC9}" destId="{665228A8-9BF7-401E-B350-72E958D57E84}" srcOrd="0" destOrd="0" presId="urn:microsoft.com/office/officeart/2005/8/layout/cycle6"/>
    <dgm:cxn modelId="{546A922A-0925-46E3-9F10-1EAF1E0B70A3}" srcId="{891359F3-5608-4A9E-BDA5-43941FA2A56F}" destId="{ECDB657D-7452-45D2-B855-562C2FF77BE3}" srcOrd="1" destOrd="0" parTransId="{0C388B61-4962-4AD3-8D1A-1EE59BE0D6CD}" sibTransId="{1041BCAD-BA6E-480E-ADB9-37964A88E958}"/>
    <dgm:cxn modelId="{0851B43A-767F-428B-B293-EB9BE4F1BE3A}" type="presOf" srcId="{ECDB657D-7452-45D2-B855-562C2FF77BE3}" destId="{FE917B52-A75C-4285-A6F6-9D9EF70D2857}" srcOrd="0" destOrd="0" presId="urn:microsoft.com/office/officeart/2005/8/layout/cycle6"/>
    <dgm:cxn modelId="{CDB3316C-20A0-4CB9-9119-3A67B15BB322}" type="presOf" srcId="{19B6BCC6-1582-4454-A21B-F67F4697AACC}" destId="{74064CB6-0DB4-4920-BDF5-178AFD24B849}" srcOrd="0" destOrd="0" presId="urn:microsoft.com/office/officeart/2005/8/layout/cycle6"/>
    <dgm:cxn modelId="{CE7CAB6E-039F-48EC-9A45-5390A0B9ED08}" srcId="{891359F3-5608-4A9E-BDA5-43941FA2A56F}" destId="{19B6BCC6-1582-4454-A21B-F67F4697AACC}" srcOrd="2" destOrd="0" parTransId="{2DFEF4F7-832B-4AD2-9FC4-652561B5C7E8}" sibTransId="{EF33A95D-1C25-4AEF-B237-FBE6898313DA}"/>
    <dgm:cxn modelId="{28A84F84-725C-4C44-A08E-245EE966778A}" type="presOf" srcId="{EF33A95D-1C25-4AEF-B237-FBE6898313DA}" destId="{3678BAD6-3984-4E7A-9FA6-9EDB6AD3CD7F}" srcOrd="0" destOrd="0" presId="urn:microsoft.com/office/officeart/2005/8/layout/cycle6"/>
    <dgm:cxn modelId="{E9C14E9C-CF60-43D3-A350-CA7538236C93}" type="presOf" srcId="{B537987C-18D2-4238-A77A-3BDB35CE34FC}" destId="{8E47A27A-5389-4F1A-AD84-F957ED89B052}" srcOrd="0" destOrd="0" presId="urn:microsoft.com/office/officeart/2005/8/layout/cycle6"/>
    <dgm:cxn modelId="{7CF5929F-D581-420F-ABE8-82B260BEBF92}" type="presOf" srcId="{891359F3-5608-4A9E-BDA5-43941FA2A56F}" destId="{D3F90A5D-0719-4857-9B68-2BE7169C465A}" srcOrd="0" destOrd="0" presId="urn:microsoft.com/office/officeart/2005/8/layout/cycle6"/>
    <dgm:cxn modelId="{9BF0A0D0-0603-43AB-9752-4EC86A104ADC}" type="presOf" srcId="{1041BCAD-BA6E-480E-ADB9-37964A88E958}" destId="{40E3337F-CD9C-48AA-896E-E51A718C01D6}" srcOrd="0" destOrd="0" presId="urn:microsoft.com/office/officeart/2005/8/layout/cycle6"/>
    <dgm:cxn modelId="{E2ACD1FA-F89B-49DD-B372-E2A4C2ACB930}" srcId="{891359F3-5608-4A9E-BDA5-43941FA2A56F}" destId="{4EA7D6F4-BD20-42BD-B02D-BD4FCFDCDAC9}" srcOrd="0" destOrd="0" parTransId="{533E5D77-B784-4DF5-B1F8-64134F1B0DBA}" sibTransId="{B537987C-18D2-4238-A77A-3BDB35CE34FC}"/>
    <dgm:cxn modelId="{A84D7872-0E26-4176-9E64-02E42113D831}" type="presParOf" srcId="{D3F90A5D-0719-4857-9B68-2BE7169C465A}" destId="{665228A8-9BF7-401E-B350-72E958D57E84}" srcOrd="0" destOrd="0" presId="urn:microsoft.com/office/officeart/2005/8/layout/cycle6"/>
    <dgm:cxn modelId="{BD2D2D21-A472-45CC-AF13-6642916C3728}" type="presParOf" srcId="{D3F90A5D-0719-4857-9B68-2BE7169C465A}" destId="{0EAC4A47-30B9-46AE-A987-5DD5F6F8C39D}" srcOrd="1" destOrd="0" presId="urn:microsoft.com/office/officeart/2005/8/layout/cycle6"/>
    <dgm:cxn modelId="{EE195C04-FED7-4AF3-87BE-4666A081B400}" type="presParOf" srcId="{D3F90A5D-0719-4857-9B68-2BE7169C465A}" destId="{8E47A27A-5389-4F1A-AD84-F957ED89B052}" srcOrd="2" destOrd="0" presId="urn:microsoft.com/office/officeart/2005/8/layout/cycle6"/>
    <dgm:cxn modelId="{B32AFEAC-1B6B-4ACA-BB4C-561E7D92C112}" type="presParOf" srcId="{D3F90A5D-0719-4857-9B68-2BE7169C465A}" destId="{FE917B52-A75C-4285-A6F6-9D9EF70D2857}" srcOrd="3" destOrd="0" presId="urn:microsoft.com/office/officeart/2005/8/layout/cycle6"/>
    <dgm:cxn modelId="{ADBB1267-2B05-4268-BCE2-EB781086754B}" type="presParOf" srcId="{D3F90A5D-0719-4857-9B68-2BE7169C465A}" destId="{3A8EF68C-69D2-423A-A863-7DFD4D210410}" srcOrd="4" destOrd="0" presId="urn:microsoft.com/office/officeart/2005/8/layout/cycle6"/>
    <dgm:cxn modelId="{C8BDBCD5-27E7-4EDF-B837-787B3B466648}" type="presParOf" srcId="{D3F90A5D-0719-4857-9B68-2BE7169C465A}" destId="{40E3337F-CD9C-48AA-896E-E51A718C01D6}" srcOrd="5" destOrd="0" presId="urn:microsoft.com/office/officeart/2005/8/layout/cycle6"/>
    <dgm:cxn modelId="{55791DE0-32C4-4AFE-A214-C5DEBBFBF60D}" type="presParOf" srcId="{D3F90A5D-0719-4857-9B68-2BE7169C465A}" destId="{74064CB6-0DB4-4920-BDF5-178AFD24B849}" srcOrd="6" destOrd="0" presId="urn:microsoft.com/office/officeart/2005/8/layout/cycle6"/>
    <dgm:cxn modelId="{80663CE1-F3C7-4782-BAA1-B5202861B90C}" type="presParOf" srcId="{D3F90A5D-0719-4857-9B68-2BE7169C465A}" destId="{97B7D785-93EE-4FD3-91C1-733874B0B8C4}" srcOrd="7" destOrd="0" presId="urn:microsoft.com/office/officeart/2005/8/layout/cycle6"/>
    <dgm:cxn modelId="{A9ED7086-CBDF-4F81-BB5C-F4F48D034E74}" type="presParOf" srcId="{D3F90A5D-0719-4857-9B68-2BE7169C465A}" destId="{3678BAD6-3984-4E7A-9FA6-9EDB6AD3CD7F}"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66CD77-49DB-4A0D-AEF3-137E0855658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F5A6552-EF1B-4C13-A451-61BBC953E078}">
      <dgm:prSet/>
      <dgm:spPr/>
      <dgm:t>
        <a:bodyPr/>
        <a:lstStyle/>
        <a:p>
          <a:r>
            <a:rPr kumimoji="1" lang="ja-JP"/>
            <a:t>段階</a:t>
          </a:r>
          <a:r>
            <a:rPr kumimoji="1" lang="en-US"/>
            <a:t>1</a:t>
          </a:r>
          <a:r>
            <a:rPr kumimoji="1" lang="ja-JP"/>
            <a:t>　　</a:t>
          </a:r>
          <a:endParaRPr kumimoji="1" lang="ja-JP" altLang="en-US"/>
        </a:p>
        <a:p>
          <a:r>
            <a:rPr kumimoji="1" lang="ja-JP"/>
            <a:t>　当惑・模索</a:t>
          </a:r>
          <a:endParaRPr lang="en-US"/>
        </a:p>
      </dgm:t>
    </dgm:pt>
    <dgm:pt modelId="{D5ECE963-52DE-4687-87F7-34B15BB010BC}" type="parTrans" cxnId="{9CF2347E-206C-46D1-A05F-809294209EEF}">
      <dgm:prSet/>
      <dgm:spPr/>
      <dgm:t>
        <a:bodyPr/>
        <a:lstStyle/>
        <a:p>
          <a:endParaRPr lang="en-US"/>
        </a:p>
      </dgm:t>
    </dgm:pt>
    <dgm:pt modelId="{A870384E-A2CE-43CD-A8D0-001420A8C94B}" type="sibTrans" cxnId="{9CF2347E-206C-46D1-A05F-809294209EEF}">
      <dgm:prSet phldrT="01"/>
      <dgm:spPr/>
      <dgm:t>
        <a:bodyPr/>
        <a:lstStyle/>
        <a:p>
          <a:endParaRPr lang="en-US"/>
        </a:p>
      </dgm:t>
    </dgm:pt>
    <dgm:pt modelId="{8618F526-3401-4702-9BF9-CE63C7057872}">
      <dgm:prSet/>
      <dgm:spPr/>
      <dgm:t>
        <a:bodyPr/>
        <a:lstStyle/>
        <a:p>
          <a:r>
            <a:rPr kumimoji="1" lang="ja-JP"/>
            <a:t>段階</a:t>
          </a:r>
          <a:r>
            <a:rPr kumimoji="1" lang="en-US"/>
            <a:t>2</a:t>
          </a:r>
          <a:r>
            <a:rPr kumimoji="1" lang="ja-JP"/>
            <a:t>　　</a:t>
          </a:r>
          <a:endParaRPr kumimoji="1" lang="ja-JP" altLang="en-US"/>
        </a:p>
        <a:p>
          <a:r>
            <a:rPr kumimoji="1" lang="ja-JP"/>
            <a:t>　グループの目的・同一性の模索</a:t>
          </a:r>
          <a:endParaRPr lang="en-US"/>
        </a:p>
      </dgm:t>
    </dgm:pt>
    <dgm:pt modelId="{22D2EADE-1B42-43A2-819B-6531352FEB87}" type="parTrans" cxnId="{AD189D84-2921-4B0F-970A-0117CF958BDA}">
      <dgm:prSet/>
      <dgm:spPr/>
      <dgm:t>
        <a:bodyPr/>
        <a:lstStyle/>
        <a:p>
          <a:endParaRPr lang="en-US"/>
        </a:p>
      </dgm:t>
    </dgm:pt>
    <dgm:pt modelId="{40142F71-9EDA-4BA3-A717-DB4DE273B036}" type="sibTrans" cxnId="{AD189D84-2921-4B0F-970A-0117CF958BDA}">
      <dgm:prSet phldrT="02"/>
      <dgm:spPr/>
      <dgm:t>
        <a:bodyPr/>
        <a:lstStyle/>
        <a:p>
          <a:endParaRPr lang="en-US"/>
        </a:p>
      </dgm:t>
    </dgm:pt>
    <dgm:pt modelId="{365AA2A2-EFC2-452A-8836-DB8095A8D5DF}">
      <dgm:prSet/>
      <dgm:spPr/>
      <dgm:t>
        <a:bodyPr/>
        <a:lstStyle/>
        <a:p>
          <a:r>
            <a:rPr kumimoji="1" lang="ja-JP"/>
            <a:t>段階</a:t>
          </a:r>
          <a:r>
            <a:rPr kumimoji="1" lang="en-US"/>
            <a:t>3</a:t>
          </a:r>
          <a:r>
            <a:rPr kumimoji="1" lang="ja-JP"/>
            <a:t>　</a:t>
          </a:r>
          <a:endParaRPr kumimoji="1" lang="ja-JP" altLang="en-US"/>
        </a:p>
        <a:p>
          <a:r>
            <a:rPr kumimoji="1" lang="ja-JP"/>
            <a:t>　　否定的感情の表明</a:t>
          </a:r>
          <a:endParaRPr lang="en-US"/>
        </a:p>
      </dgm:t>
    </dgm:pt>
    <dgm:pt modelId="{322C8FCE-43A9-48A3-A152-6935EF168EF5}" type="parTrans" cxnId="{78B2E9AF-DF36-41BC-9E81-F8B1502A283E}">
      <dgm:prSet/>
      <dgm:spPr/>
      <dgm:t>
        <a:bodyPr/>
        <a:lstStyle/>
        <a:p>
          <a:endParaRPr lang="en-US"/>
        </a:p>
      </dgm:t>
    </dgm:pt>
    <dgm:pt modelId="{8E6189AD-BC90-4BF8-A19D-5EE341699AAC}" type="sibTrans" cxnId="{78B2E9AF-DF36-41BC-9E81-F8B1502A283E}">
      <dgm:prSet phldrT="03"/>
      <dgm:spPr/>
      <dgm:t>
        <a:bodyPr/>
        <a:lstStyle/>
        <a:p>
          <a:endParaRPr lang="en-US"/>
        </a:p>
      </dgm:t>
    </dgm:pt>
    <dgm:pt modelId="{3CF22210-6C8F-42C3-AE7C-51381A273CFB}">
      <dgm:prSet/>
      <dgm:spPr/>
      <dgm:t>
        <a:bodyPr/>
        <a:lstStyle/>
        <a:p>
          <a:r>
            <a:rPr kumimoji="1" lang="ja-JP"/>
            <a:t>段階</a:t>
          </a:r>
          <a:r>
            <a:rPr kumimoji="1" lang="en-US"/>
            <a:t>4</a:t>
          </a:r>
          <a:r>
            <a:rPr kumimoji="1" lang="ja-JP"/>
            <a:t>　　</a:t>
          </a:r>
          <a:endParaRPr kumimoji="1" lang="ja-JP" altLang="en-US"/>
        </a:p>
        <a:p>
          <a:r>
            <a:rPr kumimoji="1" lang="ja-JP"/>
            <a:t>　相互信頼の発展</a:t>
          </a:r>
          <a:endParaRPr lang="en-US"/>
        </a:p>
      </dgm:t>
    </dgm:pt>
    <dgm:pt modelId="{1C8AC068-FFBC-475F-B897-9700BC8EC511}" type="parTrans" cxnId="{A0BB60F3-92E7-4B2D-94CD-C28E21726E6B}">
      <dgm:prSet/>
      <dgm:spPr/>
      <dgm:t>
        <a:bodyPr/>
        <a:lstStyle/>
        <a:p>
          <a:endParaRPr lang="en-US"/>
        </a:p>
      </dgm:t>
    </dgm:pt>
    <dgm:pt modelId="{DDE4B4F1-153A-4BDA-BEEF-EA469FE29B47}" type="sibTrans" cxnId="{A0BB60F3-92E7-4B2D-94CD-C28E21726E6B}">
      <dgm:prSet phldrT="04"/>
      <dgm:spPr/>
      <dgm:t>
        <a:bodyPr/>
        <a:lstStyle/>
        <a:p>
          <a:endParaRPr lang="en-US"/>
        </a:p>
      </dgm:t>
    </dgm:pt>
    <dgm:pt modelId="{7B0EEAB9-0FDD-4BED-878E-AD7949950B8E}">
      <dgm:prSet/>
      <dgm:spPr/>
      <dgm:t>
        <a:bodyPr/>
        <a:lstStyle/>
        <a:p>
          <a:r>
            <a:rPr kumimoji="1" lang="ja-JP"/>
            <a:t>段階</a:t>
          </a:r>
          <a:r>
            <a:rPr kumimoji="1" lang="en-US"/>
            <a:t>5</a:t>
          </a:r>
          <a:r>
            <a:rPr kumimoji="1" lang="ja-JP"/>
            <a:t>　　</a:t>
          </a:r>
          <a:endParaRPr kumimoji="1" lang="ja-JP" altLang="en-US"/>
        </a:p>
        <a:p>
          <a:r>
            <a:rPr kumimoji="1" lang="ja-JP"/>
            <a:t>　親密感の確立</a:t>
          </a:r>
          <a:endParaRPr lang="en-US"/>
        </a:p>
      </dgm:t>
    </dgm:pt>
    <dgm:pt modelId="{31F3CFAC-DA8D-4C2B-A4F6-EF2377F2FA70}" type="parTrans" cxnId="{F2CEFA7C-173D-489D-96D7-16484CCE2845}">
      <dgm:prSet/>
      <dgm:spPr/>
      <dgm:t>
        <a:bodyPr/>
        <a:lstStyle/>
        <a:p>
          <a:endParaRPr lang="en-US"/>
        </a:p>
      </dgm:t>
    </dgm:pt>
    <dgm:pt modelId="{FD43E9CD-F004-4CD4-BF4E-55ACE757A405}" type="sibTrans" cxnId="{F2CEFA7C-173D-489D-96D7-16484CCE2845}">
      <dgm:prSet phldrT="05"/>
      <dgm:spPr/>
      <dgm:t>
        <a:bodyPr/>
        <a:lstStyle/>
        <a:p>
          <a:endParaRPr lang="en-US"/>
        </a:p>
      </dgm:t>
    </dgm:pt>
    <dgm:pt modelId="{66ED660F-D2E8-4AA9-A86C-75B2E39C7B70}">
      <dgm:prSet/>
      <dgm:spPr/>
      <dgm:t>
        <a:bodyPr/>
        <a:lstStyle/>
        <a:p>
          <a:r>
            <a:rPr kumimoji="1" lang="ja-JP"/>
            <a:t>段階</a:t>
          </a:r>
          <a:r>
            <a:rPr kumimoji="1" lang="en-US"/>
            <a:t>6</a:t>
          </a:r>
          <a:r>
            <a:rPr kumimoji="1" lang="ja-JP"/>
            <a:t>　　　</a:t>
          </a:r>
          <a:endParaRPr kumimoji="1" lang="ja-JP" altLang="en-US"/>
        </a:p>
        <a:p>
          <a:r>
            <a:rPr kumimoji="1" lang="ja-JP"/>
            <a:t>深い相互関係と自己直面</a:t>
          </a:r>
          <a:endParaRPr lang="en-US"/>
        </a:p>
      </dgm:t>
    </dgm:pt>
    <dgm:pt modelId="{146F0C95-A770-44B3-AF13-84CA571D5097}" type="parTrans" cxnId="{1A7A3ED2-0264-4C20-9C72-2C1E36204E80}">
      <dgm:prSet/>
      <dgm:spPr/>
      <dgm:t>
        <a:bodyPr/>
        <a:lstStyle/>
        <a:p>
          <a:endParaRPr lang="en-US"/>
        </a:p>
      </dgm:t>
    </dgm:pt>
    <dgm:pt modelId="{76D97318-9E84-4CF0-A1F6-F6D595CA4F4A}" type="sibTrans" cxnId="{1A7A3ED2-0264-4C20-9C72-2C1E36204E80}">
      <dgm:prSet phldrT="06"/>
      <dgm:spPr/>
      <dgm:t>
        <a:bodyPr/>
        <a:lstStyle/>
        <a:p>
          <a:endParaRPr lang="en-US"/>
        </a:p>
      </dgm:t>
    </dgm:pt>
    <dgm:pt modelId="{AC233704-F459-4F10-A2F5-BB2A1DC5DF29}" type="pres">
      <dgm:prSet presAssocID="{C666CD77-49DB-4A0D-AEF3-137E08556586}" presName="vert0" presStyleCnt="0">
        <dgm:presLayoutVars>
          <dgm:dir/>
          <dgm:animOne val="branch"/>
          <dgm:animLvl val="lvl"/>
        </dgm:presLayoutVars>
      </dgm:prSet>
      <dgm:spPr/>
    </dgm:pt>
    <dgm:pt modelId="{C8E6DAC6-F907-416E-AE24-CD8CDA31EF9F}" type="pres">
      <dgm:prSet presAssocID="{9F5A6552-EF1B-4C13-A451-61BBC953E078}" presName="thickLine" presStyleLbl="alignNode1" presStyleIdx="0" presStyleCnt="6"/>
      <dgm:spPr/>
    </dgm:pt>
    <dgm:pt modelId="{447A105E-99A4-41A2-B875-633FC201D3E6}" type="pres">
      <dgm:prSet presAssocID="{9F5A6552-EF1B-4C13-A451-61BBC953E078}" presName="horz1" presStyleCnt="0"/>
      <dgm:spPr/>
    </dgm:pt>
    <dgm:pt modelId="{1126A522-D317-44A5-8489-C2AB47555A1A}" type="pres">
      <dgm:prSet presAssocID="{9F5A6552-EF1B-4C13-A451-61BBC953E078}" presName="tx1" presStyleLbl="revTx" presStyleIdx="0" presStyleCnt="6"/>
      <dgm:spPr/>
    </dgm:pt>
    <dgm:pt modelId="{F4C8CF69-D91F-465E-851B-32D7C577A4A8}" type="pres">
      <dgm:prSet presAssocID="{9F5A6552-EF1B-4C13-A451-61BBC953E078}" presName="vert1" presStyleCnt="0"/>
      <dgm:spPr/>
    </dgm:pt>
    <dgm:pt modelId="{44B2B54B-A049-4359-B1CC-98501A206339}" type="pres">
      <dgm:prSet presAssocID="{8618F526-3401-4702-9BF9-CE63C7057872}" presName="thickLine" presStyleLbl="alignNode1" presStyleIdx="1" presStyleCnt="6"/>
      <dgm:spPr/>
    </dgm:pt>
    <dgm:pt modelId="{C236B04A-B1FE-4D14-8395-85E75BDCEF54}" type="pres">
      <dgm:prSet presAssocID="{8618F526-3401-4702-9BF9-CE63C7057872}" presName="horz1" presStyleCnt="0"/>
      <dgm:spPr/>
    </dgm:pt>
    <dgm:pt modelId="{8B0EAB94-88C0-44D0-8C9B-673BC7A706FF}" type="pres">
      <dgm:prSet presAssocID="{8618F526-3401-4702-9BF9-CE63C7057872}" presName="tx1" presStyleLbl="revTx" presStyleIdx="1" presStyleCnt="6"/>
      <dgm:spPr/>
    </dgm:pt>
    <dgm:pt modelId="{A3C0C9C5-955C-48F3-9374-2717D23DCA19}" type="pres">
      <dgm:prSet presAssocID="{8618F526-3401-4702-9BF9-CE63C7057872}" presName="vert1" presStyleCnt="0"/>
      <dgm:spPr/>
    </dgm:pt>
    <dgm:pt modelId="{D7E37046-F64F-474B-A1DC-FDD85CD7FD36}" type="pres">
      <dgm:prSet presAssocID="{365AA2A2-EFC2-452A-8836-DB8095A8D5DF}" presName="thickLine" presStyleLbl="alignNode1" presStyleIdx="2" presStyleCnt="6"/>
      <dgm:spPr/>
    </dgm:pt>
    <dgm:pt modelId="{498B3C64-A262-447A-A11A-7562CE9B1710}" type="pres">
      <dgm:prSet presAssocID="{365AA2A2-EFC2-452A-8836-DB8095A8D5DF}" presName="horz1" presStyleCnt="0"/>
      <dgm:spPr/>
    </dgm:pt>
    <dgm:pt modelId="{955DDC2E-D80F-43F0-9AF9-F25F595FC174}" type="pres">
      <dgm:prSet presAssocID="{365AA2A2-EFC2-452A-8836-DB8095A8D5DF}" presName="tx1" presStyleLbl="revTx" presStyleIdx="2" presStyleCnt="6"/>
      <dgm:spPr/>
    </dgm:pt>
    <dgm:pt modelId="{89FD5613-0E96-446A-B415-54645746EE8D}" type="pres">
      <dgm:prSet presAssocID="{365AA2A2-EFC2-452A-8836-DB8095A8D5DF}" presName="vert1" presStyleCnt="0"/>
      <dgm:spPr/>
    </dgm:pt>
    <dgm:pt modelId="{DA1C5DA0-6FDB-4AB2-95C5-8C562A3A0B44}" type="pres">
      <dgm:prSet presAssocID="{3CF22210-6C8F-42C3-AE7C-51381A273CFB}" presName="thickLine" presStyleLbl="alignNode1" presStyleIdx="3" presStyleCnt="6"/>
      <dgm:spPr/>
    </dgm:pt>
    <dgm:pt modelId="{397FA3FB-9DC0-4959-B227-194341F15904}" type="pres">
      <dgm:prSet presAssocID="{3CF22210-6C8F-42C3-AE7C-51381A273CFB}" presName="horz1" presStyleCnt="0"/>
      <dgm:spPr/>
    </dgm:pt>
    <dgm:pt modelId="{F44C251D-C3AD-4741-8D9A-36204F7046E6}" type="pres">
      <dgm:prSet presAssocID="{3CF22210-6C8F-42C3-AE7C-51381A273CFB}" presName="tx1" presStyleLbl="revTx" presStyleIdx="3" presStyleCnt="6"/>
      <dgm:spPr/>
    </dgm:pt>
    <dgm:pt modelId="{8B85C3AE-CBD2-4316-93C2-379A0289E135}" type="pres">
      <dgm:prSet presAssocID="{3CF22210-6C8F-42C3-AE7C-51381A273CFB}" presName="vert1" presStyleCnt="0"/>
      <dgm:spPr/>
    </dgm:pt>
    <dgm:pt modelId="{703ADBC7-8A2F-4EDC-8175-95D49547083B}" type="pres">
      <dgm:prSet presAssocID="{7B0EEAB9-0FDD-4BED-878E-AD7949950B8E}" presName="thickLine" presStyleLbl="alignNode1" presStyleIdx="4" presStyleCnt="6"/>
      <dgm:spPr/>
    </dgm:pt>
    <dgm:pt modelId="{A59C5FA1-A237-43A4-8EBE-B0316E47ACCE}" type="pres">
      <dgm:prSet presAssocID="{7B0EEAB9-0FDD-4BED-878E-AD7949950B8E}" presName="horz1" presStyleCnt="0"/>
      <dgm:spPr/>
    </dgm:pt>
    <dgm:pt modelId="{EEB89A90-4C3C-46DB-9BEC-130358696A0D}" type="pres">
      <dgm:prSet presAssocID="{7B0EEAB9-0FDD-4BED-878E-AD7949950B8E}" presName="tx1" presStyleLbl="revTx" presStyleIdx="4" presStyleCnt="6"/>
      <dgm:spPr/>
    </dgm:pt>
    <dgm:pt modelId="{9AD9113D-73A3-4AF4-87CA-2ED30DE5E736}" type="pres">
      <dgm:prSet presAssocID="{7B0EEAB9-0FDD-4BED-878E-AD7949950B8E}" presName="vert1" presStyleCnt="0"/>
      <dgm:spPr/>
    </dgm:pt>
    <dgm:pt modelId="{D67E163F-1325-454A-A540-CF6488DDE09F}" type="pres">
      <dgm:prSet presAssocID="{66ED660F-D2E8-4AA9-A86C-75B2E39C7B70}" presName="thickLine" presStyleLbl="alignNode1" presStyleIdx="5" presStyleCnt="6"/>
      <dgm:spPr/>
    </dgm:pt>
    <dgm:pt modelId="{279082F5-73EC-49AE-92D7-AB3AF5C90CAC}" type="pres">
      <dgm:prSet presAssocID="{66ED660F-D2E8-4AA9-A86C-75B2E39C7B70}" presName="horz1" presStyleCnt="0"/>
      <dgm:spPr/>
    </dgm:pt>
    <dgm:pt modelId="{E81B51D9-54AC-4A69-B99C-432AF4CE3C55}" type="pres">
      <dgm:prSet presAssocID="{66ED660F-D2E8-4AA9-A86C-75B2E39C7B70}" presName="tx1" presStyleLbl="revTx" presStyleIdx="5" presStyleCnt="6"/>
      <dgm:spPr/>
    </dgm:pt>
    <dgm:pt modelId="{87D65BE6-0578-47F2-AB04-E71FA4BE19B3}" type="pres">
      <dgm:prSet presAssocID="{66ED660F-D2E8-4AA9-A86C-75B2E39C7B70}" presName="vert1" presStyleCnt="0"/>
      <dgm:spPr/>
    </dgm:pt>
  </dgm:ptLst>
  <dgm:cxnLst>
    <dgm:cxn modelId="{756D8408-E0F4-4FAA-AD97-358F623BC388}" type="presOf" srcId="{3CF22210-6C8F-42C3-AE7C-51381A273CFB}" destId="{F44C251D-C3AD-4741-8D9A-36204F7046E6}" srcOrd="0" destOrd="0" presId="urn:microsoft.com/office/officeart/2008/layout/LinedList"/>
    <dgm:cxn modelId="{91D4B610-DB41-44DD-9EB5-0563B62A70DD}" type="presOf" srcId="{9F5A6552-EF1B-4C13-A451-61BBC953E078}" destId="{1126A522-D317-44A5-8489-C2AB47555A1A}" srcOrd="0" destOrd="0" presId="urn:microsoft.com/office/officeart/2008/layout/LinedList"/>
    <dgm:cxn modelId="{F2CEFA7C-173D-489D-96D7-16484CCE2845}" srcId="{C666CD77-49DB-4A0D-AEF3-137E08556586}" destId="{7B0EEAB9-0FDD-4BED-878E-AD7949950B8E}" srcOrd="4" destOrd="0" parTransId="{31F3CFAC-DA8D-4C2B-A4F6-EF2377F2FA70}" sibTransId="{FD43E9CD-F004-4CD4-BF4E-55ACE757A405}"/>
    <dgm:cxn modelId="{9CF2347E-206C-46D1-A05F-809294209EEF}" srcId="{C666CD77-49DB-4A0D-AEF3-137E08556586}" destId="{9F5A6552-EF1B-4C13-A451-61BBC953E078}" srcOrd="0" destOrd="0" parTransId="{D5ECE963-52DE-4687-87F7-34B15BB010BC}" sibTransId="{A870384E-A2CE-43CD-A8D0-001420A8C94B}"/>
    <dgm:cxn modelId="{AD189D84-2921-4B0F-970A-0117CF958BDA}" srcId="{C666CD77-49DB-4A0D-AEF3-137E08556586}" destId="{8618F526-3401-4702-9BF9-CE63C7057872}" srcOrd="1" destOrd="0" parTransId="{22D2EADE-1B42-43A2-819B-6531352FEB87}" sibTransId="{40142F71-9EDA-4BA3-A717-DB4DE273B036}"/>
    <dgm:cxn modelId="{6A06F590-3668-43A2-8056-ED235985C53A}" type="presOf" srcId="{8618F526-3401-4702-9BF9-CE63C7057872}" destId="{8B0EAB94-88C0-44D0-8C9B-673BC7A706FF}" srcOrd="0" destOrd="0" presId="urn:microsoft.com/office/officeart/2008/layout/LinedList"/>
    <dgm:cxn modelId="{729CF898-88F6-44F5-88F7-F3C9DCC58A9D}" type="presOf" srcId="{7B0EEAB9-0FDD-4BED-878E-AD7949950B8E}" destId="{EEB89A90-4C3C-46DB-9BEC-130358696A0D}" srcOrd="0" destOrd="0" presId="urn:microsoft.com/office/officeart/2008/layout/LinedList"/>
    <dgm:cxn modelId="{78B2E9AF-DF36-41BC-9E81-F8B1502A283E}" srcId="{C666CD77-49DB-4A0D-AEF3-137E08556586}" destId="{365AA2A2-EFC2-452A-8836-DB8095A8D5DF}" srcOrd="2" destOrd="0" parTransId="{322C8FCE-43A9-48A3-A152-6935EF168EF5}" sibTransId="{8E6189AD-BC90-4BF8-A19D-5EE341699AAC}"/>
    <dgm:cxn modelId="{67BA97B9-2CBC-49D1-A21B-B84E457096C3}" type="presOf" srcId="{C666CD77-49DB-4A0D-AEF3-137E08556586}" destId="{AC233704-F459-4F10-A2F5-BB2A1DC5DF29}" srcOrd="0" destOrd="0" presId="urn:microsoft.com/office/officeart/2008/layout/LinedList"/>
    <dgm:cxn modelId="{1A7A3ED2-0264-4C20-9C72-2C1E36204E80}" srcId="{C666CD77-49DB-4A0D-AEF3-137E08556586}" destId="{66ED660F-D2E8-4AA9-A86C-75B2E39C7B70}" srcOrd="5" destOrd="0" parTransId="{146F0C95-A770-44B3-AF13-84CA571D5097}" sibTransId="{76D97318-9E84-4CF0-A1F6-F6D595CA4F4A}"/>
    <dgm:cxn modelId="{92D5D6EC-1922-4C66-B623-C72D44D83D45}" type="presOf" srcId="{66ED660F-D2E8-4AA9-A86C-75B2E39C7B70}" destId="{E81B51D9-54AC-4A69-B99C-432AF4CE3C55}" srcOrd="0" destOrd="0" presId="urn:microsoft.com/office/officeart/2008/layout/LinedList"/>
    <dgm:cxn modelId="{846830F2-551C-4C25-ABC0-3ECDD31A8A6B}" type="presOf" srcId="{365AA2A2-EFC2-452A-8836-DB8095A8D5DF}" destId="{955DDC2E-D80F-43F0-9AF9-F25F595FC174}" srcOrd="0" destOrd="0" presId="urn:microsoft.com/office/officeart/2008/layout/LinedList"/>
    <dgm:cxn modelId="{A0BB60F3-92E7-4B2D-94CD-C28E21726E6B}" srcId="{C666CD77-49DB-4A0D-AEF3-137E08556586}" destId="{3CF22210-6C8F-42C3-AE7C-51381A273CFB}" srcOrd="3" destOrd="0" parTransId="{1C8AC068-FFBC-475F-B897-9700BC8EC511}" sibTransId="{DDE4B4F1-153A-4BDA-BEEF-EA469FE29B47}"/>
    <dgm:cxn modelId="{C8A6FC10-8B4D-4BE3-BEDA-AD77DD7659BE}" type="presParOf" srcId="{AC233704-F459-4F10-A2F5-BB2A1DC5DF29}" destId="{C8E6DAC6-F907-416E-AE24-CD8CDA31EF9F}" srcOrd="0" destOrd="0" presId="urn:microsoft.com/office/officeart/2008/layout/LinedList"/>
    <dgm:cxn modelId="{095C4D84-DF7D-45A2-903D-2DD2E96F0803}" type="presParOf" srcId="{AC233704-F459-4F10-A2F5-BB2A1DC5DF29}" destId="{447A105E-99A4-41A2-B875-633FC201D3E6}" srcOrd="1" destOrd="0" presId="urn:microsoft.com/office/officeart/2008/layout/LinedList"/>
    <dgm:cxn modelId="{4455E1FB-D5E8-4E34-9A3B-6F2D47A55623}" type="presParOf" srcId="{447A105E-99A4-41A2-B875-633FC201D3E6}" destId="{1126A522-D317-44A5-8489-C2AB47555A1A}" srcOrd="0" destOrd="0" presId="urn:microsoft.com/office/officeart/2008/layout/LinedList"/>
    <dgm:cxn modelId="{EC61403D-6AE2-4DF3-8314-645A9325AEED}" type="presParOf" srcId="{447A105E-99A4-41A2-B875-633FC201D3E6}" destId="{F4C8CF69-D91F-465E-851B-32D7C577A4A8}" srcOrd="1" destOrd="0" presId="urn:microsoft.com/office/officeart/2008/layout/LinedList"/>
    <dgm:cxn modelId="{5297789B-1795-4E66-897D-CB9D12157856}" type="presParOf" srcId="{AC233704-F459-4F10-A2F5-BB2A1DC5DF29}" destId="{44B2B54B-A049-4359-B1CC-98501A206339}" srcOrd="2" destOrd="0" presId="urn:microsoft.com/office/officeart/2008/layout/LinedList"/>
    <dgm:cxn modelId="{5094BB0D-60C5-4460-9D2D-324A9C9B25AC}" type="presParOf" srcId="{AC233704-F459-4F10-A2F5-BB2A1DC5DF29}" destId="{C236B04A-B1FE-4D14-8395-85E75BDCEF54}" srcOrd="3" destOrd="0" presId="urn:microsoft.com/office/officeart/2008/layout/LinedList"/>
    <dgm:cxn modelId="{8C289007-EEB2-4B65-8290-3558B621407D}" type="presParOf" srcId="{C236B04A-B1FE-4D14-8395-85E75BDCEF54}" destId="{8B0EAB94-88C0-44D0-8C9B-673BC7A706FF}" srcOrd="0" destOrd="0" presId="urn:microsoft.com/office/officeart/2008/layout/LinedList"/>
    <dgm:cxn modelId="{92509A99-A809-496F-B98A-B96C3FF81640}" type="presParOf" srcId="{C236B04A-B1FE-4D14-8395-85E75BDCEF54}" destId="{A3C0C9C5-955C-48F3-9374-2717D23DCA19}" srcOrd="1" destOrd="0" presId="urn:microsoft.com/office/officeart/2008/layout/LinedList"/>
    <dgm:cxn modelId="{5AEFFCFF-34BC-4932-B008-76D4ABC8FDC3}" type="presParOf" srcId="{AC233704-F459-4F10-A2F5-BB2A1DC5DF29}" destId="{D7E37046-F64F-474B-A1DC-FDD85CD7FD36}" srcOrd="4" destOrd="0" presId="urn:microsoft.com/office/officeart/2008/layout/LinedList"/>
    <dgm:cxn modelId="{1CC09B9E-56A3-4284-88E8-48C8ACA43353}" type="presParOf" srcId="{AC233704-F459-4F10-A2F5-BB2A1DC5DF29}" destId="{498B3C64-A262-447A-A11A-7562CE9B1710}" srcOrd="5" destOrd="0" presId="urn:microsoft.com/office/officeart/2008/layout/LinedList"/>
    <dgm:cxn modelId="{9A067447-44A9-4D3F-B817-A6A8E4840A18}" type="presParOf" srcId="{498B3C64-A262-447A-A11A-7562CE9B1710}" destId="{955DDC2E-D80F-43F0-9AF9-F25F595FC174}" srcOrd="0" destOrd="0" presId="urn:microsoft.com/office/officeart/2008/layout/LinedList"/>
    <dgm:cxn modelId="{772AE77C-4887-435D-A2BD-48576D6E688F}" type="presParOf" srcId="{498B3C64-A262-447A-A11A-7562CE9B1710}" destId="{89FD5613-0E96-446A-B415-54645746EE8D}" srcOrd="1" destOrd="0" presId="urn:microsoft.com/office/officeart/2008/layout/LinedList"/>
    <dgm:cxn modelId="{ECBEC078-19EE-4525-B60B-97DDF63003F0}" type="presParOf" srcId="{AC233704-F459-4F10-A2F5-BB2A1DC5DF29}" destId="{DA1C5DA0-6FDB-4AB2-95C5-8C562A3A0B44}" srcOrd="6" destOrd="0" presId="urn:microsoft.com/office/officeart/2008/layout/LinedList"/>
    <dgm:cxn modelId="{0A10A10F-C4D0-4A0C-BE58-26AE22B1368C}" type="presParOf" srcId="{AC233704-F459-4F10-A2F5-BB2A1DC5DF29}" destId="{397FA3FB-9DC0-4959-B227-194341F15904}" srcOrd="7" destOrd="0" presId="urn:microsoft.com/office/officeart/2008/layout/LinedList"/>
    <dgm:cxn modelId="{962CF413-93CE-43C8-971C-82CE05DE84E5}" type="presParOf" srcId="{397FA3FB-9DC0-4959-B227-194341F15904}" destId="{F44C251D-C3AD-4741-8D9A-36204F7046E6}" srcOrd="0" destOrd="0" presId="urn:microsoft.com/office/officeart/2008/layout/LinedList"/>
    <dgm:cxn modelId="{E5485026-60C7-4ECC-98BC-A6BBFEF7BDD9}" type="presParOf" srcId="{397FA3FB-9DC0-4959-B227-194341F15904}" destId="{8B85C3AE-CBD2-4316-93C2-379A0289E135}" srcOrd="1" destOrd="0" presId="urn:microsoft.com/office/officeart/2008/layout/LinedList"/>
    <dgm:cxn modelId="{8A245D29-EA23-4FEE-956D-BE95187E997F}" type="presParOf" srcId="{AC233704-F459-4F10-A2F5-BB2A1DC5DF29}" destId="{703ADBC7-8A2F-4EDC-8175-95D49547083B}" srcOrd="8" destOrd="0" presId="urn:microsoft.com/office/officeart/2008/layout/LinedList"/>
    <dgm:cxn modelId="{EBE1DE97-0928-4478-98DD-984F959E9730}" type="presParOf" srcId="{AC233704-F459-4F10-A2F5-BB2A1DC5DF29}" destId="{A59C5FA1-A237-43A4-8EBE-B0316E47ACCE}" srcOrd="9" destOrd="0" presId="urn:microsoft.com/office/officeart/2008/layout/LinedList"/>
    <dgm:cxn modelId="{89F8DD20-130F-4EA3-AA37-5E34FAC7F8F2}" type="presParOf" srcId="{A59C5FA1-A237-43A4-8EBE-B0316E47ACCE}" destId="{EEB89A90-4C3C-46DB-9BEC-130358696A0D}" srcOrd="0" destOrd="0" presId="urn:microsoft.com/office/officeart/2008/layout/LinedList"/>
    <dgm:cxn modelId="{D2C35D5E-C826-4B4C-BCC1-DC3E9A88577E}" type="presParOf" srcId="{A59C5FA1-A237-43A4-8EBE-B0316E47ACCE}" destId="{9AD9113D-73A3-4AF4-87CA-2ED30DE5E736}" srcOrd="1" destOrd="0" presId="urn:microsoft.com/office/officeart/2008/layout/LinedList"/>
    <dgm:cxn modelId="{A6331219-45F7-4B5D-80F1-9CD5A11065D0}" type="presParOf" srcId="{AC233704-F459-4F10-A2F5-BB2A1DC5DF29}" destId="{D67E163F-1325-454A-A540-CF6488DDE09F}" srcOrd="10" destOrd="0" presId="urn:microsoft.com/office/officeart/2008/layout/LinedList"/>
    <dgm:cxn modelId="{70A0ABE5-EA71-4327-9782-441ECE1DBD3A}" type="presParOf" srcId="{AC233704-F459-4F10-A2F5-BB2A1DC5DF29}" destId="{279082F5-73EC-49AE-92D7-AB3AF5C90CAC}" srcOrd="11" destOrd="0" presId="urn:microsoft.com/office/officeart/2008/layout/LinedList"/>
    <dgm:cxn modelId="{8F5A59E4-81C8-4C56-B6E1-00BBEA18950E}" type="presParOf" srcId="{279082F5-73EC-49AE-92D7-AB3AF5C90CAC}" destId="{E81B51D9-54AC-4A69-B99C-432AF4CE3C55}" srcOrd="0" destOrd="0" presId="urn:microsoft.com/office/officeart/2008/layout/LinedList"/>
    <dgm:cxn modelId="{56C4011C-E0F4-4C85-A40D-FD75990943D2}" type="presParOf" srcId="{279082F5-73EC-49AE-92D7-AB3AF5C90CAC}" destId="{87D65BE6-0578-47F2-AB04-E71FA4BE19B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55677D-B23C-4811-B2DA-35D6E18200D3}" type="doc">
      <dgm:prSet loTypeId="urn:microsoft.com/office/officeart/2018/2/layout/IconVerticalSolidList" loCatId="icon" qsTypeId="urn:microsoft.com/office/officeart/2005/8/quickstyle/simple4" qsCatId="simple" csTypeId="urn:microsoft.com/office/officeart/2018/5/colors/Iconchunking_neutralbg_colorful5" csCatId="colorful" phldr="1"/>
      <dgm:spPr/>
      <dgm:t>
        <a:bodyPr/>
        <a:lstStyle/>
        <a:p>
          <a:endParaRPr lang="en-US"/>
        </a:p>
      </dgm:t>
    </dgm:pt>
    <dgm:pt modelId="{E5E87EFD-7122-47F3-B0C5-83433E9DD058}">
      <dgm:prSet custT="1"/>
      <dgm:spPr/>
      <dgm:t>
        <a:bodyPr/>
        <a:lstStyle/>
        <a:p>
          <a:pPr>
            <a:lnSpc>
              <a:spcPct val="100000"/>
            </a:lnSpc>
          </a:pPr>
          <a:r>
            <a:rPr kumimoji="1" lang="en-US" sz="1900"/>
            <a:t>A </a:t>
          </a:r>
          <a:r>
            <a:rPr kumimoji="1" lang="ja-JP" sz="2400"/>
            <a:t>自由で自発的な発言の活発さ</a:t>
          </a:r>
          <a:r>
            <a:rPr kumimoji="1" lang="ja-JP" sz="2800"/>
            <a:t>。</a:t>
          </a:r>
          <a:endParaRPr lang="en-US" sz="2800"/>
        </a:p>
      </dgm:t>
    </dgm:pt>
    <dgm:pt modelId="{45E135BA-D28F-4AF4-BBA1-26D7E9CFD0EF}" type="parTrans" cxnId="{A55F5C47-B51B-4203-BDDA-6DA1E0EF82A0}">
      <dgm:prSet/>
      <dgm:spPr/>
      <dgm:t>
        <a:bodyPr/>
        <a:lstStyle/>
        <a:p>
          <a:endParaRPr lang="en-US"/>
        </a:p>
      </dgm:t>
    </dgm:pt>
    <dgm:pt modelId="{29753076-A634-46FC-8DCE-85F7E4DFE0F0}" type="sibTrans" cxnId="{A55F5C47-B51B-4203-BDDA-6DA1E0EF82A0}">
      <dgm:prSet/>
      <dgm:spPr/>
      <dgm:t>
        <a:bodyPr/>
        <a:lstStyle/>
        <a:p>
          <a:endParaRPr lang="en-US"/>
        </a:p>
      </dgm:t>
    </dgm:pt>
    <dgm:pt modelId="{5915244E-EBA8-4841-9277-F8A07641D4E2}">
      <dgm:prSet custT="1"/>
      <dgm:spPr/>
      <dgm:t>
        <a:bodyPr/>
        <a:lstStyle/>
        <a:p>
          <a:pPr>
            <a:lnSpc>
              <a:spcPct val="100000"/>
            </a:lnSpc>
          </a:pPr>
          <a:r>
            <a:rPr kumimoji="1" lang="en-US" sz="1900"/>
            <a:t>B</a:t>
          </a:r>
          <a:r>
            <a:rPr kumimoji="1" lang="en-US" sz="2400"/>
            <a:t>:</a:t>
          </a:r>
          <a:r>
            <a:rPr kumimoji="1" lang="ja-JP" sz="2400"/>
            <a:t>かなり重要な自己の問題や内面を語ったひとの数</a:t>
          </a:r>
          <a:endParaRPr lang="en-US" sz="2400"/>
        </a:p>
      </dgm:t>
    </dgm:pt>
    <dgm:pt modelId="{F4E0A58D-9663-4E9B-8FB2-63E79527D6CC}" type="parTrans" cxnId="{E908CEB2-FCFE-43A2-B1EA-8BFBE02F1CFE}">
      <dgm:prSet/>
      <dgm:spPr/>
      <dgm:t>
        <a:bodyPr/>
        <a:lstStyle/>
        <a:p>
          <a:endParaRPr lang="en-US"/>
        </a:p>
      </dgm:t>
    </dgm:pt>
    <dgm:pt modelId="{0FAFDDD2-E1BE-4373-942C-7FD2863EF8D0}" type="sibTrans" cxnId="{E908CEB2-FCFE-43A2-B1EA-8BFBE02F1CFE}">
      <dgm:prSet/>
      <dgm:spPr/>
      <dgm:t>
        <a:bodyPr/>
        <a:lstStyle/>
        <a:p>
          <a:endParaRPr lang="en-US"/>
        </a:p>
      </dgm:t>
    </dgm:pt>
    <dgm:pt modelId="{E0F1E093-4286-4895-89D0-0F052EE8811B}">
      <dgm:prSet custT="1"/>
      <dgm:spPr/>
      <dgm:t>
        <a:bodyPr/>
        <a:lstStyle/>
        <a:p>
          <a:pPr>
            <a:lnSpc>
              <a:spcPct val="100000"/>
            </a:lnSpc>
          </a:pPr>
          <a:r>
            <a:rPr kumimoji="1" lang="en-US" sz="1900"/>
            <a:t>C:</a:t>
          </a:r>
          <a:r>
            <a:rPr kumimoji="1" lang="ja-JP" sz="2400"/>
            <a:t>語られた話の、語った人にとっての重要性、深さ</a:t>
          </a:r>
          <a:endParaRPr lang="en-US" sz="2400"/>
        </a:p>
      </dgm:t>
    </dgm:pt>
    <dgm:pt modelId="{69CED1AD-9133-4A8A-8CBD-F5EB19342048}" type="parTrans" cxnId="{4846415C-B7C7-40AF-A895-D31263FA6516}">
      <dgm:prSet/>
      <dgm:spPr/>
      <dgm:t>
        <a:bodyPr/>
        <a:lstStyle/>
        <a:p>
          <a:endParaRPr lang="en-US"/>
        </a:p>
      </dgm:t>
    </dgm:pt>
    <dgm:pt modelId="{89779EF7-DEF4-4AE0-84FA-ED7D45AFB571}" type="sibTrans" cxnId="{4846415C-B7C7-40AF-A895-D31263FA6516}">
      <dgm:prSet/>
      <dgm:spPr/>
      <dgm:t>
        <a:bodyPr/>
        <a:lstStyle/>
        <a:p>
          <a:endParaRPr lang="en-US"/>
        </a:p>
      </dgm:t>
    </dgm:pt>
    <dgm:pt modelId="{53DC6430-A65D-4A98-9E73-8B1AFFE261CE}">
      <dgm:prSet custT="1"/>
      <dgm:spPr/>
      <dgm:t>
        <a:bodyPr/>
        <a:lstStyle/>
        <a:p>
          <a:pPr>
            <a:lnSpc>
              <a:spcPct val="100000"/>
            </a:lnSpc>
          </a:pPr>
          <a:r>
            <a:rPr kumimoji="1" lang="en-US" sz="1900"/>
            <a:t>D:</a:t>
          </a:r>
          <a:r>
            <a:rPr kumimoji="1" lang="ja-JP" sz="2400"/>
            <a:t>他者に対する傾聴。</a:t>
          </a:r>
          <a:endParaRPr lang="en-US" sz="2400"/>
        </a:p>
      </dgm:t>
    </dgm:pt>
    <dgm:pt modelId="{0E9D43FF-4896-410F-BE85-1145E8D5F665}" type="parTrans" cxnId="{103FEA09-C74D-456F-BA16-E39AE96AB435}">
      <dgm:prSet/>
      <dgm:spPr/>
      <dgm:t>
        <a:bodyPr/>
        <a:lstStyle/>
        <a:p>
          <a:endParaRPr lang="en-US"/>
        </a:p>
      </dgm:t>
    </dgm:pt>
    <dgm:pt modelId="{8ED13BA8-DAA9-43AE-B9F9-B313AA3F3A5C}" type="sibTrans" cxnId="{103FEA09-C74D-456F-BA16-E39AE96AB435}">
      <dgm:prSet/>
      <dgm:spPr/>
      <dgm:t>
        <a:bodyPr/>
        <a:lstStyle/>
        <a:p>
          <a:endParaRPr lang="en-US"/>
        </a:p>
      </dgm:t>
    </dgm:pt>
    <dgm:pt modelId="{62320841-FECB-49C5-AE25-3F6A9AC46F0E}">
      <dgm:prSet custT="1"/>
      <dgm:spPr/>
      <dgm:t>
        <a:bodyPr/>
        <a:lstStyle/>
        <a:p>
          <a:pPr>
            <a:lnSpc>
              <a:spcPct val="100000"/>
            </a:lnSpc>
          </a:pPr>
          <a:r>
            <a:rPr kumimoji="1" lang="en-US" sz="1900"/>
            <a:t>E:</a:t>
          </a:r>
          <a:r>
            <a:rPr kumimoji="1" lang="ja-JP" sz="2400"/>
            <a:t>他者に対する自由で自発的なフィードバック</a:t>
          </a:r>
          <a:endParaRPr lang="en-US" sz="2400"/>
        </a:p>
      </dgm:t>
    </dgm:pt>
    <dgm:pt modelId="{D3460F0D-B4D2-40E9-A581-F73DBD18C4F6}" type="parTrans" cxnId="{DA05A96A-3050-4ADB-B62F-9BA404D09824}">
      <dgm:prSet/>
      <dgm:spPr/>
      <dgm:t>
        <a:bodyPr/>
        <a:lstStyle/>
        <a:p>
          <a:endParaRPr lang="en-US"/>
        </a:p>
      </dgm:t>
    </dgm:pt>
    <dgm:pt modelId="{7801D753-68AA-41CA-9698-403EEC3909E8}" type="sibTrans" cxnId="{DA05A96A-3050-4ADB-B62F-9BA404D09824}">
      <dgm:prSet/>
      <dgm:spPr/>
      <dgm:t>
        <a:bodyPr/>
        <a:lstStyle/>
        <a:p>
          <a:endParaRPr lang="en-US"/>
        </a:p>
      </dgm:t>
    </dgm:pt>
    <dgm:pt modelId="{F08D73AE-2993-4F2F-AC4B-45BD96DF3194}">
      <dgm:prSet custT="1"/>
      <dgm:spPr/>
      <dgm:t>
        <a:bodyPr/>
        <a:lstStyle/>
        <a:p>
          <a:pPr>
            <a:lnSpc>
              <a:spcPct val="100000"/>
            </a:lnSpc>
          </a:pPr>
          <a:r>
            <a:rPr kumimoji="1" lang="en-US" sz="1900"/>
            <a:t>F:</a:t>
          </a:r>
          <a:r>
            <a:rPr kumimoji="1" lang="ja-JP" sz="2400"/>
            <a:t>発言の率直さ</a:t>
          </a:r>
          <a:endParaRPr lang="en-US" sz="2400"/>
        </a:p>
      </dgm:t>
    </dgm:pt>
    <dgm:pt modelId="{39C4E0C7-7E02-482C-BF32-7DAEC139561B}" type="parTrans" cxnId="{40D6E9C7-41C2-4043-A695-5658E937815A}">
      <dgm:prSet/>
      <dgm:spPr/>
      <dgm:t>
        <a:bodyPr/>
        <a:lstStyle/>
        <a:p>
          <a:endParaRPr lang="en-US"/>
        </a:p>
      </dgm:t>
    </dgm:pt>
    <dgm:pt modelId="{625572A9-5B2C-46FD-8779-8511D37B644E}" type="sibTrans" cxnId="{40D6E9C7-41C2-4043-A695-5658E937815A}">
      <dgm:prSet/>
      <dgm:spPr/>
      <dgm:t>
        <a:bodyPr/>
        <a:lstStyle/>
        <a:p>
          <a:endParaRPr lang="en-US"/>
        </a:p>
      </dgm:t>
    </dgm:pt>
    <dgm:pt modelId="{744FEBB5-0D21-4305-B6FD-8DA4E86B28E3}" type="pres">
      <dgm:prSet presAssocID="{BA55677D-B23C-4811-B2DA-35D6E18200D3}" presName="root" presStyleCnt="0">
        <dgm:presLayoutVars>
          <dgm:dir/>
          <dgm:resizeHandles val="exact"/>
        </dgm:presLayoutVars>
      </dgm:prSet>
      <dgm:spPr/>
    </dgm:pt>
    <dgm:pt modelId="{A079D554-E416-4D57-87D3-0C131B90D97A}" type="pres">
      <dgm:prSet presAssocID="{E5E87EFD-7122-47F3-B0C5-83433E9DD058}" presName="compNode" presStyleCnt="0"/>
      <dgm:spPr/>
    </dgm:pt>
    <dgm:pt modelId="{18CD8BB3-B949-4C8C-B309-093E6FB658C2}" type="pres">
      <dgm:prSet presAssocID="{E5E87EFD-7122-47F3-B0C5-83433E9DD058}" presName="bgRect" presStyleLbl="bgShp" presStyleIdx="0" presStyleCnt="6"/>
      <dgm:spPr/>
    </dgm:pt>
    <dgm:pt modelId="{B9110565-A38F-49E1-BA1C-ABED41A1D3A7}" type="pres">
      <dgm:prSet presAssocID="{E5E87EFD-7122-47F3-B0C5-83433E9DD05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0244D2B1-7D71-4804-920F-E60281088753}" type="pres">
      <dgm:prSet presAssocID="{E5E87EFD-7122-47F3-B0C5-83433E9DD058}" presName="spaceRect" presStyleCnt="0"/>
      <dgm:spPr/>
    </dgm:pt>
    <dgm:pt modelId="{144906A6-4F44-4954-9645-6ECF7628FFA7}" type="pres">
      <dgm:prSet presAssocID="{E5E87EFD-7122-47F3-B0C5-83433E9DD058}" presName="parTx" presStyleLbl="revTx" presStyleIdx="0" presStyleCnt="6">
        <dgm:presLayoutVars>
          <dgm:chMax val="0"/>
          <dgm:chPref val="0"/>
        </dgm:presLayoutVars>
      </dgm:prSet>
      <dgm:spPr/>
    </dgm:pt>
    <dgm:pt modelId="{61AC82DD-AC9A-4CE3-BA76-555C04119A08}" type="pres">
      <dgm:prSet presAssocID="{29753076-A634-46FC-8DCE-85F7E4DFE0F0}" presName="sibTrans" presStyleCnt="0"/>
      <dgm:spPr/>
    </dgm:pt>
    <dgm:pt modelId="{709EB988-9333-4367-8BC6-F8FD4DF02A6D}" type="pres">
      <dgm:prSet presAssocID="{5915244E-EBA8-4841-9277-F8A07641D4E2}" presName="compNode" presStyleCnt="0"/>
      <dgm:spPr/>
    </dgm:pt>
    <dgm:pt modelId="{0906DF96-B0ED-47B0-BB0C-1BD02649B359}" type="pres">
      <dgm:prSet presAssocID="{5915244E-EBA8-4841-9277-F8A07641D4E2}" presName="bgRect" presStyleLbl="bgShp" presStyleIdx="1" presStyleCnt="6"/>
      <dgm:spPr/>
    </dgm:pt>
    <dgm:pt modelId="{FBB86882-93E9-42C1-BCCA-8D61C72F0DE1}" type="pres">
      <dgm:prSet presAssocID="{5915244E-EBA8-4841-9277-F8A07641D4E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nk"/>
        </a:ext>
      </dgm:extLst>
    </dgm:pt>
    <dgm:pt modelId="{7E994643-F95F-4AA1-B22E-777FF4F35F92}" type="pres">
      <dgm:prSet presAssocID="{5915244E-EBA8-4841-9277-F8A07641D4E2}" presName="spaceRect" presStyleCnt="0"/>
      <dgm:spPr/>
    </dgm:pt>
    <dgm:pt modelId="{960CF836-9119-44BB-81DE-5F42185B7C18}" type="pres">
      <dgm:prSet presAssocID="{5915244E-EBA8-4841-9277-F8A07641D4E2}" presName="parTx" presStyleLbl="revTx" presStyleIdx="1" presStyleCnt="6">
        <dgm:presLayoutVars>
          <dgm:chMax val="0"/>
          <dgm:chPref val="0"/>
        </dgm:presLayoutVars>
      </dgm:prSet>
      <dgm:spPr/>
    </dgm:pt>
    <dgm:pt modelId="{57997552-2EBB-4799-8E70-571CB8A23341}" type="pres">
      <dgm:prSet presAssocID="{0FAFDDD2-E1BE-4373-942C-7FD2863EF8D0}" presName="sibTrans" presStyleCnt="0"/>
      <dgm:spPr/>
    </dgm:pt>
    <dgm:pt modelId="{625981C2-76E2-4282-B03D-F17FE790484A}" type="pres">
      <dgm:prSet presAssocID="{E0F1E093-4286-4895-89D0-0F052EE8811B}" presName="compNode" presStyleCnt="0"/>
      <dgm:spPr/>
    </dgm:pt>
    <dgm:pt modelId="{C8BAD51F-B268-44F6-9D22-5BBBFACB848F}" type="pres">
      <dgm:prSet presAssocID="{E0F1E093-4286-4895-89D0-0F052EE8811B}" presName="bgRect" presStyleLbl="bgShp" presStyleIdx="2" presStyleCnt="6"/>
      <dgm:spPr/>
    </dgm:pt>
    <dgm:pt modelId="{510F5A9D-463B-49CB-AAE2-225BE697963E}" type="pres">
      <dgm:prSet presAssocID="{E0F1E093-4286-4895-89D0-0F052EE8811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ermometer"/>
        </a:ext>
      </dgm:extLst>
    </dgm:pt>
    <dgm:pt modelId="{B9BB7848-2EE1-415B-914A-11D8BFD54BD1}" type="pres">
      <dgm:prSet presAssocID="{E0F1E093-4286-4895-89D0-0F052EE8811B}" presName="spaceRect" presStyleCnt="0"/>
      <dgm:spPr/>
    </dgm:pt>
    <dgm:pt modelId="{6990DA7A-4214-4656-85EB-970404E74C4B}" type="pres">
      <dgm:prSet presAssocID="{E0F1E093-4286-4895-89D0-0F052EE8811B}" presName="parTx" presStyleLbl="revTx" presStyleIdx="2" presStyleCnt="6">
        <dgm:presLayoutVars>
          <dgm:chMax val="0"/>
          <dgm:chPref val="0"/>
        </dgm:presLayoutVars>
      </dgm:prSet>
      <dgm:spPr/>
    </dgm:pt>
    <dgm:pt modelId="{DF687CA6-ACBD-4918-AE8C-EAF049D26C8E}" type="pres">
      <dgm:prSet presAssocID="{89779EF7-DEF4-4AE0-84FA-ED7D45AFB571}" presName="sibTrans" presStyleCnt="0"/>
      <dgm:spPr/>
    </dgm:pt>
    <dgm:pt modelId="{ABC54995-E463-4703-995C-E04AE3DF35EF}" type="pres">
      <dgm:prSet presAssocID="{53DC6430-A65D-4A98-9E73-8B1AFFE261CE}" presName="compNode" presStyleCnt="0"/>
      <dgm:spPr/>
    </dgm:pt>
    <dgm:pt modelId="{7C0AE3D9-E32F-4E19-B1B9-D46156C59E82}" type="pres">
      <dgm:prSet presAssocID="{53DC6430-A65D-4A98-9E73-8B1AFFE261CE}" presName="bgRect" presStyleLbl="bgShp" presStyleIdx="3" presStyleCnt="6"/>
      <dgm:spPr/>
    </dgm:pt>
    <dgm:pt modelId="{0AEBB3DE-0DE3-4502-B8FD-4E652E3ED422}" type="pres">
      <dgm:prSet presAssocID="{53DC6430-A65D-4A98-9E73-8B1AFFE261C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use"/>
        </a:ext>
      </dgm:extLst>
    </dgm:pt>
    <dgm:pt modelId="{18772774-6805-4298-BA79-B9313F1C5B08}" type="pres">
      <dgm:prSet presAssocID="{53DC6430-A65D-4A98-9E73-8B1AFFE261CE}" presName="spaceRect" presStyleCnt="0"/>
      <dgm:spPr/>
    </dgm:pt>
    <dgm:pt modelId="{650A9148-D08D-4D04-B74E-D2A6DE89297D}" type="pres">
      <dgm:prSet presAssocID="{53DC6430-A65D-4A98-9E73-8B1AFFE261CE}" presName="parTx" presStyleLbl="revTx" presStyleIdx="3" presStyleCnt="6">
        <dgm:presLayoutVars>
          <dgm:chMax val="0"/>
          <dgm:chPref val="0"/>
        </dgm:presLayoutVars>
      </dgm:prSet>
      <dgm:spPr/>
    </dgm:pt>
    <dgm:pt modelId="{66ABA120-5119-4E44-B22A-2ECF4ED139AD}" type="pres">
      <dgm:prSet presAssocID="{8ED13BA8-DAA9-43AE-B9F9-B313AA3F3A5C}" presName="sibTrans" presStyleCnt="0"/>
      <dgm:spPr/>
    </dgm:pt>
    <dgm:pt modelId="{85A6A325-417B-4F39-85EC-AE11830538D1}" type="pres">
      <dgm:prSet presAssocID="{62320841-FECB-49C5-AE25-3F6A9AC46F0E}" presName="compNode" presStyleCnt="0"/>
      <dgm:spPr/>
    </dgm:pt>
    <dgm:pt modelId="{62C08B2F-7DD9-4946-96CF-672819AAB58B}" type="pres">
      <dgm:prSet presAssocID="{62320841-FECB-49C5-AE25-3F6A9AC46F0E}" presName="bgRect" presStyleLbl="bgShp" presStyleIdx="4" presStyleCnt="6"/>
      <dgm:spPr/>
    </dgm:pt>
    <dgm:pt modelId="{E5FDA430-6608-421F-B32E-97BAE1130FFE}" type="pres">
      <dgm:prSet presAssocID="{62320841-FECB-49C5-AE25-3F6A9AC46F0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nternet"/>
        </a:ext>
      </dgm:extLst>
    </dgm:pt>
    <dgm:pt modelId="{11035178-F49B-4D83-A4E5-B60AAD2EF484}" type="pres">
      <dgm:prSet presAssocID="{62320841-FECB-49C5-AE25-3F6A9AC46F0E}" presName="spaceRect" presStyleCnt="0"/>
      <dgm:spPr/>
    </dgm:pt>
    <dgm:pt modelId="{09E4D443-F954-44D2-AEDF-9C96F6F996EB}" type="pres">
      <dgm:prSet presAssocID="{62320841-FECB-49C5-AE25-3F6A9AC46F0E}" presName="parTx" presStyleLbl="revTx" presStyleIdx="4" presStyleCnt="6">
        <dgm:presLayoutVars>
          <dgm:chMax val="0"/>
          <dgm:chPref val="0"/>
        </dgm:presLayoutVars>
      </dgm:prSet>
      <dgm:spPr/>
    </dgm:pt>
    <dgm:pt modelId="{D50C9A93-295E-4BC4-BE22-2C8A25538C2E}" type="pres">
      <dgm:prSet presAssocID="{7801D753-68AA-41CA-9698-403EEC3909E8}" presName="sibTrans" presStyleCnt="0"/>
      <dgm:spPr/>
    </dgm:pt>
    <dgm:pt modelId="{306593B1-11A5-473E-B70A-F65445B6F073}" type="pres">
      <dgm:prSet presAssocID="{F08D73AE-2993-4F2F-AC4B-45BD96DF3194}" presName="compNode" presStyleCnt="0"/>
      <dgm:spPr/>
    </dgm:pt>
    <dgm:pt modelId="{B8111984-5EB5-49B5-93AE-4FC6ED12F9B5}" type="pres">
      <dgm:prSet presAssocID="{F08D73AE-2993-4F2F-AC4B-45BD96DF3194}" presName="bgRect" presStyleLbl="bgShp" presStyleIdx="5" presStyleCnt="6"/>
      <dgm:spPr/>
    </dgm:pt>
    <dgm:pt modelId="{916FCFBF-9577-403B-9A83-9EDBB21A70B7}" type="pres">
      <dgm:prSet presAssocID="{F08D73AE-2993-4F2F-AC4B-45BD96DF319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asketball"/>
        </a:ext>
      </dgm:extLst>
    </dgm:pt>
    <dgm:pt modelId="{B9D61046-0DC7-443D-9515-23B33A583C29}" type="pres">
      <dgm:prSet presAssocID="{F08D73AE-2993-4F2F-AC4B-45BD96DF3194}" presName="spaceRect" presStyleCnt="0"/>
      <dgm:spPr/>
    </dgm:pt>
    <dgm:pt modelId="{32257B6B-E446-4D60-80D0-1F7B4C69CD99}" type="pres">
      <dgm:prSet presAssocID="{F08D73AE-2993-4F2F-AC4B-45BD96DF3194}" presName="parTx" presStyleLbl="revTx" presStyleIdx="5" presStyleCnt="6">
        <dgm:presLayoutVars>
          <dgm:chMax val="0"/>
          <dgm:chPref val="0"/>
        </dgm:presLayoutVars>
      </dgm:prSet>
      <dgm:spPr/>
    </dgm:pt>
  </dgm:ptLst>
  <dgm:cxnLst>
    <dgm:cxn modelId="{34540601-29A9-4200-93AA-7C127E9D9F53}" type="presOf" srcId="{BA55677D-B23C-4811-B2DA-35D6E18200D3}" destId="{744FEBB5-0D21-4305-B6FD-8DA4E86B28E3}" srcOrd="0" destOrd="0" presId="urn:microsoft.com/office/officeart/2018/2/layout/IconVerticalSolidList"/>
    <dgm:cxn modelId="{103FEA09-C74D-456F-BA16-E39AE96AB435}" srcId="{BA55677D-B23C-4811-B2DA-35D6E18200D3}" destId="{53DC6430-A65D-4A98-9E73-8B1AFFE261CE}" srcOrd="3" destOrd="0" parTransId="{0E9D43FF-4896-410F-BE85-1145E8D5F665}" sibTransId="{8ED13BA8-DAA9-43AE-B9F9-B313AA3F3A5C}"/>
    <dgm:cxn modelId="{AFA9BF15-8A0E-4518-B93B-CE84E589B6E2}" type="presOf" srcId="{62320841-FECB-49C5-AE25-3F6A9AC46F0E}" destId="{09E4D443-F954-44D2-AEDF-9C96F6F996EB}" srcOrd="0" destOrd="0" presId="urn:microsoft.com/office/officeart/2018/2/layout/IconVerticalSolidList"/>
    <dgm:cxn modelId="{EDF20233-AE5B-4D5C-BD5C-B17D21C55DFA}" type="presOf" srcId="{E5E87EFD-7122-47F3-B0C5-83433E9DD058}" destId="{144906A6-4F44-4954-9645-6ECF7628FFA7}" srcOrd="0" destOrd="0" presId="urn:microsoft.com/office/officeart/2018/2/layout/IconVerticalSolidList"/>
    <dgm:cxn modelId="{4846415C-B7C7-40AF-A895-D31263FA6516}" srcId="{BA55677D-B23C-4811-B2DA-35D6E18200D3}" destId="{E0F1E093-4286-4895-89D0-0F052EE8811B}" srcOrd="2" destOrd="0" parTransId="{69CED1AD-9133-4A8A-8CBD-F5EB19342048}" sibTransId="{89779EF7-DEF4-4AE0-84FA-ED7D45AFB571}"/>
    <dgm:cxn modelId="{02212E44-3551-477F-9D6F-37949DF304E7}" type="presOf" srcId="{F08D73AE-2993-4F2F-AC4B-45BD96DF3194}" destId="{32257B6B-E446-4D60-80D0-1F7B4C69CD99}" srcOrd="0" destOrd="0" presId="urn:microsoft.com/office/officeart/2018/2/layout/IconVerticalSolidList"/>
    <dgm:cxn modelId="{A55F5C47-B51B-4203-BDDA-6DA1E0EF82A0}" srcId="{BA55677D-B23C-4811-B2DA-35D6E18200D3}" destId="{E5E87EFD-7122-47F3-B0C5-83433E9DD058}" srcOrd="0" destOrd="0" parTransId="{45E135BA-D28F-4AF4-BBA1-26D7E9CFD0EF}" sibTransId="{29753076-A634-46FC-8DCE-85F7E4DFE0F0}"/>
    <dgm:cxn modelId="{DA05A96A-3050-4ADB-B62F-9BA404D09824}" srcId="{BA55677D-B23C-4811-B2DA-35D6E18200D3}" destId="{62320841-FECB-49C5-AE25-3F6A9AC46F0E}" srcOrd="4" destOrd="0" parTransId="{D3460F0D-B4D2-40E9-A581-F73DBD18C4F6}" sibTransId="{7801D753-68AA-41CA-9698-403EEC3909E8}"/>
    <dgm:cxn modelId="{293ED17A-56F4-418D-BD91-017BD18F8B54}" type="presOf" srcId="{E0F1E093-4286-4895-89D0-0F052EE8811B}" destId="{6990DA7A-4214-4656-85EB-970404E74C4B}" srcOrd="0" destOrd="0" presId="urn:microsoft.com/office/officeart/2018/2/layout/IconVerticalSolidList"/>
    <dgm:cxn modelId="{E908CEB2-FCFE-43A2-B1EA-8BFBE02F1CFE}" srcId="{BA55677D-B23C-4811-B2DA-35D6E18200D3}" destId="{5915244E-EBA8-4841-9277-F8A07641D4E2}" srcOrd="1" destOrd="0" parTransId="{F4E0A58D-9663-4E9B-8FB2-63E79527D6CC}" sibTransId="{0FAFDDD2-E1BE-4373-942C-7FD2863EF8D0}"/>
    <dgm:cxn modelId="{40D6E9C7-41C2-4043-A695-5658E937815A}" srcId="{BA55677D-B23C-4811-B2DA-35D6E18200D3}" destId="{F08D73AE-2993-4F2F-AC4B-45BD96DF3194}" srcOrd="5" destOrd="0" parTransId="{39C4E0C7-7E02-482C-BF32-7DAEC139561B}" sibTransId="{625572A9-5B2C-46FD-8779-8511D37B644E}"/>
    <dgm:cxn modelId="{5B2BA1C8-E0DA-4915-8D2A-753964B5AF65}" type="presOf" srcId="{53DC6430-A65D-4A98-9E73-8B1AFFE261CE}" destId="{650A9148-D08D-4D04-B74E-D2A6DE89297D}" srcOrd="0" destOrd="0" presId="urn:microsoft.com/office/officeart/2018/2/layout/IconVerticalSolidList"/>
    <dgm:cxn modelId="{30AF7AF1-E95D-4B29-89AC-3B093057E79A}" type="presOf" srcId="{5915244E-EBA8-4841-9277-F8A07641D4E2}" destId="{960CF836-9119-44BB-81DE-5F42185B7C18}" srcOrd="0" destOrd="0" presId="urn:microsoft.com/office/officeart/2018/2/layout/IconVerticalSolidList"/>
    <dgm:cxn modelId="{F6C122B5-0D6D-45CA-9117-94A57F496E3D}" type="presParOf" srcId="{744FEBB5-0D21-4305-B6FD-8DA4E86B28E3}" destId="{A079D554-E416-4D57-87D3-0C131B90D97A}" srcOrd="0" destOrd="0" presId="urn:microsoft.com/office/officeart/2018/2/layout/IconVerticalSolidList"/>
    <dgm:cxn modelId="{3C867605-71DE-405B-BFA5-DC59B00F43FE}" type="presParOf" srcId="{A079D554-E416-4D57-87D3-0C131B90D97A}" destId="{18CD8BB3-B949-4C8C-B309-093E6FB658C2}" srcOrd="0" destOrd="0" presId="urn:microsoft.com/office/officeart/2018/2/layout/IconVerticalSolidList"/>
    <dgm:cxn modelId="{D33F0E9F-392C-4884-995D-FECB2BC08AFF}" type="presParOf" srcId="{A079D554-E416-4D57-87D3-0C131B90D97A}" destId="{B9110565-A38F-49E1-BA1C-ABED41A1D3A7}" srcOrd="1" destOrd="0" presId="urn:microsoft.com/office/officeart/2018/2/layout/IconVerticalSolidList"/>
    <dgm:cxn modelId="{ADC0639A-2781-46C9-90EE-58E6DE54072B}" type="presParOf" srcId="{A079D554-E416-4D57-87D3-0C131B90D97A}" destId="{0244D2B1-7D71-4804-920F-E60281088753}" srcOrd="2" destOrd="0" presId="urn:microsoft.com/office/officeart/2018/2/layout/IconVerticalSolidList"/>
    <dgm:cxn modelId="{EB193413-EAC2-4CCF-9EBD-F8807A435A0F}" type="presParOf" srcId="{A079D554-E416-4D57-87D3-0C131B90D97A}" destId="{144906A6-4F44-4954-9645-6ECF7628FFA7}" srcOrd="3" destOrd="0" presId="urn:microsoft.com/office/officeart/2018/2/layout/IconVerticalSolidList"/>
    <dgm:cxn modelId="{96874011-5BCE-4B80-A0ED-4E5E3B053314}" type="presParOf" srcId="{744FEBB5-0D21-4305-B6FD-8DA4E86B28E3}" destId="{61AC82DD-AC9A-4CE3-BA76-555C04119A08}" srcOrd="1" destOrd="0" presId="urn:microsoft.com/office/officeart/2018/2/layout/IconVerticalSolidList"/>
    <dgm:cxn modelId="{BAD11A79-F468-4441-B949-CAFD781BEE3D}" type="presParOf" srcId="{744FEBB5-0D21-4305-B6FD-8DA4E86B28E3}" destId="{709EB988-9333-4367-8BC6-F8FD4DF02A6D}" srcOrd="2" destOrd="0" presId="urn:microsoft.com/office/officeart/2018/2/layout/IconVerticalSolidList"/>
    <dgm:cxn modelId="{07CF05B6-4739-4A66-9760-45CA0FCE4215}" type="presParOf" srcId="{709EB988-9333-4367-8BC6-F8FD4DF02A6D}" destId="{0906DF96-B0ED-47B0-BB0C-1BD02649B359}" srcOrd="0" destOrd="0" presId="urn:microsoft.com/office/officeart/2018/2/layout/IconVerticalSolidList"/>
    <dgm:cxn modelId="{C299181C-7631-4201-8F47-1F7FA20BE40F}" type="presParOf" srcId="{709EB988-9333-4367-8BC6-F8FD4DF02A6D}" destId="{FBB86882-93E9-42C1-BCCA-8D61C72F0DE1}" srcOrd="1" destOrd="0" presId="urn:microsoft.com/office/officeart/2018/2/layout/IconVerticalSolidList"/>
    <dgm:cxn modelId="{49AC2FDA-AB60-43FB-9314-033678CD780A}" type="presParOf" srcId="{709EB988-9333-4367-8BC6-F8FD4DF02A6D}" destId="{7E994643-F95F-4AA1-B22E-777FF4F35F92}" srcOrd="2" destOrd="0" presId="urn:microsoft.com/office/officeart/2018/2/layout/IconVerticalSolidList"/>
    <dgm:cxn modelId="{195B2BAF-F211-4590-A271-CD457272B6BE}" type="presParOf" srcId="{709EB988-9333-4367-8BC6-F8FD4DF02A6D}" destId="{960CF836-9119-44BB-81DE-5F42185B7C18}" srcOrd="3" destOrd="0" presId="urn:microsoft.com/office/officeart/2018/2/layout/IconVerticalSolidList"/>
    <dgm:cxn modelId="{95DB2341-D610-48B0-8E1D-87692DFCB5A8}" type="presParOf" srcId="{744FEBB5-0D21-4305-B6FD-8DA4E86B28E3}" destId="{57997552-2EBB-4799-8E70-571CB8A23341}" srcOrd="3" destOrd="0" presId="urn:microsoft.com/office/officeart/2018/2/layout/IconVerticalSolidList"/>
    <dgm:cxn modelId="{CA458323-5DCE-465F-830B-C207704B9399}" type="presParOf" srcId="{744FEBB5-0D21-4305-B6FD-8DA4E86B28E3}" destId="{625981C2-76E2-4282-B03D-F17FE790484A}" srcOrd="4" destOrd="0" presId="urn:microsoft.com/office/officeart/2018/2/layout/IconVerticalSolidList"/>
    <dgm:cxn modelId="{29E3AF13-8A71-487E-BD17-C2A138954E31}" type="presParOf" srcId="{625981C2-76E2-4282-B03D-F17FE790484A}" destId="{C8BAD51F-B268-44F6-9D22-5BBBFACB848F}" srcOrd="0" destOrd="0" presId="urn:microsoft.com/office/officeart/2018/2/layout/IconVerticalSolidList"/>
    <dgm:cxn modelId="{6749AE26-3B7F-4B62-85F0-9F904BAD9920}" type="presParOf" srcId="{625981C2-76E2-4282-B03D-F17FE790484A}" destId="{510F5A9D-463B-49CB-AAE2-225BE697963E}" srcOrd="1" destOrd="0" presId="urn:microsoft.com/office/officeart/2018/2/layout/IconVerticalSolidList"/>
    <dgm:cxn modelId="{E23DE93E-26CB-456B-84A5-1FA512375E22}" type="presParOf" srcId="{625981C2-76E2-4282-B03D-F17FE790484A}" destId="{B9BB7848-2EE1-415B-914A-11D8BFD54BD1}" srcOrd="2" destOrd="0" presId="urn:microsoft.com/office/officeart/2018/2/layout/IconVerticalSolidList"/>
    <dgm:cxn modelId="{B87E1B00-38A6-44C0-98B6-74255B6E610C}" type="presParOf" srcId="{625981C2-76E2-4282-B03D-F17FE790484A}" destId="{6990DA7A-4214-4656-85EB-970404E74C4B}" srcOrd="3" destOrd="0" presId="urn:microsoft.com/office/officeart/2018/2/layout/IconVerticalSolidList"/>
    <dgm:cxn modelId="{8A174BE0-B95A-4C82-AF48-302F46BAA92D}" type="presParOf" srcId="{744FEBB5-0D21-4305-B6FD-8DA4E86B28E3}" destId="{DF687CA6-ACBD-4918-AE8C-EAF049D26C8E}" srcOrd="5" destOrd="0" presId="urn:microsoft.com/office/officeart/2018/2/layout/IconVerticalSolidList"/>
    <dgm:cxn modelId="{FE43E460-6E96-44C8-9356-2B5D9F25EBAE}" type="presParOf" srcId="{744FEBB5-0D21-4305-B6FD-8DA4E86B28E3}" destId="{ABC54995-E463-4703-995C-E04AE3DF35EF}" srcOrd="6" destOrd="0" presId="urn:microsoft.com/office/officeart/2018/2/layout/IconVerticalSolidList"/>
    <dgm:cxn modelId="{833964B0-B28F-4841-BE96-88F3A8CD3665}" type="presParOf" srcId="{ABC54995-E463-4703-995C-E04AE3DF35EF}" destId="{7C0AE3D9-E32F-4E19-B1B9-D46156C59E82}" srcOrd="0" destOrd="0" presId="urn:microsoft.com/office/officeart/2018/2/layout/IconVerticalSolidList"/>
    <dgm:cxn modelId="{1CF31A19-C845-4366-BAD5-7222EB2A5617}" type="presParOf" srcId="{ABC54995-E463-4703-995C-E04AE3DF35EF}" destId="{0AEBB3DE-0DE3-4502-B8FD-4E652E3ED422}" srcOrd="1" destOrd="0" presId="urn:microsoft.com/office/officeart/2018/2/layout/IconVerticalSolidList"/>
    <dgm:cxn modelId="{8D5B8E53-EB52-4CB0-BE7E-81E51EF7F176}" type="presParOf" srcId="{ABC54995-E463-4703-995C-E04AE3DF35EF}" destId="{18772774-6805-4298-BA79-B9313F1C5B08}" srcOrd="2" destOrd="0" presId="urn:microsoft.com/office/officeart/2018/2/layout/IconVerticalSolidList"/>
    <dgm:cxn modelId="{204A62EF-2840-4C99-90BF-AC95E4DB7CB5}" type="presParOf" srcId="{ABC54995-E463-4703-995C-E04AE3DF35EF}" destId="{650A9148-D08D-4D04-B74E-D2A6DE89297D}" srcOrd="3" destOrd="0" presId="urn:microsoft.com/office/officeart/2018/2/layout/IconVerticalSolidList"/>
    <dgm:cxn modelId="{C4168E08-9B4B-432E-8EC0-9BFCA14A364C}" type="presParOf" srcId="{744FEBB5-0D21-4305-B6FD-8DA4E86B28E3}" destId="{66ABA120-5119-4E44-B22A-2ECF4ED139AD}" srcOrd="7" destOrd="0" presId="urn:microsoft.com/office/officeart/2018/2/layout/IconVerticalSolidList"/>
    <dgm:cxn modelId="{2D888E0F-9116-4FA1-8204-8998128A7D1B}" type="presParOf" srcId="{744FEBB5-0D21-4305-B6FD-8DA4E86B28E3}" destId="{85A6A325-417B-4F39-85EC-AE11830538D1}" srcOrd="8" destOrd="0" presId="urn:microsoft.com/office/officeart/2018/2/layout/IconVerticalSolidList"/>
    <dgm:cxn modelId="{F57EE09D-64B4-4C6C-96F8-E169D0E3009D}" type="presParOf" srcId="{85A6A325-417B-4F39-85EC-AE11830538D1}" destId="{62C08B2F-7DD9-4946-96CF-672819AAB58B}" srcOrd="0" destOrd="0" presId="urn:microsoft.com/office/officeart/2018/2/layout/IconVerticalSolidList"/>
    <dgm:cxn modelId="{D8DBDC97-253A-441D-815F-9307CE5BE305}" type="presParOf" srcId="{85A6A325-417B-4F39-85EC-AE11830538D1}" destId="{E5FDA430-6608-421F-B32E-97BAE1130FFE}" srcOrd="1" destOrd="0" presId="urn:microsoft.com/office/officeart/2018/2/layout/IconVerticalSolidList"/>
    <dgm:cxn modelId="{3F98220C-0F8F-4B69-BC73-4D8567D1AF70}" type="presParOf" srcId="{85A6A325-417B-4F39-85EC-AE11830538D1}" destId="{11035178-F49B-4D83-A4E5-B60AAD2EF484}" srcOrd="2" destOrd="0" presId="urn:microsoft.com/office/officeart/2018/2/layout/IconVerticalSolidList"/>
    <dgm:cxn modelId="{DA3386B1-9030-44F5-923B-9CB7C921EF30}" type="presParOf" srcId="{85A6A325-417B-4F39-85EC-AE11830538D1}" destId="{09E4D443-F954-44D2-AEDF-9C96F6F996EB}" srcOrd="3" destOrd="0" presId="urn:microsoft.com/office/officeart/2018/2/layout/IconVerticalSolidList"/>
    <dgm:cxn modelId="{16890AA6-4BCE-4DA7-820A-FD1047DF7898}" type="presParOf" srcId="{744FEBB5-0D21-4305-B6FD-8DA4E86B28E3}" destId="{D50C9A93-295E-4BC4-BE22-2C8A25538C2E}" srcOrd="9" destOrd="0" presId="urn:microsoft.com/office/officeart/2018/2/layout/IconVerticalSolidList"/>
    <dgm:cxn modelId="{9B975698-3436-41BD-AF36-9100F7AECA09}" type="presParOf" srcId="{744FEBB5-0D21-4305-B6FD-8DA4E86B28E3}" destId="{306593B1-11A5-473E-B70A-F65445B6F073}" srcOrd="10" destOrd="0" presId="urn:microsoft.com/office/officeart/2018/2/layout/IconVerticalSolidList"/>
    <dgm:cxn modelId="{49487CEF-72F4-4E11-9616-53CEA1F57547}" type="presParOf" srcId="{306593B1-11A5-473E-B70A-F65445B6F073}" destId="{B8111984-5EB5-49B5-93AE-4FC6ED12F9B5}" srcOrd="0" destOrd="0" presId="urn:microsoft.com/office/officeart/2018/2/layout/IconVerticalSolidList"/>
    <dgm:cxn modelId="{6C416A2E-DE4A-45EC-B377-A051DDA28891}" type="presParOf" srcId="{306593B1-11A5-473E-B70A-F65445B6F073}" destId="{916FCFBF-9577-403B-9A83-9EDBB21A70B7}" srcOrd="1" destOrd="0" presId="urn:microsoft.com/office/officeart/2018/2/layout/IconVerticalSolidList"/>
    <dgm:cxn modelId="{93ACD247-5307-4B27-8991-1BC8B2EF1D37}" type="presParOf" srcId="{306593B1-11A5-473E-B70A-F65445B6F073}" destId="{B9D61046-0DC7-443D-9515-23B33A583C29}" srcOrd="2" destOrd="0" presId="urn:microsoft.com/office/officeart/2018/2/layout/IconVerticalSolidList"/>
    <dgm:cxn modelId="{E1C20D60-D16E-414D-B825-A7A8257B3D77}" type="presParOf" srcId="{306593B1-11A5-473E-B70A-F65445B6F073}" destId="{32257B6B-E446-4D60-80D0-1F7B4C69CD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AF21E7-17B5-4924-AEE1-BB64B08DDCD8}" type="doc">
      <dgm:prSet loTypeId="urn:microsoft.com/office/officeart/2018/2/layout/IconVerticalSolidList" loCatId="icon" qsTypeId="urn:microsoft.com/office/officeart/2005/8/quickstyle/simple4" qsCatId="simple" csTypeId="urn:microsoft.com/office/officeart/2018/5/colors/Iconchunking_neutralbg_colorful5" csCatId="colorful" phldr="1"/>
      <dgm:spPr/>
      <dgm:t>
        <a:bodyPr/>
        <a:lstStyle/>
        <a:p>
          <a:endParaRPr lang="en-US"/>
        </a:p>
      </dgm:t>
    </dgm:pt>
    <dgm:pt modelId="{6BA270E3-97F2-4640-B273-9027A1AEBFB2}">
      <dgm:prSet custT="1"/>
      <dgm:spPr/>
      <dgm:t>
        <a:bodyPr/>
        <a:lstStyle/>
        <a:p>
          <a:pPr>
            <a:lnSpc>
              <a:spcPct val="100000"/>
            </a:lnSpc>
          </a:pPr>
          <a:r>
            <a:rPr lang="en-US" sz="1900"/>
            <a:t>G:</a:t>
          </a:r>
          <a:r>
            <a:rPr lang="ja-JP" sz="2400"/>
            <a:t>カウンセラーがメンバーのひとりとして動ける</a:t>
          </a:r>
          <a:endParaRPr lang="en-US" sz="2400"/>
        </a:p>
      </dgm:t>
    </dgm:pt>
    <dgm:pt modelId="{9E6A7952-9A38-49D5-8A23-E53268EDF787}" type="parTrans" cxnId="{90948287-4DCC-4451-9F0D-0B87119CCA8C}">
      <dgm:prSet/>
      <dgm:spPr/>
      <dgm:t>
        <a:bodyPr/>
        <a:lstStyle/>
        <a:p>
          <a:endParaRPr lang="en-US"/>
        </a:p>
      </dgm:t>
    </dgm:pt>
    <dgm:pt modelId="{A2E07713-A124-4A4D-AF7D-D22372965CD7}" type="sibTrans" cxnId="{90948287-4DCC-4451-9F0D-0B87119CCA8C}">
      <dgm:prSet/>
      <dgm:spPr/>
      <dgm:t>
        <a:bodyPr/>
        <a:lstStyle/>
        <a:p>
          <a:endParaRPr lang="en-US"/>
        </a:p>
      </dgm:t>
    </dgm:pt>
    <dgm:pt modelId="{6330D574-148B-4E2C-815B-C4BB9679B412}">
      <dgm:prSet custT="1"/>
      <dgm:spPr/>
      <dgm:t>
        <a:bodyPr/>
        <a:lstStyle/>
        <a:p>
          <a:pPr>
            <a:lnSpc>
              <a:spcPct val="100000"/>
            </a:lnSpc>
          </a:pPr>
          <a:r>
            <a:rPr lang="en-US" sz="1900"/>
            <a:t>H:</a:t>
          </a:r>
          <a:r>
            <a:rPr lang="ja-JP" sz="2400"/>
            <a:t>グループに対してかなり満足感を持ったひとの数</a:t>
          </a:r>
          <a:endParaRPr lang="en-US" sz="2400"/>
        </a:p>
      </dgm:t>
    </dgm:pt>
    <dgm:pt modelId="{1B45F049-3867-4CAB-981C-BD644FE5CBDB}" type="parTrans" cxnId="{434D49DA-A757-4F91-B5D1-7D34C03892F4}">
      <dgm:prSet/>
      <dgm:spPr/>
      <dgm:t>
        <a:bodyPr/>
        <a:lstStyle/>
        <a:p>
          <a:endParaRPr lang="en-US"/>
        </a:p>
      </dgm:t>
    </dgm:pt>
    <dgm:pt modelId="{CF09CA67-A19F-4FDC-A394-685431DDE2B2}" type="sibTrans" cxnId="{434D49DA-A757-4F91-B5D1-7D34C03892F4}">
      <dgm:prSet/>
      <dgm:spPr/>
      <dgm:t>
        <a:bodyPr/>
        <a:lstStyle/>
        <a:p>
          <a:endParaRPr lang="en-US"/>
        </a:p>
      </dgm:t>
    </dgm:pt>
    <dgm:pt modelId="{22B36ADC-CBB5-4854-A4E7-7029FE57049E}">
      <dgm:prSet custT="1"/>
      <dgm:spPr/>
      <dgm:t>
        <a:bodyPr/>
        <a:lstStyle/>
        <a:p>
          <a:pPr>
            <a:lnSpc>
              <a:spcPct val="100000"/>
            </a:lnSpc>
          </a:pPr>
          <a:r>
            <a:rPr lang="en-US" sz="1900"/>
            <a:t>I:</a:t>
          </a:r>
          <a:r>
            <a:rPr lang="ja-JP" sz="2400"/>
            <a:t>グループに対する満足感の深さ</a:t>
          </a:r>
          <a:endParaRPr lang="en-US" sz="2400"/>
        </a:p>
      </dgm:t>
    </dgm:pt>
    <dgm:pt modelId="{F8566443-E669-4FCD-9E57-F0A6987A55FD}" type="parTrans" cxnId="{D4F1D6AB-6B5E-4E82-9EDB-5D5AB0A1C857}">
      <dgm:prSet/>
      <dgm:spPr/>
      <dgm:t>
        <a:bodyPr/>
        <a:lstStyle/>
        <a:p>
          <a:endParaRPr lang="en-US"/>
        </a:p>
      </dgm:t>
    </dgm:pt>
    <dgm:pt modelId="{AD951B28-CA38-4B8E-BAFE-9BFB5D76FC04}" type="sibTrans" cxnId="{D4F1D6AB-6B5E-4E82-9EDB-5D5AB0A1C857}">
      <dgm:prSet/>
      <dgm:spPr/>
      <dgm:t>
        <a:bodyPr/>
        <a:lstStyle/>
        <a:p>
          <a:endParaRPr lang="en-US"/>
        </a:p>
      </dgm:t>
    </dgm:pt>
    <dgm:pt modelId="{C0B46389-BDFB-48DD-A083-8296DE6D66F7}">
      <dgm:prSet custT="1"/>
      <dgm:spPr/>
      <dgm:t>
        <a:bodyPr/>
        <a:lstStyle/>
        <a:p>
          <a:pPr>
            <a:lnSpc>
              <a:spcPct val="100000"/>
            </a:lnSpc>
          </a:pPr>
          <a:r>
            <a:rPr lang="en-US" sz="1900"/>
            <a:t>J:</a:t>
          </a:r>
          <a:r>
            <a:rPr lang="ja-JP" sz="2400"/>
            <a:t>グループの安心感・心地よい雰囲気・相互の信頼</a:t>
          </a:r>
          <a:endParaRPr lang="en-US" sz="2400"/>
        </a:p>
      </dgm:t>
    </dgm:pt>
    <dgm:pt modelId="{290E1416-DD10-4F94-A889-6817A6F27C85}" type="parTrans" cxnId="{4C21D550-33C3-43EB-8ED6-7A7B4BFAA6D8}">
      <dgm:prSet/>
      <dgm:spPr/>
      <dgm:t>
        <a:bodyPr/>
        <a:lstStyle/>
        <a:p>
          <a:endParaRPr lang="en-US"/>
        </a:p>
      </dgm:t>
    </dgm:pt>
    <dgm:pt modelId="{4CE3015B-83A5-44D1-A4B3-483B13AADDED}" type="sibTrans" cxnId="{4C21D550-33C3-43EB-8ED6-7A7B4BFAA6D8}">
      <dgm:prSet/>
      <dgm:spPr/>
      <dgm:t>
        <a:bodyPr/>
        <a:lstStyle/>
        <a:p>
          <a:endParaRPr lang="en-US"/>
        </a:p>
      </dgm:t>
    </dgm:pt>
    <dgm:pt modelId="{E02DC843-A9AD-4749-87D3-A9CC8640CD7D}">
      <dgm:prSet custT="1"/>
      <dgm:spPr/>
      <dgm:t>
        <a:bodyPr/>
        <a:lstStyle/>
        <a:p>
          <a:pPr>
            <a:lnSpc>
              <a:spcPct val="100000"/>
            </a:lnSpc>
          </a:pPr>
          <a:r>
            <a:rPr lang="en-US" sz="1900"/>
            <a:t>K:</a:t>
          </a:r>
          <a:r>
            <a:rPr lang="ja-JP" sz="2400"/>
            <a:t>グループの親密感</a:t>
          </a:r>
          <a:endParaRPr lang="en-US" sz="2400"/>
        </a:p>
      </dgm:t>
    </dgm:pt>
    <dgm:pt modelId="{4454275B-D31B-4397-9523-63F05450F534}" type="parTrans" cxnId="{45FAE544-E05D-4AB7-9039-E572025F637F}">
      <dgm:prSet/>
      <dgm:spPr/>
      <dgm:t>
        <a:bodyPr/>
        <a:lstStyle/>
        <a:p>
          <a:endParaRPr lang="en-US"/>
        </a:p>
      </dgm:t>
    </dgm:pt>
    <dgm:pt modelId="{EF3F3141-AA3D-4117-B4E6-B9491C22FA2E}" type="sibTrans" cxnId="{45FAE544-E05D-4AB7-9039-E572025F637F}">
      <dgm:prSet/>
      <dgm:spPr/>
      <dgm:t>
        <a:bodyPr/>
        <a:lstStyle/>
        <a:p>
          <a:endParaRPr lang="en-US"/>
        </a:p>
      </dgm:t>
    </dgm:pt>
    <dgm:pt modelId="{94B6A24B-2AEC-45E9-95A9-5DE1F211F3EB}">
      <dgm:prSet custT="1"/>
      <dgm:spPr/>
      <dgm:t>
        <a:bodyPr/>
        <a:lstStyle/>
        <a:p>
          <a:pPr>
            <a:lnSpc>
              <a:spcPct val="100000"/>
            </a:lnSpc>
          </a:pPr>
          <a:r>
            <a:rPr lang="en-US" sz="1900"/>
            <a:t>L:</a:t>
          </a:r>
          <a:r>
            <a:rPr lang="ja-JP" sz="2400"/>
            <a:t>グループのまとまり感と連帯感</a:t>
          </a:r>
          <a:endParaRPr lang="en-US" sz="2400"/>
        </a:p>
      </dgm:t>
    </dgm:pt>
    <dgm:pt modelId="{601F1762-4AD2-4CA2-B472-BB9563AC0F61}" type="parTrans" cxnId="{31D44E9E-E1BA-499F-8843-F9EE8793DEBC}">
      <dgm:prSet/>
      <dgm:spPr/>
      <dgm:t>
        <a:bodyPr/>
        <a:lstStyle/>
        <a:p>
          <a:endParaRPr lang="en-US"/>
        </a:p>
      </dgm:t>
    </dgm:pt>
    <dgm:pt modelId="{FEA08232-A20A-48CD-9195-24BC6FB9DC13}" type="sibTrans" cxnId="{31D44E9E-E1BA-499F-8843-F9EE8793DEBC}">
      <dgm:prSet/>
      <dgm:spPr/>
      <dgm:t>
        <a:bodyPr/>
        <a:lstStyle/>
        <a:p>
          <a:endParaRPr lang="en-US"/>
        </a:p>
      </dgm:t>
    </dgm:pt>
    <dgm:pt modelId="{911568AF-C108-4AFA-BC9E-9CFD23AD2DDD}" type="pres">
      <dgm:prSet presAssocID="{23AF21E7-17B5-4924-AEE1-BB64B08DDCD8}" presName="root" presStyleCnt="0">
        <dgm:presLayoutVars>
          <dgm:dir/>
          <dgm:resizeHandles val="exact"/>
        </dgm:presLayoutVars>
      </dgm:prSet>
      <dgm:spPr/>
    </dgm:pt>
    <dgm:pt modelId="{711B5539-3A61-49A5-99EA-C2146DBA8D74}" type="pres">
      <dgm:prSet presAssocID="{6BA270E3-97F2-4640-B273-9027A1AEBFB2}" presName="compNode" presStyleCnt="0"/>
      <dgm:spPr/>
    </dgm:pt>
    <dgm:pt modelId="{CFDB21AB-1112-4D39-A1BF-08A2C9EA00AF}" type="pres">
      <dgm:prSet presAssocID="{6BA270E3-97F2-4640-B273-9027A1AEBFB2}" presName="bgRect" presStyleLbl="bgShp" presStyleIdx="0" presStyleCnt="6"/>
      <dgm:spPr/>
    </dgm:pt>
    <dgm:pt modelId="{D29B54B5-43CE-49E4-B6B8-FD59CC51461D}" type="pres">
      <dgm:prSet presAssocID="{6BA270E3-97F2-4640-B273-9027A1AEBFB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atellite dish"/>
        </a:ext>
      </dgm:extLst>
    </dgm:pt>
    <dgm:pt modelId="{F201AEE9-CC94-468F-907C-B8E18200DE58}" type="pres">
      <dgm:prSet presAssocID="{6BA270E3-97F2-4640-B273-9027A1AEBFB2}" presName="spaceRect" presStyleCnt="0"/>
      <dgm:spPr/>
    </dgm:pt>
    <dgm:pt modelId="{51590642-3014-45DA-BEEB-22F21C9C8C27}" type="pres">
      <dgm:prSet presAssocID="{6BA270E3-97F2-4640-B273-9027A1AEBFB2}" presName="parTx" presStyleLbl="revTx" presStyleIdx="0" presStyleCnt="6">
        <dgm:presLayoutVars>
          <dgm:chMax val="0"/>
          <dgm:chPref val="0"/>
        </dgm:presLayoutVars>
      </dgm:prSet>
      <dgm:spPr/>
    </dgm:pt>
    <dgm:pt modelId="{7AA81327-D1FB-4FAA-B815-DA4CD2E21CE7}" type="pres">
      <dgm:prSet presAssocID="{A2E07713-A124-4A4D-AF7D-D22372965CD7}" presName="sibTrans" presStyleCnt="0"/>
      <dgm:spPr/>
    </dgm:pt>
    <dgm:pt modelId="{5C6055F5-15C9-4E8D-BDEC-98E08017D893}" type="pres">
      <dgm:prSet presAssocID="{6330D574-148B-4E2C-815B-C4BB9679B412}" presName="compNode" presStyleCnt="0"/>
      <dgm:spPr/>
    </dgm:pt>
    <dgm:pt modelId="{220C347C-C4BA-4BB4-A473-DB459F14115F}" type="pres">
      <dgm:prSet presAssocID="{6330D574-148B-4E2C-815B-C4BB9679B412}" presName="bgRect" presStyleLbl="bgShp" presStyleIdx="1" presStyleCnt="6"/>
      <dgm:spPr/>
    </dgm:pt>
    <dgm:pt modelId="{E211EAE2-7F54-423C-B25B-9D94AF2F7ECD}" type="pres">
      <dgm:prSet presAssocID="{6330D574-148B-4E2C-815B-C4BB9679B41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edle"/>
        </a:ext>
      </dgm:extLst>
    </dgm:pt>
    <dgm:pt modelId="{5D838CB6-4236-4B0A-9531-BE2519000287}" type="pres">
      <dgm:prSet presAssocID="{6330D574-148B-4E2C-815B-C4BB9679B412}" presName="spaceRect" presStyleCnt="0"/>
      <dgm:spPr/>
    </dgm:pt>
    <dgm:pt modelId="{7B91C01E-0BAB-478C-81D5-ADDF78561485}" type="pres">
      <dgm:prSet presAssocID="{6330D574-148B-4E2C-815B-C4BB9679B412}" presName="parTx" presStyleLbl="revTx" presStyleIdx="1" presStyleCnt="6">
        <dgm:presLayoutVars>
          <dgm:chMax val="0"/>
          <dgm:chPref val="0"/>
        </dgm:presLayoutVars>
      </dgm:prSet>
      <dgm:spPr/>
    </dgm:pt>
    <dgm:pt modelId="{A1973878-F3F7-4BA5-ADF6-BC0B66824C34}" type="pres">
      <dgm:prSet presAssocID="{CF09CA67-A19F-4FDC-A394-685431DDE2B2}" presName="sibTrans" presStyleCnt="0"/>
      <dgm:spPr/>
    </dgm:pt>
    <dgm:pt modelId="{E88050D1-876C-4FAA-B505-FFFE42953989}" type="pres">
      <dgm:prSet presAssocID="{22B36ADC-CBB5-4854-A4E7-7029FE57049E}" presName="compNode" presStyleCnt="0"/>
      <dgm:spPr/>
    </dgm:pt>
    <dgm:pt modelId="{C1E526AD-7342-426A-B2CB-F6BFDC7FB4B0}" type="pres">
      <dgm:prSet presAssocID="{22B36ADC-CBB5-4854-A4E7-7029FE57049E}" presName="bgRect" presStyleLbl="bgShp" presStyleIdx="2" presStyleCnt="6"/>
      <dgm:spPr/>
    </dgm:pt>
    <dgm:pt modelId="{D6FC6F12-D15B-497D-9BDD-BE975D4D56FA}" type="pres">
      <dgm:prSet presAssocID="{22B36ADC-CBB5-4854-A4E7-7029FE57049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ve Letter"/>
        </a:ext>
      </dgm:extLst>
    </dgm:pt>
    <dgm:pt modelId="{1F65A45E-65E2-4BBC-97B7-205A6B48BD57}" type="pres">
      <dgm:prSet presAssocID="{22B36ADC-CBB5-4854-A4E7-7029FE57049E}" presName="spaceRect" presStyleCnt="0"/>
      <dgm:spPr/>
    </dgm:pt>
    <dgm:pt modelId="{4CC71935-2C5A-4209-92CE-ED36D0DB5A39}" type="pres">
      <dgm:prSet presAssocID="{22B36ADC-CBB5-4854-A4E7-7029FE57049E}" presName="parTx" presStyleLbl="revTx" presStyleIdx="2" presStyleCnt="6">
        <dgm:presLayoutVars>
          <dgm:chMax val="0"/>
          <dgm:chPref val="0"/>
        </dgm:presLayoutVars>
      </dgm:prSet>
      <dgm:spPr/>
    </dgm:pt>
    <dgm:pt modelId="{15E431F0-94DB-4A31-85C7-0018DD7D500B}" type="pres">
      <dgm:prSet presAssocID="{AD951B28-CA38-4B8E-BAFE-9BFB5D76FC04}" presName="sibTrans" presStyleCnt="0"/>
      <dgm:spPr/>
    </dgm:pt>
    <dgm:pt modelId="{54F18D8B-5077-47D4-8EC8-CF5BA00D994D}" type="pres">
      <dgm:prSet presAssocID="{C0B46389-BDFB-48DD-A083-8296DE6D66F7}" presName="compNode" presStyleCnt="0"/>
      <dgm:spPr/>
    </dgm:pt>
    <dgm:pt modelId="{FA61946D-F64C-419B-83E3-24CE4C03DFBB}" type="pres">
      <dgm:prSet presAssocID="{C0B46389-BDFB-48DD-A083-8296DE6D66F7}" presName="bgRect" presStyleLbl="bgShp" presStyleIdx="3" presStyleCnt="6"/>
      <dgm:spPr/>
    </dgm:pt>
    <dgm:pt modelId="{93777195-1E3F-459E-9959-3972ACD78E50}" type="pres">
      <dgm:prSet presAssocID="{C0B46389-BDFB-48DD-A083-8296DE6D66F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umbbell"/>
        </a:ext>
      </dgm:extLst>
    </dgm:pt>
    <dgm:pt modelId="{55AD9FDA-4E96-45F4-ABDF-44B9332AB6E1}" type="pres">
      <dgm:prSet presAssocID="{C0B46389-BDFB-48DD-A083-8296DE6D66F7}" presName="spaceRect" presStyleCnt="0"/>
      <dgm:spPr/>
    </dgm:pt>
    <dgm:pt modelId="{8A513664-1FA6-4E04-8FCF-7803ED80984A}" type="pres">
      <dgm:prSet presAssocID="{C0B46389-BDFB-48DD-A083-8296DE6D66F7}" presName="parTx" presStyleLbl="revTx" presStyleIdx="3" presStyleCnt="6">
        <dgm:presLayoutVars>
          <dgm:chMax val="0"/>
          <dgm:chPref val="0"/>
        </dgm:presLayoutVars>
      </dgm:prSet>
      <dgm:spPr/>
    </dgm:pt>
    <dgm:pt modelId="{02E862AE-C580-4987-8143-AABE215CBCBA}" type="pres">
      <dgm:prSet presAssocID="{4CE3015B-83A5-44D1-A4B3-483B13AADDED}" presName="sibTrans" presStyleCnt="0"/>
      <dgm:spPr/>
    </dgm:pt>
    <dgm:pt modelId="{C84A09F3-A5E8-4970-BF71-9F239DB1A2A1}" type="pres">
      <dgm:prSet presAssocID="{E02DC843-A9AD-4749-87D3-A9CC8640CD7D}" presName="compNode" presStyleCnt="0"/>
      <dgm:spPr/>
    </dgm:pt>
    <dgm:pt modelId="{FFD07D50-95F4-46C8-B489-78514F52DDA7}" type="pres">
      <dgm:prSet presAssocID="{E02DC843-A9AD-4749-87D3-A9CC8640CD7D}" presName="bgRect" presStyleLbl="bgShp" presStyleIdx="4" presStyleCnt="6"/>
      <dgm:spPr/>
    </dgm:pt>
    <dgm:pt modelId="{FAC17301-9048-4F55-A728-0BCFA07EE291}" type="pres">
      <dgm:prSet presAssocID="{E02DC843-A9AD-4749-87D3-A9CC8640CD7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
        </a:ext>
      </dgm:extLst>
    </dgm:pt>
    <dgm:pt modelId="{E4EC8258-27EF-433F-8B8D-4CE98EB9A4C1}" type="pres">
      <dgm:prSet presAssocID="{E02DC843-A9AD-4749-87D3-A9CC8640CD7D}" presName="spaceRect" presStyleCnt="0"/>
      <dgm:spPr/>
    </dgm:pt>
    <dgm:pt modelId="{AD2BE983-46E6-49B9-B0F0-F0AF45960355}" type="pres">
      <dgm:prSet presAssocID="{E02DC843-A9AD-4749-87D3-A9CC8640CD7D}" presName="parTx" presStyleLbl="revTx" presStyleIdx="4" presStyleCnt="6">
        <dgm:presLayoutVars>
          <dgm:chMax val="0"/>
          <dgm:chPref val="0"/>
        </dgm:presLayoutVars>
      </dgm:prSet>
      <dgm:spPr/>
    </dgm:pt>
    <dgm:pt modelId="{6BF73FDE-E5A0-4B51-A730-0D373EC2B025}" type="pres">
      <dgm:prSet presAssocID="{EF3F3141-AA3D-4117-B4E6-B9491C22FA2E}" presName="sibTrans" presStyleCnt="0"/>
      <dgm:spPr/>
    </dgm:pt>
    <dgm:pt modelId="{CFC32653-5E6D-4041-A8FD-EDB45603375A}" type="pres">
      <dgm:prSet presAssocID="{94B6A24B-2AEC-45E9-95A9-5DE1F211F3EB}" presName="compNode" presStyleCnt="0"/>
      <dgm:spPr/>
    </dgm:pt>
    <dgm:pt modelId="{C4DF5D60-49CA-45AC-95B5-869B01514D5B}" type="pres">
      <dgm:prSet presAssocID="{94B6A24B-2AEC-45E9-95A9-5DE1F211F3EB}" presName="bgRect" presStyleLbl="bgShp" presStyleIdx="5" presStyleCnt="6"/>
      <dgm:spPr/>
    </dgm:pt>
    <dgm:pt modelId="{FB8386E7-6AB8-47CC-9738-4D3EF6F33CFE}" type="pres">
      <dgm:prSet presAssocID="{94B6A24B-2AEC-45E9-95A9-5DE1F211F3E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roup"/>
        </a:ext>
      </dgm:extLst>
    </dgm:pt>
    <dgm:pt modelId="{8958E9C8-8EFB-4DB2-9A90-9546B6538B37}" type="pres">
      <dgm:prSet presAssocID="{94B6A24B-2AEC-45E9-95A9-5DE1F211F3EB}" presName="spaceRect" presStyleCnt="0"/>
      <dgm:spPr/>
    </dgm:pt>
    <dgm:pt modelId="{3CCE0B3D-8FF5-478C-BE5A-9EBEEDBF94AC}" type="pres">
      <dgm:prSet presAssocID="{94B6A24B-2AEC-45E9-95A9-5DE1F211F3EB}" presName="parTx" presStyleLbl="revTx" presStyleIdx="5" presStyleCnt="6">
        <dgm:presLayoutVars>
          <dgm:chMax val="0"/>
          <dgm:chPref val="0"/>
        </dgm:presLayoutVars>
      </dgm:prSet>
      <dgm:spPr/>
    </dgm:pt>
  </dgm:ptLst>
  <dgm:cxnLst>
    <dgm:cxn modelId="{FFF07610-6A59-42F4-9D0A-3748C38B31E0}" type="presOf" srcId="{23AF21E7-17B5-4924-AEE1-BB64B08DDCD8}" destId="{911568AF-C108-4AFA-BC9E-9CFD23AD2DDD}" srcOrd="0" destOrd="0" presId="urn:microsoft.com/office/officeart/2018/2/layout/IconVerticalSolidList"/>
    <dgm:cxn modelId="{846AF73A-6C78-482F-8049-9960CDFC8725}" type="presOf" srcId="{6330D574-148B-4E2C-815B-C4BB9679B412}" destId="{7B91C01E-0BAB-478C-81D5-ADDF78561485}" srcOrd="0" destOrd="0" presId="urn:microsoft.com/office/officeart/2018/2/layout/IconVerticalSolidList"/>
    <dgm:cxn modelId="{88A88F3D-15B1-4C99-ABBB-D67E837B56CD}" type="presOf" srcId="{22B36ADC-CBB5-4854-A4E7-7029FE57049E}" destId="{4CC71935-2C5A-4209-92CE-ED36D0DB5A39}" srcOrd="0" destOrd="0" presId="urn:microsoft.com/office/officeart/2018/2/layout/IconVerticalSolidList"/>
    <dgm:cxn modelId="{45FAE544-E05D-4AB7-9039-E572025F637F}" srcId="{23AF21E7-17B5-4924-AEE1-BB64B08DDCD8}" destId="{E02DC843-A9AD-4749-87D3-A9CC8640CD7D}" srcOrd="4" destOrd="0" parTransId="{4454275B-D31B-4397-9523-63F05450F534}" sibTransId="{EF3F3141-AA3D-4117-B4E6-B9491C22FA2E}"/>
    <dgm:cxn modelId="{4C21D550-33C3-43EB-8ED6-7A7B4BFAA6D8}" srcId="{23AF21E7-17B5-4924-AEE1-BB64B08DDCD8}" destId="{C0B46389-BDFB-48DD-A083-8296DE6D66F7}" srcOrd="3" destOrd="0" parTransId="{290E1416-DD10-4F94-A889-6817A6F27C85}" sibTransId="{4CE3015B-83A5-44D1-A4B3-483B13AADDED}"/>
    <dgm:cxn modelId="{654B7651-2DF8-4E51-851E-F6D3F858DA09}" type="presOf" srcId="{E02DC843-A9AD-4749-87D3-A9CC8640CD7D}" destId="{AD2BE983-46E6-49B9-B0F0-F0AF45960355}" srcOrd="0" destOrd="0" presId="urn:microsoft.com/office/officeart/2018/2/layout/IconVerticalSolidList"/>
    <dgm:cxn modelId="{B0A4B678-854A-4A45-976C-8A00599C8BBC}" type="presOf" srcId="{6BA270E3-97F2-4640-B273-9027A1AEBFB2}" destId="{51590642-3014-45DA-BEEB-22F21C9C8C27}" srcOrd="0" destOrd="0" presId="urn:microsoft.com/office/officeart/2018/2/layout/IconVerticalSolidList"/>
    <dgm:cxn modelId="{90948287-4DCC-4451-9F0D-0B87119CCA8C}" srcId="{23AF21E7-17B5-4924-AEE1-BB64B08DDCD8}" destId="{6BA270E3-97F2-4640-B273-9027A1AEBFB2}" srcOrd="0" destOrd="0" parTransId="{9E6A7952-9A38-49D5-8A23-E53268EDF787}" sibTransId="{A2E07713-A124-4A4D-AF7D-D22372965CD7}"/>
    <dgm:cxn modelId="{31D44E9E-E1BA-499F-8843-F9EE8793DEBC}" srcId="{23AF21E7-17B5-4924-AEE1-BB64B08DDCD8}" destId="{94B6A24B-2AEC-45E9-95A9-5DE1F211F3EB}" srcOrd="5" destOrd="0" parTransId="{601F1762-4AD2-4CA2-B472-BB9563AC0F61}" sibTransId="{FEA08232-A20A-48CD-9195-24BC6FB9DC13}"/>
    <dgm:cxn modelId="{D4F1D6AB-6B5E-4E82-9EDB-5D5AB0A1C857}" srcId="{23AF21E7-17B5-4924-AEE1-BB64B08DDCD8}" destId="{22B36ADC-CBB5-4854-A4E7-7029FE57049E}" srcOrd="2" destOrd="0" parTransId="{F8566443-E669-4FCD-9E57-F0A6987A55FD}" sibTransId="{AD951B28-CA38-4B8E-BAFE-9BFB5D76FC04}"/>
    <dgm:cxn modelId="{7A7230BF-4C1C-4935-8179-C3B67F19E98D}" type="presOf" srcId="{94B6A24B-2AEC-45E9-95A9-5DE1F211F3EB}" destId="{3CCE0B3D-8FF5-478C-BE5A-9EBEEDBF94AC}" srcOrd="0" destOrd="0" presId="urn:microsoft.com/office/officeart/2018/2/layout/IconVerticalSolidList"/>
    <dgm:cxn modelId="{434D49DA-A757-4F91-B5D1-7D34C03892F4}" srcId="{23AF21E7-17B5-4924-AEE1-BB64B08DDCD8}" destId="{6330D574-148B-4E2C-815B-C4BB9679B412}" srcOrd="1" destOrd="0" parTransId="{1B45F049-3867-4CAB-981C-BD644FE5CBDB}" sibTransId="{CF09CA67-A19F-4FDC-A394-685431DDE2B2}"/>
    <dgm:cxn modelId="{44F988EB-CD50-4263-8707-D77AAB912ED0}" type="presOf" srcId="{C0B46389-BDFB-48DD-A083-8296DE6D66F7}" destId="{8A513664-1FA6-4E04-8FCF-7803ED80984A}" srcOrd="0" destOrd="0" presId="urn:microsoft.com/office/officeart/2018/2/layout/IconVerticalSolidList"/>
    <dgm:cxn modelId="{20F35D83-7DE4-450A-94EB-87B449291C30}" type="presParOf" srcId="{911568AF-C108-4AFA-BC9E-9CFD23AD2DDD}" destId="{711B5539-3A61-49A5-99EA-C2146DBA8D74}" srcOrd="0" destOrd="0" presId="urn:microsoft.com/office/officeart/2018/2/layout/IconVerticalSolidList"/>
    <dgm:cxn modelId="{E387632C-ECFE-4F6B-88EB-DDDE44FA0139}" type="presParOf" srcId="{711B5539-3A61-49A5-99EA-C2146DBA8D74}" destId="{CFDB21AB-1112-4D39-A1BF-08A2C9EA00AF}" srcOrd="0" destOrd="0" presId="urn:microsoft.com/office/officeart/2018/2/layout/IconVerticalSolidList"/>
    <dgm:cxn modelId="{ACD2B1A4-0FB1-46AE-AC89-1AD04F368E3F}" type="presParOf" srcId="{711B5539-3A61-49A5-99EA-C2146DBA8D74}" destId="{D29B54B5-43CE-49E4-B6B8-FD59CC51461D}" srcOrd="1" destOrd="0" presId="urn:microsoft.com/office/officeart/2018/2/layout/IconVerticalSolidList"/>
    <dgm:cxn modelId="{1FCE18BF-1884-48AC-996E-42F69E6056D9}" type="presParOf" srcId="{711B5539-3A61-49A5-99EA-C2146DBA8D74}" destId="{F201AEE9-CC94-468F-907C-B8E18200DE58}" srcOrd="2" destOrd="0" presId="urn:microsoft.com/office/officeart/2018/2/layout/IconVerticalSolidList"/>
    <dgm:cxn modelId="{79B675F5-929C-4A26-9E84-A37ED9EFA7BB}" type="presParOf" srcId="{711B5539-3A61-49A5-99EA-C2146DBA8D74}" destId="{51590642-3014-45DA-BEEB-22F21C9C8C27}" srcOrd="3" destOrd="0" presId="urn:microsoft.com/office/officeart/2018/2/layout/IconVerticalSolidList"/>
    <dgm:cxn modelId="{E105EF50-A61C-4FED-A023-9D9A5314FE07}" type="presParOf" srcId="{911568AF-C108-4AFA-BC9E-9CFD23AD2DDD}" destId="{7AA81327-D1FB-4FAA-B815-DA4CD2E21CE7}" srcOrd="1" destOrd="0" presId="urn:microsoft.com/office/officeart/2018/2/layout/IconVerticalSolidList"/>
    <dgm:cxn modelId="{7F6D924F-31D4-4122-BF42-70B26C6AF028}" type="presParOf" srcId="{911568AF-C108-4AFA-BC9E-9CFD23AD2DDD}" destId="{5C6055F5-15C9-4E8D-BDEC-98E08017D893}" srcOrd="2" destOrd="0" presId="urn:microsoft.com/office/officeart/2018/2/layout/IconVerticalSolidList"/>
    <dgm:cxn modelId="{050F89B9-6203-4115-8B62-B3C2A358B7C6}" type="presParOf" srcId="{5C6055F5-15C9-4E8D-BDEC-98E08017D893}" destId="{220C347C-C4BA-4BB4-A473-DB459F14115F}" srcOrd="0" destOrd="0" presId="urn:microsoft.com/office/officeart/2018/2/layout/IconVerticalSolidList"/>
    <dgm:cxn modelId="{D3E1482B-68A3-4222-9172-B96E6AF9B2C6}" type="presParOf" srcId="{5C6055F5-15C9-4E8D-BDEC-98E08017D893}" destId="{E211EAE2-7F54-423C-B25B-9D94AF2F7ECD}" srcOrd="1" destOrd="0" presId="urn:microsoft.com/office/officeart/2018/2/layout/IconVerticalSolidList"/>
    <dgm:cxn modelId="{801E4DE5-430E-443A-A9EA-1B687B78DF0E}" type="presParOf" srcId="{5C6055F5-15C9-4E8D-BDEC-98E08017D893}" destId="{5D838CB6-4236-4B0A-9531-BE2519000287}" srcOrd="2" destOrd="0" presId="urn:microsoft.com/office/officeart/2018/2/layout/IconVerticalSolidList"/>
    <dgm:cxn modelId="{215F5238-0C21-4B7D-A2C2-69A9EC2ED533}" type="presParOf" srcId="{5C6055F5-15C9-4E8D-BDEC-98E08017D893}" destId="{7B91C01E-0BAB-478C-81D5-ADDF78561485}" srcOrd="3" destOrd="0" presId="urn:microsoft.com/office/officeart/2018/2/layout/IconVerticalSolidList"/>
    <dgm:cxn modelId="{CF5B69A3-D14D-432A-8170-3364324D17C2}" type="presParOf" srcId="{911568AF-C108-4AFA-BC9E-9CFD23AD2DDD}" destId="{A1973878-F3F7-4BA5-ADF6-BC0B66824C34}" srcOrd="3" destOrd="0" presId="urn:microsoft.com/office/officeart/2018/2/layout/IconVerticalSolidList"/>
    <dgm:cxn modelId="{6771B289-6E17-45A5-A94B-861026D437C5}" type="presParOf" srcId="{911568AF-C108-4AFA-BC9E-9CFD23AD2DDD}" destId="{E88050D1-876C-4FAA-B505-FFFE42953989}" srcOrd="4" destOrd="0" presId="urn:microsoft.com/office/officeart/2018/2/layout/IconVerticalSolidList"/>
    <dgm:cxn modelId="{3C8A68FA-CF7B-42B3-A3A7-6B8A3440E44E}" type="presParOf" srcId="{E88050D1-876C-4FAA-B505-FFFE42953989}" destId="{C1E526AD-7342-426A-B2CB-F6BFDC7FB4B0}" srcOrd="0" destOrd="0" presId="urn:microsoft.com/office/officeart/2018/2/layout/IconVerticalSolidList"/>
    <dgm:cxn modelId="{71770339-82B1-4018-83C7-5D3D9903181B}" type="presParOf" srcId="{E88050D1-876C-4FAA-B505-FFFE42953989}" destId="{D6FC6F12-D15B-497D-9BDD-BE975D4D56FA}" srcOrd="1" destOrd="0" presId="urn:microsoft.com/office/officeart/2018/2/layout/IconVerticalSolidList"/>
    <dgm:cxn modelId="{356850E8-790A-4449-A13F-8379A27E9849}" type="presParOf" srcId="{E88050D1-876C-4FAA-B505-FFFE42953989}" destId="{1F65A45E-65E2-4BBC-97B7-205A6B48BD57}" srcOrd="2" destOrd="0" presId="urn:microsoft.com/office/officeart/2018/2/layout/IconVerticalSolidList"/>
    <dgm:cxn modelId="{F4567AB8-2386-456A-8379-A027ACAE11E0}" type="presParOf" srcId="{E88050D1-876C-4FAA-B505-FFFE42953989}" destId="{4CC71935-2C5A-4209-92CE-ED36D0DB5A39}" srcOrd="3" destOrd="0" presId="urn:microsoft.com/office/officeart/2018/2/layout/IconVerticalSolidList"/>
    <dgm:cxn modelId="{305029B7-A441-4269-BDFF-17EAEACA0B23}" type="presParOf" srcId="{911568AF-C108-4AFA-BC9E-9CFD23AD2DDD}" destId="{15E431F0-94DB-4A31-85C7-0018DD7D500B}" srcOrd="5" destOrd="0" presId="urn:microsoft.com/office/officeart/2018/2/layout/IconVerticalSolidList"/>
    <dgm:cxn modelId="{8C4DEE0C-79E0-4FF7-9293-41CA5E9D238E}" type="presParOf" srcId="{911568AF-C108-4AFA-BC9E-9CFD23AD2DDD}" destId="{54F18D8B-5077-47D4-8EC8-CF5BA00D994D}" srcOrd="6" destOrd="0" presId="urn:microsoft.com/office/officeart/2018/2/layout/IconVerticalSolidList"/>
    <dgm:cxn modelId="{E3C1F0FD-0352-48B7-ADA7-93E27EFC83DB}" type="presParOf" srcId="{54F18D8B-5077-47D4-8EC8-CF5BA00D994D}" destId="{FA61946D-F64C-419B-83E3-24CE4C03DFBB}" srcOrd="0" destOrd="0" presId="urn:microsoft.com/office/officeart/2018/2/layout/IconVerticalSolidList"/>
    <dgm:cxn modelId="{07338994-A554-4D61-AB26-C5A4346CDF37}" type="presParOf" srcId="{54F18D8B-5077-47D4-8EC8-CF5BA00D994D}" destId="{93777195-1E3F-459E-9959-3972ACD78E50}" srcOrd="1" destOrd="0" presId="urn:microsoft.com/office/officeart/2018/2/layout/IconVerticalSolidList"/>
    <dgm:cxn modelId="{A87BEAEA-7570-4A13-B2D4-FEC9ED741263}" type="presParOf" srcId="{54F18D8B-5077-47D4-8EC8-CF5BA00D994D}" destId="{55AD9FDA-4E96-45F4-ABDF-44B9332AB6E1}" srcOrd="2" destOrd="0" presId="urn:microsoft.com/office/officeart/2018/2/layout/IconVerticalSolidList"/>
    <dgm:cxn modelId="{0395E916-49C6-410D-8F57-A101C6A6D534}" type="presParOf" srcId="{54F18D8B-5077-47D4-8EC8-CF5BA00D994D}" destId="{8A513664-1FA6-4E04-8FCF-7803ED80984A}" srcOrd="3" destOrd="0" presId="urn:microsoft.com/office/officeart/2018/2/layout/IconVerticalSolidList"/>
    <dgm:cxn modelId="{E422580C-B1D2-4B0D-ABFC-0FC24591B649}" type="presParOf" srcId="{911568AF-C108-4AFA-BC9E-9CFD23AD2DDD}" destId="{02E862AE-C580-4987-8143-AABE215CBCBA}" srcOrd="7" destOrd="0" presId="urn:microsoft.com/office/officeart/2018/2/layout/IconVerticalSolidList"/>
    <dgm:cxn modelId="{0899526F-61BF-495D-BEAB-581F52EDBF9D}" type="presParOf" srcId="{911568AF-C108-4AFA-BC9E-9CFD23AD2DDD}" destId="{C84A09F3-A5E8-4970-BF71-9F239DB1A2A1}" srcOrd="8" destOrd="0" presId="urn:microsoft.com/office/officeart/2018/2/layout/IconVerticalSolidList"/>
    <dgm:cxn modelId="{0767E653-F10E-4077-AF64-DF043D73D99C}" type="presParOf" srcId="{C84A09F3-A5E8-4970-BF71-9F239DB1A2A1}" destId="{FFD07D50-95F4-46C8-B489-78514F52DDA7}" srcOrd="0" destOrd="0" presId="urn:microsoft.com/office/officeart/2018/2/layout/IconVerticalSolidList"/>
    <dgm:cxn modelId="{860FC12A-69D7-448C-BB8E-A4F31963C2D5}" type="presParOf" srcId="{C84A09F3-A5E8-4970-BF71-9F239DB1A2A1}" destId="{FAC17301-9048-4F55-A728-0BCFA07EE291}" srcOrd="1" destOrd="0" presId="urn:microsoft.com/office/officeart/2018/2/layout/IconVerticalSolidList"/>
    <dgm:cxn modelId="{D44A6C41-0519-4810-B4E1-4A78B3EAB2AC}" type="presParOf" srcId="{C84A09F3-A5E8-4970-BF71-9F239DB1A2A1}" destId="{E4EC8258-27EF-433F-8B8D-4CE98EB9A4C1}" srcOrd="2" destOrd="0" presId="urn:microsoft.com/office/officeart/2018/2/layout/IconVerticalSolidList"/>
    <dgm:cxn modelId="{0E2E0E1F-54F9-4AC0-9259-F39622CCFDF6}" type="presParOf" srcId="{C84A09F3-A5E8-4970-BF71-9F239DB1A2A1}" destId="{AD2BE983-46E6-49B9-B0F0-F0AF45960355}" srcOrd="3" destOrd="0" presId="urn:microsoft.com/office/officeart/2018/2/layout/IconVerticalSolidList"/>
    <dgm:cxn modelId="{BDDB96B4-CFC2-4C0A-B7A2-75E341A9C869}" type="presParOf" srcId="{911568AF-C108-4AFA-BC9E-9CFD23AD2DDD}" destId="{6BF73FDE-E5A0-4B51-A730-0D373EC2B025}" srcOrd="9" destOrd="0" presId="urn:microsoft.com/office/officeart/2018/2/layout/IconVerticalSolidList"/>
    <dgm:cxn modelId="{F5CF234E-E8E3-4A6A-8C7D-BF5546E38D9F}" type="presParOf" srcId="{911568AF-C108-4AFA-BC9E-9CFD23AD2DDD}" destId="{CFC32653-5E6D-4041-A8FD-EDB45603375A}" srcOrd="10" destOrd="0" presId="urn:microsoft.com/office/officeart/2018/2/layout/IconVerticalSolidList"/>
    <dgm:cxn modelId="{784B7A69-AA0A-4583-99CA-728B4EA770EE}" type="presParOf" srcId="{CFC32653-5E6D-4041-A8FD-EDB45603375A}" destId="{C4DF5D60-49CA-45AC-95B5-869B01514D5B}" srcOrd="0" destOrd="0" presId="urn:microsoft.com/office/officeart/2018/2/layout/IconVerticalSolidList"/>
    <dgm:cxn modelId="{0B60DFB4-A981-46A3-AC85-E63DEDDF1D37}" type="presParOf" srcId="{CFC32653-5E6D-4041-A8FD-EDB45603375A}" destId="{FB8386E7-6AB8-47CC-9738-4D3EF6F33CFE}" srcOrd="1" destOrd="0" presId="urn:microsoft.com/office/officeart/2018/2/layout/IconVerticalSolidList"/>
    <dgm:cxn modelId="{26231E9A-5760-444D-9B65-9B6AB8CBE12F}" type="presParOf" srcId="{CFC32653-5E6D-4041-A8FD-EDB45603375A}" destId="{8958E9C8-8EFB-4DB2-9A90-9546B6538B37}" srcOrd="2" destOrd="0" presId="urn:microsoft.com/office/officeart/2018/2/layout/IconVerticalSolidList"/>
    <dgm:cxn modelId="{3F3A0030-5938-4C50-B773-B10100235587}" type="presParOf" srcId="{CFC32653-5E6D-4041-A8FD-EDB45603375A}" destId="{3CCE0B3D-8FF5-478C-BE5A-9EBEEDBF94A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9C9ED7-D21D-47BA-886A-E93CF01B1DE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3642027-9285-475D-9A6B-9D66C3858620}">
      <dgm:prSet/>
      <dgm:spPr/>
      <dgm:t>
        <a:bodyPr/>
        <a:lstStyle/>
        <a:p>
          <a:r>
            <a:rPr kumimoji="1" lang="ja-JP"/>
            <a:t>①できるかぎり注意深く耳を傾ける</a:t>
          </a:r>
          <a:r>
            <a:rPr kumimoji="1" lang="en-US"/>
            <a:t>(</a:t>
          </a:r>
          <a:r>
            <a:rPr kumimoji="1" lang="ja-JP"/>
            <a:t>風土づくりの機能</a:t>
          </a:r>
          <a:r>
            <a:rPr kumimoji="1" lang="en-US"/>
            <a:t>)</a:t>
          </a:r>
          <a:endParaRPr lang="en-US"/>
        </a:p>
      </dgm:t>
    </dgm:pt>
    <dgm:pt modelId="{FCB1FAAD-3880-4DE1-96DA-D99EE3A4E2B5}" type="parTrans" cxnId="{0BA263B1-A626-46D3-959D-8D6D1FDF01E8}">
      <dgm:prSet/>
      <dgm:spPr/>
      <dgm:t>
        <a:bodyPr/>
        <a:lstStyle/>
        <a:p>
          <a:endParaRPr lang="en-US"/>
        </a:p>
      </dgm:t>
    </dgm:pt>
    <dgm:pt modelId="{00B4CF92-1BD1-4A0C-83B7-69E8A794E279}" type="sibTrans" cxnId="{0BA263B1-A626-46D3-959D-8D6D1FDF01E8}">
      <dgm:prSet/>
      <dgm:spPr/>
      <dgm:t>
        <a:bodyPr/>
        <a:lstStyle/>
        <a:p>
          <a:endParaRPr lang="en-US"/>
        </a:p>
      </dgm:t>
    </dgm:pt>
    <dgm:pt modelId="{DF2CD29A-31F5-42AC-99D6-C244F57F464E}">
      <dgm:prSet/>
      <dgm:spPr/>
      <dgm:t>
        <a:bodyPr/>
        <a:lstStyle/>
        <a:p>
          <a:r>
            <a:rPr kumimoji="1" lang="ja-JP"/>
            <a:t>②ありのままに受け入れる</a:t>
          </a:r>
          <a:r>
            <a:rPr kumimoji="1" lang="en-US"/>
            <a:t>(</a:t>
          </a:r>
          <a:r>
            <a:rPr kumimoji="1" lang="ja-JP"/>
            <a:t>グループの受容</a:t>
          </a:r>
          <a:r>
            <a:rPr kumimoji="1" lang="en-US"/>
            <a:t>)</a:t>
          </a:r>
          <a:endParaRPr lang="en-US"/>
        </a:p>
      </dgm:t>
    </dgm:pt>
    <dgm:pt modelId="{D94A90CD-1AA3-4C0E-B69B-E806E5174B9F}" type="parTrans" cxnId="{1E17DD50-BE15-4329-9729-93520BA533D7}">
      <dgm:prSet/>
      <dgm:spPr/>
      <dgm:t>
        <a:bodyPr/>
        <a:lstStyle/>
        <a:p>
          <a:endParaRPr lang="en-US"/>
        </a:p>
      </dgm:t>
    </dgm:pt>
    <dgm:pt modelId="{6DF7DDCC-01BE-4B55-969C-5D8C0EAA3E05}" type="sibTrans" cxnId="{1E17DD50-BE15-4329-9729-93520BA533D7}">
      <dgm:prSet/>
      <dgm:spPr/>
      <dgm:t>
        <a:bodyPr/>
        <a:lstStyle/>
        <a:p>
          <a:endParaRPr lang="en-US"/>
        </a:p>
      </dgm:t>
    </dgm:pt>
    <dgm:pt modelId="{FCBBFFC9-9B6D-4486-A899-5665C046C21A}">
      <dgm:prSet/>
      <dgm:spPr/>
      <dgm:t>
        <a:bodyPr/>
        <a:lstStyle/>
        <a:p>
          <a:r>
            <a:rPr kumimoji="1" lang="ja-JP"/>
            <a:t>③グループに関係なく、私個人としては受け入れる</a:t>
          </a:r>
          <a:endParaRPr kumimoji="1" lang="ja-JP" altLang="en-US"/>
        </a:p>
        <a:p>
          <a:r>
            <a:rPr kumimoji="1" lang="en-US"/>
            <a:t>(</a:t>
          </a:r>
          <a:r>
            <a:rPr kumimoji="1" lang="ja-JP"/>
            <a:t>個人の受容</a:t>
          </a:r>
          <a:r>
            <a:rPr kumimoji="1" lang="en-US"/>
            <a:t>)</a:t>
          </a:r>
          <a:endParaRPr lang="en-US" dirty="0"/>
        </a:p>
      </dgm:t>
    </dgm:pt>
    <dgm:pt modelId="{D829BCAB-7B81-4979-9B6F-ECEB38F8547F}" type="parTrans" cxnId="{2BB454EE-31EB-4F14-AE5E-B55A29C61430}">
      <dgm:prSet/>
      <dgm:spPr/>
      <dgm:t>
        <a:bodyPr/>
        <a:lstStyle/>
        <a:p>
          <a:endParaRPr lang="en-US"/>
        </a:p>
      </dgm:t>
    </dgm:pt>
    <dgm:pt modelId="{C9AB46F5-F9D9-480F-8303-BF21F5FF42A2}" type="sibTrans" cxnId="{2BB454EE-31EB-4F14-AE5E-B55A29C61430}">
      <dgm:prSet/>
      <dgm:spPr/>
      <dgm:t>
        <a:bodyPr/>
        <a:lstStyle/>
        <a:p>
          <a:endParaRPr lang="en-US"/>
        </a:p>
      </dgm:t>
    </dgm:pt>
    <dgm:pt modelId="{6E09E3CA-58FB-4232-9234-5D069BD6DD18}">
      <dgm:prSet/>
      <dgm:spPr/>
      <dgm:t>
        <a:bodyPr/>
        <a:lstStyle/>
        <a:p>
          <a:r>
            <a:rPr kumimoji="1" lang="ja-JP"/>
            <a:t>④個人が伝えようとする正しい意味を理解する</a:t>
          </a:r>
          <a:endParaRPr kumimoji="1" lang="ja-JP" altLang="en-US"/>
        </a:p>
        <a:p>
          <a:r>
            <a:rPr kumimoji="1" lang="en-US"/>
            <a:t>(</a:t>
          </a:r>
          <a:r>
            <a:rPr kumimoji="1" lang="ja-JP"/>
            <a:t>共感的理解</a:t>
          </a:r>
          <a:r>
            <a:rPr kumimoji="1" lang="en-US"/>
            <a:t>)</a:t>
          </a:r>
          <a:endParaRPr lang="en-US" dirty="0"/>
        </a:p>
      </dgm:t>
    </dgm:pt>
    <dgm:pt modelId="{D89A31D9-ED37-46FE-B87C-6BC822865FC7}" type="parTrans" cxnId="{97EE482D-3511-41C3-98E0-E828BC600DD2}">
      <dgm:prSet/>
      <dgm:spPr/>
      <dgm:t>
        <a:bodyPr/>
        <a:lstStyle/>
        <a:p>
          <a:endParaRPr lang="en-US"/>
        </a:p>
      </dgm:t>
    </dgm:pt>
    <dgm:pt modelId="{77D78AB5-7309-49AC-872D-46EAA4B8DCB8}" type="sibTrans" cxnId="{97EE482D-3511-41C3-98E0-E828BC600DD2}">
      <dgm:prSet/>
      <dgm:spPr/>
      <dgm:t>
        <a:bodyPr/>
        <a:lstStyle/>
        <a:p>
          <a:endParaRPr lang="en-US"/>
        </a:p>
      </dgm:t>
    </dgm:pt>
    <dgm:pt modelId="{24FFFFE9-5E18-41B7-8945-83244DF8F261}">
      <dgm:prSet/>
      <dgm:spPr/>
      <dgm:t>
        <a:bodyPr/>
        <a:lstStyle/>
        <a:p>
          <a:r>
            <a:rPr kumimoji="1" lang="ja-JP"/>
            <a:t>⑤自発性が一番大切で欠くことの出来ない要素だと考える</a:t>
          </a:r>
          <a:endParaRPr kumimoji="1" lang="ja-JP" altLang="en-US"/>
        </a:p>
        <a:p>
          <a:r>
            <a:rPr kumimoji="1" lang="en-US"/>
            <a:t>(</a:t>
          </a:r>
          <a:r>
            <a:rPr kumimoji="1" lang="ja-JP"/>
            <a:t>計画・演習を避ける</a:t>
          </a:r>
          <a:r>
            <a:rPr kumimoji="1" lang="en-US"/>
            <a:t>)</a:t>
          </a:r>
          <a:endParaRPr lang="en-US" dirty="0"/>
        </a:p>
      </dgm:t>
    </dgm:pt>
    <dgm:pt modelId="{3DE30C59-2FB9-4EFB-986E-96721034EC01}" type="parTrans" cxnId="{93C4DD97-7D71-420C-A2A5-4316185E60E9}">
      <dgm:prSet/>
      <dgm:spPr/>
      <dgm:t>
        <a:bodyPr/>
        <a:lstStyle/>
        <a:p>
          <a:endParaRPr lang="en-US"/>
        </a:p>
      </dgm:t>
    </dgm:pt>
    <dgm:pt modelId="{6899AEBF-AB19-4276-A40B-5664D0B81A24}" type="sibTrans" cxnId="{93C4DD97-7D71-420C-A2A5-4316185E60E9}">
      <dgm:prSet/>
      <dgm:spPr/>
      <dgm:t>
        <a:bodyPr/>
        <a:lstStyle/>
        <a:p>
          <a:endParaRPr lang="en-US"/>
        </a:p>
      </dgm:t>
    </dgm:pt>
    <dgm:pt modelId="{8776C229-ABBC-420A-88AC-F22533C813F9}">
      <dgm:prSet/>
      <dgm:spPr/>
      <dgm:t>
        <a:bodyPr/>
        <a:lstStyle/>
        <a:p>
          <a:r>
            <a:rPr kumimoji="1" lang="ja-JP"/>
            <a:t>⑥グループプロセスはメンバーの間から自然に出てきたものでなければならない。</a:t>
          </a:r>
          <a:endParaRPr lang="en-US"/>
        </a:p>
      </dgm:t>
    </dgm:pt>
    <dgm:pt modelId="{645FE77B-37C9-42A1-8AA6-FB3D74B7E0B4}" type="parTrans" cxnId="{92CF51D7-75EB-4916-8C5D-37766D4E5F5F}">
      <dgm:prSet/>
      <dgm:spPr/>
      <dgm:t>
        <a:bodyPr/>
        <a:lstStyle/>
        <a:p>
          <a:endParaRPr lang="en-US"/>
        </a:p>
      </dgm:t>
    </dgm:pt>
    <dgm:pt modelId="{87D54756-5CB8-4C2A-BCE1-C423570F68BE}" type="sibTrans" cxnId="{92CF51D7-75EB-4916-8C5D-37766D4E5F5F}">
      <dgm:prSet/>
      <dgm:spPr/>
      <dgm:t>
        <a:bodyPr/>
        <a:lstStyle/>
        <a:p>
          <a:endParaRPr lang="en-US"/>
        </a:p>
      </dgm:t>
    </dgm:pt>
    <dgm:pt modelId="{548994D2-75E1-429C-BF4A-ABB63E834B46}">
      <dgm:prSet/>
      <dgm:spPr/>
      <dgm:t>
        <a:bodyPr/>
        <a:lstStyle/>
        <a:p>
          <a:r>
            <a:rPr kumimoji="1" lang="ja-JP"/>
            <a:t>⑦間違った行動を示す時にも、グループの示す知恵を自分自身よりも信頼する。</a:t>
          </a:r>
          <a:endParaRPr lang="en-US"/>
        </a:p>
      </dgm:t>
    </dgm:pt>
    <dgm:pt modelId="{08B43DDC-4F4D-4E60-9874-9D45E126A0D6}" type="parTrans" cxnId="{DB5B5B19-0F30-45D3-82E6-3290DE3088FD}">
      <dgm:prSet/>
      <dgm:spPr/>
      <dgm:t>
        <a:bodyPr/>
        <a:lstStyle/>
        <a:p>
          <a:endParaRPr lang="en-US"/>
        </a:p>
      </dgm:t>
    </dgm:pt>
    <dgm:pt modelId="{F9E57DB5-60FF-4017-8BB5-3A016920AF02}" type="sibTrans" cxnId="{DB5B5B19-0F30-45D3-82E6-3290DE3088FD}">
      <dgm:prSet/>
      <dgm:spPr/>
      <dgm:t>
        <a:bodyPr/>
        <a:lstStyle/>
        <a:p>
          <a:endParaRPr lang="en-US"/>
        </a:p>
      </dgm:t>
    </dgm:pt>
    <dgm:pt modelId="{8599C1CE-3749-4275-B028-4DBFC66C791D}" type="pres">
      <dgm:prSet presAssocID="{8E9C9ED7-D21D-47BA-886A-E93CF01B1DE7}" presName="vert0" presStyleCnt="0">
        <dgm:presLayoutVars>
          <dgm:dir/>
          <dgm:animOne val="branch"/>
          <dgm:animLvl val="lvl"/>
        </dgm:presLayoutVars>
      </dgm:prSet>
      <dgm:spPr/>
    </dgm:pt>
    <dgm:pt modelId="{ED8274D2-86AB-4F5F-8CC1-B88249F33594}" type="pres">
      <dgm:prSet presAssocID="{F3642027-9285-475D-9A6B-9D66C3858620}" presName="thickLine" presStyleLbl="alignNode1" presStyleIdx="0" presStyleCnt="7"/>
      <dgm:spPr/>
    </dgm:pt>
    <dgm:pt modelId="{FAB8072D-2F41-4B12-BCF1-3B99904F8DCC}" type="pres">
      <dgm:prSet presAssocID="{F3642027-9285-475D-9A6B-9D66C3858620}" presName="horz1" presStyleCnt="0"/>
      <dgm:spPr/>
    </dgm:pt>
    <dgm:pt modelId="{F3860EF4-940C-4879-80EB-F9489382B84E}" type="pres">
      <dgm:prSet presAssocID="{F3642027-9285-475D-9A6B-9D66C3858620}" presName="tx1" presStyleLbl="revTx" presStyleIdx="0" presStyleCnt="7"/>
      <dgm:spPr/>
    </dgm:pt>
    <dgm:pt modelId="{2191330C-8F64-4FAC-8BA1-88BA64C8BA45}" type="pres">
      <dgm:prSet presAssocID="{F3642027-9285-475D-9A6B-9D66C3858620}" presName="vert1" presStyleCnt="0"/>
      <dgm:spPr/>
    </dgm:pt>
    <dgm:pt modelId="{7A8465A0-1D50-4A47-A673-1CDDDF5CF6A5}" type="pres">
      <dgm:prSet presAssocID="{DF2CD29A-31F5-42AC-99D6-C244F57F464E}" presName="thickLine" presStyleLbl="alignNode1" presStyleIdx="1" presStyleCnt="7"/>
      <dgm:spPr/>
    </dgm:pt>
    <dgm:pt modelId="{1FB5821B-1703-468D-A0CC-C58E2B26E6F9}" type="pres">
      <dgm:prSet presAssocID="{DF2CD29A-31F5-42AC-99D6-C244F57F464E}" presName="horz1" presStyleCnt="0"/>
      <dgm:spPr/>
    </dgm:pt>
    <dgm:pt modelId="{1533ED23-DB7A-4C0B-9F55-6B035A8EDA97}" type="pres">
      <dgm:prSet presAssocID="{DF2CD29A-31F5-42AC-99D6-C244F57F464E}" presName="tx1" presStyleLbl="revTx" presStyleIdx="1" presStyleCnt="7"/>
      <dgm:spPr/>
    </dgm:pt>
    <dgm:pt modelId="{F2BCDC05-4165-4734-AF1A-52CA545E45F0}" type="pres">
      <dgm:prSet presAssocID="{DF2CD29A-31F5-42AC-99D6-C244F57F464E}" presName="vert1" presStyleCnt="0"/>
      <dgm:spPr/>
    </dgm:pt>
    <dgm:pt modelId="{DEA1C717-6D82-438F-B591-F01C3EA0D9AA}" type="pres">
      <dgm:prSet presAssocID="{FCBBFFC9-9B6D-4486-A899-5665C046C21A}" presName="thickLine" presStyleLbl="alignNode1" presStyleIdx="2" presStyleCnt="7"/>
      <dgm:spPr/>
    </dgm:pt>
    <dgm:pt modelId="{70387A4C-60EC-479D-B904-41D48E42F4A7}" type="pres">
      <dgm:prSet presAssocID="{FCBBFFC9-9B6D-4486-A899-5665C046C21A}" presName="horz1" presStyleCnt="0"/>
      <dgm:spPr/>
    </dgm:pt>
    <dgm:pt modelId="{4B76B901-906E-47A6-AB24-3964FC3AA92B}" type="pres">
      <dgm:prSet presAssocID="{FCBBFFC9-9B6D-4486-A899-5665C046C21A}" presName="tx1" presStyleLbl="revTx" presStyleIdx="2" presStyleCnt="7"/>
      <dgm:spPr/>
    </dgm:pt>
    <dgm:pt modelId="{6F333282-A24D-45D1-BA06-FF07EFCF3047}" type="pres">
      <dgm:prSet presAssocID="{FCBBFFC9-9B6D-4486-A899-5665C046C21A}" presName="vert1" presStyleCnt="0"/>
      <dgm:spPr/>
    </dgm:pt>
    <dgm:pt modelId="{FEB1440F-3FB1-43AE-989A-8466D044C305}" type="pres">
      <dgm:prSet presAssocID="{6E09E3CA-58FB-4232-9234-5D069BD6DD18}" presName="thickLine" presStyleLbl="alignNode1" presStyleIdx="3" presStyleCnt="7"/>
      <dgm:spPr/>
    </dgm:pt>
    <dgm:pt modelId="{2BC325EF-1CF5-40D9-8D09-72A7A774E2F4}" type="pres">
      <dgm:prSet presAssocID="{6E09E3CA-58FB-4232-9234-5D069BD6DD18}" presName="horz1" presStyleCnt="0"/>
      <dgm:spPr/>
    </dgm:pt>
    <dgm:pt modelId="{203CA963-B98E-48A9-B33B-0738558CF3FA}" type="pres">
      <dgm:prSet presAssocID="{6E09E3CA-58FB-4232-9234-5D069BD6DD18}" presName="tx1" presStyleLbl="revTx" presStyleIdx="3" presStyleCnt="7"/>
      <dgm:spPr/>
    </dgm:pt>
    <dgm:pt modelId="{CAC0A39B-569A-4D01-84C9-455A93BC4BBA}" type="pres">
      <dgm:prSet presAssocID="{6E09E3CA-58FB-4232-9234-5D069BD6DD18}" presName="vert1" presStyleCnt="0"/>
      <dgm:spPr/>
    </dgm:pt>
    <dgm:pt modelId="{032E380A-E0AD-4F22-BA43-C213E8E4F120}" type="pres">
      <dgm:prSet presAssocID="{24FFFFE9-5E18-41B7-8945-83244DF8F261}" presName="thickLine" presStyleLbl="alignNode1" presStyleIdx="4" presStyleCnt="7"/>
      <dgm:spPr/>
    </dgm:pt>
    <dgm:pt modelId="{FE0E7F4E-7AF3-4208-8DF8-8844E26E086E}" type="pres">
      <dgm:prSet presAssocID="{24FFFFE9-5E18-41B7-8945-83244DF8F261}" presName="horz1" presStyleCnt="0"/>
      <dgm:spPr/>
    </dgm:pt>
    <dgm:pt modelId="{0EBA955E-823A-46B2-8232-F843302151C3}" type="pres">
      <dgm:prSet presAssocID="{24FFFFE9-5E18-41B7-8945-83244DF8F261}" presName="tx1" presStyleLbl="revTx" presStyleIdx="4" presStyleCnt="7"/>
      <dgm:spPr/>
    </dgm:pt>
    <dgm:pt modelId="{12F0A8AB-2353-451F-AF26-3D64E1B746F3}" type="pres">
      <dgm:prSet presAssocID="{24FFFFE9-5E18-41B7-8945-83244DF8F261}" presName="vert1" presStyleCnt="0"/>
      <dgm:spPr/>
    </dgm:pt>
    <dgm:pt modelId="{77670AB8-C44A-4B9D-B467-9164F5AF81DD}" type="pres">
      <dgm:prSet presAssocID="{8776C229-ABBC-420A-88AC-F22533C813F9}" presName="thickLine" presStyleLbl="alignNode1" presStyleIdx="5" presStyleCnt="7"/>
      <dgm:spPr/>
    </dgm:pt>
    <dgm:pt modelId="{DA78C2C3-7E17-4DD0-BDB0-C639C093B9A4}" type="pres">
      <dgm:prSet presAssocID="{8776C229-ABBC-420A-88AC-F22533C813F9}" presName="horz1" presStyleCnt="0"/>
      <dgm:spPr/>
    </dgm:pt>
    <dgm:pt modelId="{74BA9EAE-8DA5-4E41-A42D-A7546A701F6D}" type="pres">
      <dgm:prSet presAssocID="{8776C229-ABBC-420A-88AC-F22533C813F9}" presName="tx1" presStyleLbl="revTx" presStyleIdx="5" presStyleCnt="7"/>
      <dgm:spPr/>
    </dgm:pt>
    <dgm:pt modelId="{E33CA06D-B2CB-4F2F-92DE-BE24FB6F0DAB}" type="pres">
      <dgm:prSet presAssocID="{8776C229-ABBC-420A-88AC-F22533C813F9}" presName="vert1" presStyleCnt="0"/>
      <dgm:spPr/>
    </dgm:pt>
    <dgm:pt modelId="{0BB2EEA5-E718-40AB-9F71-10C40994A78E}" type="pres">
      <dgm:prSet presAssocID="{548994D2-75E1-429C-BF4A-ABB63E834B46}" presName="thickLine" presStyleLbl="alignNode1" presStyleIdx="6" presStyleCnt="7"/>
      <dgm:spPr/>
    </dgm:pt>
    <dgm:pt modelId="{7B2E1ACC-3AFF-4CA6-9781-694621239E54}" type="pres">
      <dgm:prSet presAssocID="{548994D2-75E1-429C-BF4A-ABB63E834B46}" presName="horz1" presStyleCnt="0"/>
      <dgm:spPr/>
    </dgm:pt>
    <dgm:pt modelId="{62454393-15D7-4E6B-9400-A3D26F93815A}" type="pres">
      <dgm:prSet presAssocID="{548994D2-75E1-429C-BF4A-ABB63E834B46}" presName="tx1" presStyleLbl="revTx" presStyleIdx="6" presStyleCnt="7"/>
      <dgm:spPr/>
    </dgm:pt>
    <dgm:pt modelId="{DB3F7C8E-322A-45A4-8CE5-42CF53D97A13}" type="pres">
      <dgm:prSet presAssocID="{548994D2-75E1-429C-BF4A-ABB63E834B46}" presName="vert1" presStyleCnt="0"/>
      <dgm:spPr/>
    </dgm:pt>
  </dgm:ptLst>
  <dgm:cxnLst>
    <dgm:cxn modelId="{DB5B5B19-0F30-45D3-82E6-3290DE3088FD}" srcId="{8E9C9ED7-D21D-47BA-886A-E93CF01B1DE7}" destId="{548994D2-75E1-429C-BF4A-ABB63E834B46}" srcOrd="6" destOrd="0" parTransId="{08B43DDC-4F4D-4E60-9874-9D45E126A0D6}" sibTransId="{F9E57DB5-60FF-4017-8BB5-3A016920AF02}"/>
    <dgm:cxn modelId="{EEB5F31D-E9DF-4BA1-B42F-D32E6F961A3B}" type="presOf" srcId="{6E09E3CA-58FB-4232-9234-5D069BD6DD18}" destId="{203CA963-B98E-48A9-B33B-0738558CF3FA}" srcOrd="0" destOrd="0" presId="urn:microsoft.com/office/officeart/2008/layout/LinedList"/>
    <dgm:cxn modelId="{0ADD952B-6867-45DE-8E2C-04FDEFCA6A21}" type="presOf" srcId="{8E9C9ED7-D21D-47BA-886A-E93CF01B1DE7}" destId="{8599C1CE-3749-4275-B028-4DBFC66C791D}" srcOrd="0" destOrd="0" presId="urn:microsoft.com/office/officeart/2008/layout/LinedList"/>
    <dgm:cxn modelId="{97EE482D-3511-41C3-98E0-E828BC600DD2}" srcId="{8E9C9ED7-D21D-47BA-886A-E93CF01B1DE7}" destId="{6E09E3CA-58FB-4232-9234-5D069BD6DD18}" srcOrd="3" destOrd="0" parTransId="{D89A31D9-ED37-46FE-B87C-6BC822865FC7}" sibTransId="{77D78AB5-7309-49AC-872D-46EAA4B8DCB8}"/>
    <dgm:cxn modelId="{EB3AF43A-DF54-4A56-9B5C-BC63E897DEFB}" type="presOf" srcId="{DF2CD29A-31F5-42AC-99D6-C244F57F464E}" destId="{1533ED23-DB7A-4C0B-9F55-6B035A8EDA97}" srcOrd="0" destOrd="0" presId="urn:microsoft.com/office/officeart/2008/layout/LinedList"/>
    <dgm:cxn modelId="{9DC49E3F-278E-46CF-B2B7-F266BBE23B3B}" type="presOf" srcId="{548994D2-75E1-429C-BF4A-ABB63E834B46}" destId="{62454393-15D7-4E6B-9400-A3D26F93815A}" srcOrd="0" destOrd="0" presId="urn:microsoft.com/office/officeart/2008/layout/LinedList"/>
    <dgm:cxn modelId="{1E17DD50-BE15-4329-9729-93520BA533D7}" srcId="{8E9C9ED7-D21D-47BA-886A-E93CF01B1DE7}" destId="{DF2CD29A-31F5-42AC-99D6-C244F57F464E}" srcOrd="1" destOrd="0" parTransId="{D94A90CD-1AA3-4C0E-B69B-E806E5174B9F}" sibTransId="{6DF7DDCC-01BE-4B55-969C-5D8C0EAA3E05}"/>
    <dgm:cxn modelId="{D5A8725A-7DAB-4DF0-B682-CC0A8C6E9DA4}" type="presOf" srcId="{FCBBFFC9-9B6D-4486-A899-5665C046C21A}" destId="{4B76B901-906E-47A6-AB24-3964FC3AA92B}" srcOrd="0" destOrd="0" presId="urn:microsoft.com/office/officeart/2008/layout/LinedList"/>
    <dgm:cxn modelId="{0A39C197-6BD9-47D0-8B6F-466EC2AADDE9}" type="presOf" srcId="{8776C229-ABBC-420A-88AC-F22533C813F9}" destId="{74BA9EAE-8DA5-4E41-A42D-A7546A701F6D}" srcOrd="0" destOrd="0" presId="urn:microsoft.com/office/officeart/2008/layout/LinedList"/>
    <dgm:cxn modelId="{93C4DD97-7D71-420C-A2A5-4316185E60E9}" srcId="{8E9C9ED7-D21D-47BA-886A-E93CF01B1DE7}" destId="{24FFFFE9-5E18-41B7-8945-83244DF8F261}" srcOrd="4" destOrd="0" parTransId="{3DE30C59-2FB9-4EFB-986E-96721034EC01}" sibTransId="{6899AEBF-AB19-4276-A40B-5664D0B81A24}"/>
    <dgm:cxn modelId="{0BA263B1-A626-46D3-959D-8D6D1FDF01E8}" srcId="{8E9C9ED7-D21D-47BA-886A-E93CF01B1DE7}" destId="{F3642027-9285-475D-9A6B-9D66C3858620}" srcOrd="0" destOrd="0" parTransId="{FCB1FAAD-3880-4DE1-96DA-D99EE3A4E2B5}" sibTransId="{00B4CF92-1BD1-4A0C-83B7-69E8A794E279}"/>
    <dgm:cxn modelId="{42FD16D4-CE54-4592-8DCE-D73407FADEF5}" type="presOf" srcId="{F3642027-9285-475D-9A6B-9D66C3858620}" destId="{F3860EF4-940C-4879-80EB-F9489382B84E}" srcOrd="0" destOrd="0" presId="urn:microsoft.com/office/officeart/2008/layout/LinedList"/>
    <dgm:cxn modelId="{92CF51D7-75EB-4916-8C5D-37766D4E5F5F}" srcId="{8E9C9ED7-D21D-47BA-886A-E93CF01B1DE7}" destId="{8776C229-ABBC-420A-88AC-F22533C813F9}" srcOrd="5" destOrd="0" parTransId="{645FE77B-37C9-42A1-8AA6-FB3D74B7E0B4}" sibTransId="{87D54756-5CB8-4C2A-BCE1-C423570F68BE}"/>
    <dgm:cxn modelId="{377D20D8-2DCB-4F86-9DD5-973341CE94B8}" type="presOf" srcId="{24FFFFE9-5E18-41B7-8945-83244DF8F261}" destId="{0EBA955E-823A-46B2-8232-F843302151C3}" srcOrd="0" destOrd="0" presId="urn:microsoft.com/office/officeart/2008/layout/LinedList"/>
    <dgm:cxn modelId="{2BB454EE-31EB-4F14-AE5E-B55A29C61430}" srcId="{8E9C9ED7-D21D-47BA-886A-E93CF01B1DE7}" destId="{FCBBFFC9-9B6D-4486-A899-5665C046C21A}" srcOrd="2" destOrd="0" parTransId="{D829BCAB-7B81-4979-9B6F-ECEB38F8547F}" sibTransId="{C9AB46F5-F9D9-480F-8303-BF21F5FF42A2}"/>
    <dgm:cxn modelId="{627B9595-3C96-4778-A394-C1D365D2D529}" type="presParOf" srcId="{8599C1CE-3749-4275-B028-4DBFC66C791D}" destId="{ED8274D2-86AB-4F5F-8CC1-B88249F33594}" srcOrd="0" destOrd="0" presId="urn:microsoft.com/office/officeart/2008/layout/LinedList"/>
    <dgm:cxn modelId="{A112F44E-8452-42FF-900B-067AB709D876}" type="presParOf" srcId="{8599C1CE-3749-4275-B028-4DBFC66C791D}" destId="{FAB8072D-2F41-4B12-BCF1-3B99904F8DCC}" srcOrd="1" destOrd="0" presId="urn:microsoft.com/office/officeart/2008/layout/LinedList"/>
    <dgm:cxn modelId="{7179B12E-54A5-460F-8FF1-6E9422C5CA0A}" type="presParOf" srcId="{FAB8072D-2F41-4B12-BCF1-3B99904F8DCC}" destId="{F3860EF4-940C-4879-80EB-F9489382B84E}" srcOrd="0" destOrd="0" presId="urn:microsoft.com/office/officeart/2008/layout/LinedList"/>
    <dgm:cxn modelId="{94CEC7F2-5E34-4416-9340-179D9223FA80}" type="presParOf" srcId="{FAB8072D-2F41-4B12-BCF1-3B99904F8DCC}" destId="{2191330C-8F64-4FAC-8BA1-88BA64C8BA45}" srcOrd="1" destOrd="0" presId="urn:microsoft.com/office/officeart/2008/layout/LinedList"/>
    <dgm:cxn modelId="{C09B001F-3315-46E9-A24F-C1DA1F395681}" type="presParOf" srcId="{8599C1CE-3749-4275-B028-4DBFC66C791D}" destId="{7A8465A0-1D50-4A47-A673-1CDDDF5CF6A5}" srcOrd="2" destOrd="0" presId="urn:microsoft.com/office/officeart/2008/layout/LinedList"/>
    <dgm:cxn modelId="{6F43E0BB-ED99-4DAC-822B-C8333C0F65FA}" type="presParOf" srcId="{8599C1CE-3749-4275-B028-4DBFC66C791D}" destId="{1FB5821B-1703-468D-A0CC-C58E2B26E6F9}" srcOrd="3" destOrd="0" presId="urn:microsoft.com/office/officeart/2008/layout/LinedList"/>
    <dgm:cxn modelId="{7FE18AB9-7B63-476A-8025-AA7E4373A7E5}" type="presParOf" srcId="{1FB5821B-1703-468D-A0CC-C58E2B26E6F9}" destId="{1533ED23-DB7A-4C0B-9F55-6B035A8EDA97}" srcOrd="0" destOrd="0" presId="urn:microsoft.com/office/officeart/2008/layout/LinedList"/>
    <dgm:cxn modelId="{149E3877-2964-4047-B8E8-114A57E6749A}" type="presParOf" srcId="{1FB5821B-1703-468D-A0CC-C58E2B26E6F9}" destId="{F2BCDC05-4165-4734-AF1A-52CA545E45F0}" srcOrd="1" destOrd="0" presId="urn:microsoft.com/office/officeart/2008/layout/LinedList"/>
    <dgm:cxn modelId="{897578E5-23C6-4540-81BA-DC10018C45A9}" type="presParOf" srcId="{8599C1CE-3749-4275-B028-4DBFC66C791D}" destId="{DEA1C717-6D82-438F-B591-F01C3EA0D9AA}" srcOrd="4" destOrd="0" presId="urn:microsoft.com/office/officeart/2008/layout/LinedList"/>
    <dgm:cxn modelId="{AA83DAEE-4332-46A0-829D-77ADC3BA8695}" type="presParOf" srcId="{8599C1CE-3749-4275-B028-4DBFC66C791D}" destId="{70387A4C-60EC-479D-B904-41D48E42F4A7}" srcOrd="5" destOrd="0" presId="urn:microsoft.com/office/officeart/2008/layout/LinedList"/>
    <dgm:cxn modelId="{0B3442F8-D861-49A2-9DB6-B99B171635C4}" type="presParOf" srcId="{70387A4C-60EC-479D-B904-41D48E42F4A7}" destId="{4B76B901-906E-47A6-AB24-3964FC3AA92B}" srcOrd="0" destOrd="0" presId="urn:microsoft.com/office/officeart/2008/layout/LinedList"/>
    <dgm:cxn modelId="{B6C41092-C0E3-4D5B-9CA5-028AC3CE93D4}" type="presParOf" srcId="{70387A4C-60EC-479D-B904-41D48E42F4A7}" destId="{6F333282-A24D-45D1-BA06-FF07EFCF3047}" srcOrd="1" destOrd="0" presId="urn:microsoft.com/office/officeart/2008/layout/LinedList"/>
    <dgm:cxn modelId="{8485A320-39D5-4798-95AD-0820981CA65E}" type="presParOf" srcId="{8599C1CE-3749-4275-B028-4DBFC66C791D}" destId="{FEB1440F-3FB1-43AE-989A-8466D044C305}" srcOrd="6" destOrd="0" presId="urn:microsoft.com/office/officeart/2008/layout/LinedList"/>
    <dgm:cxn modelId="{5E2090FC-4630-4A2C-AA4C-3E1321615EF0}" type="presParOf" srcId="{8599C1CE-3749-4275-B028-4DBFC66C791D}" destId="{2BC325EF-1CF5-40D9-8D09-72A7A774E2F4}" srcOrd="7" destOrd="0" presId="urn:microsoft.com/office/officeart/2008/layout/LinedList"/>
    <dgm:cxn modelId="{3CA762FB-D5B4-4A0C-8BB0-B4D7194D6362}" type="presParOf" srcId="{2BC325EF-1CF5-40D9-8D09-72A7A774E2F4}" destId="{203CA963-B98E-48A9-B33B-0738558CF3FA}" srcOrd="0" destOrd="0" presId="urn:microsoft.com/office/officeart/2008/layout/LinedList"/>
    <dgm:cxn modelId="{B6002BC4-D824-4F02-AE96-B1DF29AE58F1}" type="presParOf" srcId="{2BC325EF-1CF5-40D9-8D09-72A7A774E2F4}" destId="{CAC0A39B-569A-4D01-84C9-455A93BC4BBA}" srcOrd="1" destOrd="0" presId="urn:microsoft.com/office/officeart/2008/layout/LinedList"/>
    <dgm:cxn modelId="{F2882E8D-39D1-4886-A4CB-C50E5738DABC}" type="presParOf" srcId="{8599C1CE-3749-4275-B028-4DBFC66C791D}" destId="{032E380A-E0AD-4F22-BA43-C213E8E4F120}" srcOrd="8" destOrd="0" presId="urn:microsoft.com/office/officeart/2008/layout/LinedList"/>
    <dgm:cxn modelId="{0E516EA7-C02E-4AFE-8854-EC7361B666E5}" type="presParOf" srcId="{8599C1CE-3749-4275-B028-4DBFC66C791D}" destId="{FE0E7F4E-7AF3-4208-8DF8-8844E26E086E}" srcOrd="9" destOrd="0" presId="urn:microsoft.com/office/officeart/2008/layout/LinedList"/>
    <dgm:cxn modelId="{1713439D-EBD9-4B34-B800-7D05714A396C}" type="presParOf" srcId="{FE0E7F4E-7AF3-4208-8DF8-8844E26E086E}" destId="{0EBA955E-823A-46B2-8232-F843302151C3}" srcOrd="0" destOrd="0" presId="urn:microsoft.com/office/officeart/2008/layout/LinedList"/>
    <dgm:cxn modelId="{F627B531-4B67-4722-8E49-0375C288D6AA}" type="presParOf" srcId="{FE0E7F4E-7AF3-4208-8DF8-8844E26E086E}" destId="{12F0A8AB-2353-451F-AF26-3D64E1B746F3}" srcOrd="1" destOrd="0" presId="urn:microsoft.com/office/officeart/2008/layout/LinedList"/>
    <dgm:cxn modelId="{B91F5CBB-DA7F-4299-93C9-50CEB2245EE4}" type="presParOf" srcId="{8599C1CE-3749-4275-B028-4DBFC66C791D}" destId="{77670AB8-C44A-4B9D-B467-9164F5AF81DD}" srcOrd="10" destOrd="0" presId="urn:microsoft.com/office/officeart/2008/layout/LinedList"/>
    <dgm:cxn modelId="{DCE9805C-2A41-4312-AA53-6FFCE2C331EA}" type="presParOf" srcId="{8599C1CE-3749-4275-B028-4DBFC66C791D}" destId="{DA78C2C3-7E17-4DD0-BDB0-C639C093B9A4}" srcOrd="11" destOrd="0" presId="urn:microsoft.com/office/officeart/2008/layout/LinedList"/>
    <dgm:cxn modelId="{99CEC48E-3DAB-462A-97AD-EB08357769D6}" type="presParOf" srcId="{DA78C2C3-7E17-4DD0-BDB0-C639C093B9A4}" destId="{74BA9EAE-8DA5-4E41-A42D-A7546A701F6D}" srcOrd="0" destOrd="0" presId="urn:microsoft.com/office/officeart/2008/layout/LinedList"/>
    <dgm:cxn modelId="{F9D5BC47-6579-4870-ACEC-A9A7D9DF9AEF}" type="presParOf" srcId="{DA78C2C3-7E17-4DD0-BDB0-C639C093B9A4}" destId="{E33CA06D-B2CB-4F2F-92DE-BE24FB6F0DAB}" srcOrd="1" destOrd="0" presId="urn:microsoft.com/office/officeart/2008/layout/LinedList"/>
    <dgm:cxn modelId="{4A835122-9FA6-4913-8B0F-FB75F51D8F3F}" type="presParOf" srcId="{8599C1CE-3749-4275-B028-4DBFC66C791D}" destId="{0BB2EEA5-E718-40AB-9F71-10C40994A78E}" srcOrd="12" destOrd="0" presId="urn:microsoft.com/office/officeart/2008/layout/LinedList"/>
    <dgm:cxn modelId="{2EB5EADA-3743-48CF-A672-46D6C4205509}" type="presParOf" srcId="{8599C1CE-3749-4275-B028-4DBFC66C791D}" destId="{7B2E1ACC-3AFF-4CA6-9781-694621239E54}" srcOrd="13" destOrd="0" presId="urn:microsoft.com/office/officeart/2008/layout/LinedList"/>
    <dgm:cxn modelId="{7AEE813C-1363-4FA2-B63A-4C84049ED030}" type="presParOf" srcId="{7B2E1ACC-3AFF-4CA6-9781-694621239E54}" destId="{62454393-15D7-4E6B-9400-A3D26F93815A}" srcOrd="0" destOrd="0" presId="urn:microsoft.com/office/officeart/2008/layout/LinedList"/>
    <dgm:cxn modelId="{79B92E06-C644-4971-B6F6-227080DFB3FE}" type="presParOf" srcId="{7B2E1ACC-3AFF-4CA6-9781-694621239E54}" destId="{DB3F7C8E-322A-45A4-8CE5-42CF53D97A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9C9ED7-D21D-47BA-886A-E93CF01B1DE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3642027-9285-475D-9A6B-9D66C3858620}">
      <dgm:prSet/>
      <dgm:spPr/>
      <dgm:t>
        <a:bodyPr/>
        <a:lstStyle/>
        <a:p>
          <a:r>
            <a:rPr kumimoji="1" lang="ja-JP"/>
            <a:t>①できるかぎり注意深く耳を傾ける</a:t>
          </a:r>
          <a:r>
            <a:rPr kumimoji="1" lang="en-US"/>
            <a:t>(</a:t>
          </a:r>
          <a:r>
            <a:rPr kumimoji="1" lang="ja-JP"/>
            <a:t>風土づくりの機能</a:t>
          </a:r>
          <a:r>
            <a:rPr kumimoji="1" lang="en-US"/>
            <a:t>)</a:t>
          </a:r>
          <a:endParaRPr lang="en-US"/>
        </a:p>
      </dgm:t>
    </dgm:pt>
    <dgm:pt modelId="{FCB1FAAD-3880-4DE1-96DA-D99EE3A4E2B5}" type="parTrans" cxnId="{0BA263B1-A626-46D3-959D-8D6D1FDF01E8}">
      <dgm:prSet/>
      <dgm:spPr/>
      <dgm:t>
        <a:bodyPr/>
        <a:lstStyle/>
        <a:p>
          <a:endParaRPr lang="en-US"/>
        </a:p>
      </dgm:t>
    </dgm:pt>
    <dgm:pt modelId="{00B4CF92-1BD1-4A0C-83B7-69E8A794E279}" type="sibTrans" cxnId="{0BA263B1-A626-46D3-959D-8D6D1FDF01E8}">
      <dgm:prSet/>
      <dgm:spPr/>
      <dgm:t>
        <a:bodyPr/>
        <a:lstStyle/>
        <a:p>
          <a:endParaRPr lang="en-US"/>
        </a:p>
      </dgm:t>
    </dgm:pt>
    <dgm:pt modelId="{DF2CD29A-31F5-42AC-99D6-C244F57F464E}">
      <dgm:prSet/>
      <dgm:spPr/>
      <dgm:t>
        <a:bodyPr/>
        <a:lstStyle/>
        <a:p>
          <a:r>
            <a:rPr kumimoji="1" lang="ja-JP"/>
            <a:t>②ありのままに受け入れる</a:t>
          </a:r>
          <a:r>
            <a:rPr kumimoji="1" lang="en-US"/>
            <a:t>(</a:t>
          </a:r>
          <a:r>
            <a:rPr kumimoji="1" lang="ja-JP"/>
            <a:t>グループの受容</a:t>
          </a:r>
          <a:r>
            <a:rPr kumimoji="1" lang="en-US"/>
            <a:t>)</a:t>
          </a:r>
          <a:endParaRPr lang="en-US"/>
        </a:p>
      </dgm:t>
    </dgm:pt>
    <dgm:pt modelId="{D94A90CD-1AA3-4C0E-B69B-E806E5174B9F}" type="parTrans" cxnId="{1E17DD50-BE15-4329-9729-93520BA533D7}">
      <dgm:prSet/>
      <dgm:spPr/>
      <dgm:t>
        <a:bodyPr/>
        <a:lstStyle/>
        <a:p>
          <a:endParaRPr lang="en-US"/>
        </a:p>
      </dgm:t>
    </dgm:pt>
    <dgm:pt modelId="{6DF7DDCC-01BE-4B55-969C-5D8C0EAA3E05}" type="sibTrans" cxnId="{1E17DD50-BE15-4329-9729-93520BA533D7}">
      <dgm:prSet/>
      <dgm:spPr/>
      <dgm:t>
        <a:bodyPr/>
        <a:lstStyle/>
        <a:p>
          <a:endParaRPr lang="en-US"/>
        </a:p>
      </dgm:t>
    </dgm:pt>
    <dgm:pt modelId="{FCBBFFC9-9B6D-4486-A899-5665C046C21A}">
      <dgm:prSet/>
      <dgm:spPr/>
      <dgm:t>
        <a:bodyPr/>
        <a:lstStyle/>
        <a:p>
          <a:r>
            <a:rPr kumimoji="1" lang="ja-JP"/>
            <a:t>③グループに関係なく、私個人としては受け入れる</a:t>
          </a:r>
          <a:endParaRPr kumimoji="1" lang="ja-JP" altLang="en-US"/>
        </a:p>
        <a:p>
          <a:r>
            <a:rPr kumimoji="1" lang="en-US"/>
            <a:t>(</a:t>
          </a:r>
          <a:r>
            <a:rPr kumimoji="1" lang="ja-JP"/>
            <a:t>個人の受容</a:t>
          </a:r>
          <a:r>
            <a:rPr kumimoji="1" lang="en-US"/>
            <a:t>)</a:t>
          </a:r>
          <a:endParaRPr lang="en-US" dirty="0"/>
        </a:p>
      </dgm:t>
    </dgm:pt>
    <dgm:pt modelId="{D829BCAB-7B81-4979-9B6F-ECEB38F8547F}" type="parTrans" cxnId="{2BB454EE-31EB-4F14-AE5E-B55A29C61430}">
      <dgm:prSet/>
      <dgm:spPr/>
      <dgm:t>
        <a:bodyPr/>
        <a:lstStyle/>
        <a:p>
          <a:endParaRPr lang="en-US"/>
        </a:p>
      </dgm:t>
    </dgm:pt>
    <dgm:pt modelId="{C9AB46F5-F9D9-480F-8303-BF21F5FF42A2}" type="sibTrans" cxnId="{2BB454EE-31EB-4F14-AE5E-B55A29C61430}">
      <dgm:prSet/>
      <dgm:spPr/>
      <dgm:t>
        <a:bodyPr/>
        <a:lstStyle/>
        <a:p>
          <a:endParaRPr lang="en-US"/>
        </a:p>
      </dgm:t>
    </dgm:pt>
    <dgm:pt modelId="{6E09E3CA-58FB-4232-9234-5D069BD6DD18}">
      <dgm:prSet/>
      <dgm:spPr/>
      <dgm:t>
        <a:bodyPr/>
        <a:lstStyle/>
        <a:p>
          <a:r>
            <a:rPr kumimoji="1" lang="ja-JP"/>
            <a:t>④個人が伝えようとする正しい意味を理解する</a:t>
          </a:r>
          <a:endParaRPr kumimoji="1" lang="ja-JP" altLang="en-US"/>
        </a:p>
        <a:p>
          <a:r>
            <a:rPr kumimoji="1" lang="en-US"/>
            <a:t>(</a:t>
          </a:r>
          <a:r>
            <a:rPr kumimoji="1" lang="ja-JP"/>
            <a:t>共感的理解</a:t>
          </a:r>
          <a:r>
            <a:rPr kumimoji="1" lang="en-US"/>
            <a:t>)</a:t>
          </a:r>
          <a:endParaRPr lang="en-US" dirty="0"/>
        </a:p>
      </dgm:t>
    </dgm:pt>
    <dgm:pt modelId="{D89A31D9-ED37-46FE-B87C-6BC822865FC7}" type="parTrans" cxnId="{97EE482D-3511-41C3-98E0-E828BC600DD2}">
      <dgm:prSet/>
      <dgm:spPr/>
      <dgm:t>
        <a:bodyPr/>
        <a:lstStyle/>
        <a:p>
          <a:endParaRPr lang="en-US"/>
        </a:p>
      </dgm:t>
    </dgm:pt>
    <dgm:pt modelId="{77D78AB5-7309-49AC-872D-46EAA4B8DCB8}" type="sibTrans" cxnId="{97EE482D-3511-41C3-98E0-E828BC600DD2}">
      <dgm:prSet/>
      <dgm:spPr/>
      <dgm:t>
        <a:bodyPr/>
        <a:lstStyle/>
        <a:p>
          <a:endParaRPr lang="en-US"/>
        </a:p>
      </dgm:t>
    </dgm:pt>
    <dgm:pt modelId="{24FFFFE9-5E18-41B7-8945-83244DF8F261}">
      <dgm:prSet/>
      <dgm:spPr/>
      <dgm:t>
        <a:bodyPr/>
        <a:lstStyle/>
        <a:p>
          <a:r>
            <a:rPr kumimoji="1" lang="ja-JP"/>
            <a:t>⑤自発性が一番大切で欠くことの出来ない要素だと考える</a:t>
          </a:r>
          <a:endParaRPr kumimoji="1" lang="ja-JP" altLang="en-US"/>
        </a:p>
        <a:p>
          <a:r>
            <a:rPr kumimoji="1" lang="en-US"/>
            <a:t>(</a:t>
          </a:r>
          <a:r>
            <a:rPr kumimoji="1" lang="ja-JP"/>
            <a:t>計画・演習を避ける</a:t>
          </a:r>
          <a:r>
            <a:rPr kumimoji="1" lang="en-US"/>
            <a:t>)</a:t>
          </a:r>
          <a:endParaRPr lang="en-US" dirty="0"/>
        </a:p>
      </dgm:t>
    </dgm:pt>
    <dgm:pt modelId="{3DE30C59-2FB9-4EFB-986E-96721034EC01}" type="parTrans" cxnId="{93C4DD97-7D71-420C-A2A5-4316185E60E9}">
      <dgm:prSet/>
      <dgm:spPr/>
      <dgm:t>
        <a:bodyPr/>
        <a:lstStyle/>
        <a:p>
          <a:endParaRPr lang="en-US"/>
        </a:p>
      </dgm:t>
    </dgm:pt>
    <dgm:pt modelId="{6899AEBF-AB19-4276-A40B-5664D0B81A24}" type="sibTrans" cxnId="{93C4DD97-7D71-420C-A2A5-4316185E60E9}">
      <dgm:prSet/>
      <dgm:spPr/>
      <dgm:t>
        <a:bodyPr/>
        <a:lstStyle/>
        <a:p>
          <a:endParaRPr lang="en-US"/>
        </a:p>
      </dgm:t>
    </dgm:pt>
    <dgm:pt modelId="{8776C229-ABBC-420A-88AC-F22533C813F9}">
      <dgm:prSet/>
      <dgm:spPr/>
      <dgm:t>
        <a:bodyPr/>
        <a:lstStyle/>
        <a:p>
          <a:r>
            <a:rPr kumimoji="1" lang="ja-JP"/>
            <a:t>⑥グループプロセスはメンバーの間から自然に出てきたものでなければならない。</a:t>
          </a:r>
          <a:endParaRPr lang="en-US"/>
        </a:p>
      </dgm:t>
    </dgm:pt>
    <dgm:pt modelId="{645FE77B-37C9-42A1-8AA6-FB3D74B7E0B4}" type="parTrans" cxnId="{92CF51D7-75EB-4916-8C5D-37766D4E5F5F}">
      <dgm:prSet/>
      <dgm:spPr/>
      <dgm:t>
        <a:bodyPr/>
        <a:lstStyle/>
        <a:p>
          <a:endParaRPr lang="en-US"/>
        </a:p>
      </dgm:t>
    </dgm:pt>
    <dgm:pt modelId="{87D54756-5CB8-4C2A-BCE1-C423570F68BE}" type="sibTrans" cxnId="{92CF51D7-75EB-4916-8C5D-37766D4E5F5F}">
      <dgm:prSet/>
      <dgm:spPr/>
      <dgm:t>
        <a:bodyPr/>
        <a:lstStyle/>
        <a:p>
          <a:endParaRPr lang="en-US"/>
        </a:p>
      </dgm:t>
    </dgm:pt>
    <dgm:pt modelId="{548994D2-75E1-429C-BF4A-ABB63E834B46}">
      <dgm:prSet/>
      <dgm:spPr/>
      <dgm:t>
        <a:bodyPr/>
        <a:lstStyle/>
        <a:p>
          <a:r>
            <a:rPr kumimoji="1" lang="ja-JP"/>
            <a:t>⑦間違った行動を示す時にも、グループの示す知恵を自分自身よりも信頼する。</a:t>
          </a:r>
          <a:endParaRPr lang="en-US"/>
        </a:p>
      </dgm:t>
    </dgm:pt>
    <dgm:pt modelId="{08B43DDC-4F4D-4E60-9874-9D45E126A0D6}" type="parTrans" cxnId="{DB5B5B19-0F30-45D3-82E6-3290DE3088FD}">
      <dgm:prSet/>
      <dgm:spPr/>
      <dgm:t>
        <a:bodyPr/>
        <a:lstStyle/>
        <a:p>
          <a:endParaRPr lang="en-US"/>
        </a:p>
      </dgm:t>
    </dgm:pt>
    <dgm:pt modelId="{F9E57DB5-60FF-4017-8BB5-3A016920AF02}" type="sibTrans" cxnId="{DB5B5B19-0F30-45D3-82E6-3290DE3088FD}">
      <dgm:prSet/>
      <dgm:spPr/>
      <dgm:t>
        <a:bodyPr/>
        <a:lstStyle/>
        <a:p>
          <a:endParaRPr lang="en-US"/>
        </a:p>
      </dgm:t>
    </dgm:pt>
    <dgm:pt modelId="{8599C1CE-3749-4275-B028-4DBFC66C791D}" type="pres">
      <dgm:prSet presAssocID="{8E9C9ED7-D21D-47BA-886A-E93CF01B1DE7}" presName="vert0" presStyleCnt="0">
        <dgm:presLayoutVars>
          <dgm:dir/>
          <dgm:animOne val="branch"/>
          <dgm:animLvl val="lvl"/>
        </dgm:presLayoutVars>
      </dgm:prSet>
      <dgm:spPr/>
    </dgm:pt>
    <dgm:pt modelId="{ED8274D2-86AB-4F5F-8CC1-B88249F33594}" type="pres">
      <dgm:prSet presAssocID="{F3642027-9285-475D-9A6B-9D66C3858620}" presName="thickLine" presStyleLbl="alignNode1" presStyleIdx="0" presStyleCnt="7"/>
      <dgm:spPr/>
    </dgm:pt>
    <dgm:pt modelId="{FAB8072D-2F41-4B12-BCF1-3B99904F8DCC}" type="pres">
      <dgm:prSet presAssocID="{F3642027-9285-475D-9A6B-9D66C3858620}" presName="horz1" presStyleCnt="0"/>
      <dgm:spPr/>
    </dgm:pt>
    <dgm:pt modelId="{F3860EF4-940C-4879-80EB-F9489382B84E}" type="pres">
      <dgm:prSet presAssocID="{F3642027-9285-475D-9A6B-9D66C3858620}" presName="tx1" presStyleLbl="revTx" presStyleIdx="0" presStyleCnt="7"/>
      <dgm:spPr/>
    </dgm:pt>
    <dgm:pt modelId="{2191330C-8F64-4FAC-8BA1-88BA64C8BA45}" type="pres">
      <dgm:prSet presAssocID="{F3642027-9285-475D-9A6B-9D66C3858620}" presName="vert1" presStyleCnt="0"/>
      <dgm:spPr/>
    </dgm:pt>
    <dgm:pt modelId="{7A8465A0-1D50-4A47-A673-1CDDDF5CF6A5}" type="pres">
      <dgm:prSet presAssocID="{DF2CD29A-31F5-42AC-99D6-C244F57F464E}" presName="thickLine" presStyleLbl="alignNode1" presStyleIdx="1" presStyleCnt="7"/>
      <dgm:spPr/>
    </dgm:pt>
    <dgm:pt modelId="{1FB5821B-1703-468D-A0CC-C58E2B26E6F9}" type="pres">
      <dgm:prSet presAssocID="{DF2CD29A-31F5-42AC-99D6-C244F57F464E}" presName="horz1" presStyleCnt="0"/>
      <dgm:spPr/>
    </dgm:pt>
    <dgm:pt modelId="{1533ED23-DB7A-4C0B-9F55-6B035A8EDA97}" type="pres">
      <dgm:prSet presAssocID="{DF2CD29A-31F5-42AC-99D6-C244F57F464E}" presName="tx1" presStyleLbl="revTx" presStyleIdx="1" presStyleCnt="7"/>
      <dgm:spPr/>
    </dgm:pt>
    <dgm:pt modelId="{F2BCDC05-4165-4734-AF1A-52CA545E45F0}" type="pres">
      <dgm:prSet presAssocID="{DF2CD29A-31F5-42AC-99D6-C244F57F464E}" presName="vert1" presStyleCnt="0"/>
      <dgm:spPr/>
    </dgm:pt>
    <dgm:pt modelId="{DEA1C717-6D82-438F-B591-F01C3EA0D9AA}" type="pres">
      <dgm:prSet presAssocID="{FCBBFFC9-9B6D-4486-A899-5665C046C21A}" presName="thickLine" presStyleLbl="alignNode1" presStyleIdx="2" presStyleCnt="7"/>
      <dgm:spPr/>
    </dgm:pt>
    <dgm:pt modelId="{70387A4C-60EC-479D-B904-41D48E42F4A7}" type="pres">
      <dgm:prSet presAssocID="{FCBBFFC9-9B6D-4486-A899-5665C046C21A}" presName="horz1" presStyleCnt="0"/>
      <dgm:spPr/>
    </dgm:pt>
    <dgm:pt modelId="{4B76B901-906E-47A6-AB24-3964FC3AA92B}" type="pres">
      <dgm:prSet presAssocID="{FCBBFFC9-9B6D-4486-A899-5665C046C21A}" presName="tx1" presStyleLbl="revTx" presStyleIdx="2" presStyleCnt="7"/>
      <dgm:spPr/>
    </dgm:pt>
    <dgm:pt modelId="{6F333282-A24D-45D1-BA06-FF07EFCF3047}" type="pres">
      <dgm:prSet presAssocID="{FCBBFFC9-9B6D-4486-A899-5665C046C21A}" presName="vert1" presStyleCnt="0"/>
      <dgm:spPr/>
    </dgm:pt>
    <dgm:pt modelId="{FEB1440F-3FB1-43AE-989A-8466D044C305}" type="pres">
      <dgm:prSet presAssocID="{6E09E3CA-58FB-4232-9234-5D069BD6DD18}" presName="thickLine" presStyleLbl="alignNode1" presStyleIdx="3" presStyleCnt="7"/>
      <dgm:spPr/>
    </dgm:pt>
    <dgm:pt modelId="{2BC325EF-1CF5-40D9-8D09-72A7A774E2F4}" type="pres">
      <dgm:prSet presAssocID="{6E09E3CA-58FB-4232-9234-5D069BD6DD18}" presName="horz1" presStyleCnt="0"/>
      <dgm:spPr/>
    </dgm:pt>
    <dgm:pt modelId="{203CA963-B98E-48A9-B33B-0738558CF3FA}" type="pres">
      <dgm:prSet presAssocID="{6E09E3CA-58FB-4232-9234-5D069BD6DD18}" presName="tx1" presStyleLbl="revTx" presStyleIdx="3" presStyleCnt="7"/>
      <dgm:spPr/>
    </dgm:pt>
    <dgm:pt modelId="{CAC0A39B-569A-4D01-84C9-455A93BC4BBA}" type="pres">
      <dgm:prSet presAssocID="{6E09E3CA-58FB-4232-9234-5D069BD6DD18}" presName="vert1" presStyleCnt="0"/>
      <dgm:spPr/>
    </dgm:pt>
    <dgm:pt modelId="{032E380A-E0AD-4F22-BA43-C213E8E4F120}" type="pres">
      <dgm:prSet presAssocID="{24FFFFE9-5E18-41B7-8945-83244DF8F261}" presName="thickLine" presStyleLbl="alignNode1" presStyleIdx="4" presStyleCnt="7"/>
      <dgm:spPr/>
    </dgm:pt>
    <dgm:pt modelId="{FE0E7F4E-7AF3-4208-8DF8-8844E26E086E}" type="pres">
      <dgm:prSet presAssocID="{24FFFFE9-5E18-41B7-8945-83244DF8F261}" presName="horz1" presStyleCnt="0"/>
      <dgm:spPr/>
    </dgm:pt>
    <dgm:pt modelId="{0EBA955E-823A-46B2-8232-F843302151C3}" type="pres">
      <dgm:prSet presAssocID="{24FFFFE9-5E18-41B7-8945-83244DF8F261}" presName="tx1" presStyleLbl="revTx" presStyleIdx="4" presStyleCnt="7"/>
      <dgm:spPr/>
    </dgm:pt>
    <dgm:pt modelId="{12F0A8AB-2353-451F-AF26-3D64E1B746F3}" type="pres">
      <dgm:prSet presAssocID="{24FFFFE9-5E18-41B7-8945-83244DF8F261}" presName="vert1" presStyleCnt="0"/>
      <dgm:spPr/>
    </dgm:pt>
    <dgm:pt modelId="{77670AB8-C44A-4B9D-B467-9164F5AF81DD}" type="pres">
      <dgm:prSet presAssocID="{8776C229-ABBC-420A-88AC-F22533C813F9}" presName="thickLine" presStyleLbl="alignNode1" presStyleIdx="5" presStyleCnt="7"/>
      <dgm:spPr/>
    </dgm:pt>
    <dgm:pt modelId="{DA78C2C3-7E17-4DD0-BDB0-C639C093B9A4}" type="pres">
      <dgm:prSet presAssocID="{8776C229-ABBC-420A-88AC-F22533C813F9}" presName="horz1" presStyleCnt="0"/>
      <dgm:spPr/>
    </dgm:pt>
    <dgm:pt modelId="{74BA9EAE-8DA5-4E41-A42D-A7546A701F6D}" type="pres">
      <dgm:prSet presAssocID="{8776C229-ABBC-420A-88AC-F22533C813F9}" presName="tx1" presStyleLbl="revTx" presStyleIdx="5" presStyleCnt="7"/>
      <dgm:spPr/>
    </dgm:pt>
    <dgm:pt modelId="{E33CA06D-B2CB-4F2F-92DE-BE24FB6F0DAB}" type="pres">
      <dgm:prSet presAssocID="{8776C229-ABBC-420A-88AC-F22533C813F9}" presName="vert1" presStyleCnt="0"/>
      <dgm:spPr/>
    </dgm:pt>
    <dgm:pt modelId="{0BB2EEA5-E718-40AB-9F71-10C40994A78E}" type="pres">
      <dgm:prSet presAssocID="{548994D2-75E1-429C-BF4A-ABB63E834B46}" presName="thickLine" presStyleLbl="alignNode1" presStyleIdx="6" presStyleCnt="7"/>
      <dgm:spPr/>
    </dgm:pt>
    <dgm:pt modelId="{7B2E1ACC-3AFF-4CA6-9781-694621239E54}" type="pres">
      <dgm:prSet presAssocID="{548994D2-75E1-429C-BF4A-ABB63E834B46}" presName="horz1" presStyleCnt="0"/>
      <dgm:spPr/>
    </dgm:pt>
    <dgm:pt modelId="{62454393-15D7-4E6B-9400-A3D26F93815A}" type="pres">
      <dgm:prSet presAssocID="{548994D2-75E1-429C-BF4A-ABB63E834B46}" presName="tx1" presStyleLbl="revTx" presStyleIdx="6" presStyleCnt="7"/>
      <dgm:spPr/>
    </dgm:pt>
    <dgm:pt modelId="{DB3F7C8E-322A-45A4-8CE5-42CF53D97A13}" type="pres">
      <dgm:prSet presAssocID="{548994D2-75E1-429C-BF4A-ABB63E834B46}" presName="vert1" presStyleCnt="0"/>
      <dgm:spPr/>
    </dgm:pt>
  </dgm:ptLst>
  <dgm:cxnLst>
    <dgm:cxn modelId="{DB5B5B19-0F30-45D3-82E6-3290DE3088FD}" srcId="{8E9C9ED7-D21D-47BA-886A-E93CF01B1DE7}" destId="{548994D2-75E1-429C-BF4A-ABB63E834B46}" srcOrd="6" destOrd="0" parTransId="{08B43DDC-4F4D-4E60-9874-9D45E126A0D6}" sibTransId="{F9E57DB5-60FF-4017-8BB5-3A016920AF02}"/>
    <dgm:cxn modelId="{EEB5F31D-E9DF-4BA1-B42F-D32E6F961A3B}" type="presOf" srcId="{6E09E3CA-58FB-4232-9234-5D069BD6DD18}" destId="{203CA963-B98E-48A9-B33B-0738558CF3FA}" srcOrd="0" destOrd="0" presId="urn:microsoft.com/office/officeart/2008/layout/LinedList"/>
    <dgm:cxn modelId="{0ADD952B-6867-45DE-8E2C-04FDEFCA6A21}" type="presOf" srcId="{8E9C9ED7-D21D-47BA-886A-E93CF01B1DE7}" destId="{8599C1CE-3749-4275-B028-4DBFC66C791D}" srcOrd="0" destOrd="0" presId="urn:microsoft.com/office/officeart/2008/layout/LinedList"/>
    <dgm:cxn modelId="{97EE482D-3511-41C3-98E0-E828BC600DD2}" srcId="{8E9C9ED7-D21D-47BA-886A-E93CF01B1DE7}" destId="{6E09E3CA-58FB-4232-9234-5D069BD6DD18}" srcOrd="3" destOrd="0" parTransId="{D89A31D9-ED37-46FE-B87C-6BC822865FC7}" sibTransId="{77D78AB5-7309-49AC-872D-46EAA4B8DCB8}"/>
    <dgm:cxn modelId="{EB3AF43A-DF54-4A56-9B5C-BC63E897DEFB}" type="presOf" srcId="{DF2CD29A-31F5-42AC-99D6-C244F57F464E}" destId="{1533ED23-DB7A-4C0B-9F55-6B035A8EDA97}" srcOrd="0" destOrd="0" presId="urn:microsoft.com/office/officeart/2008/layout/LinedList"/>
    <dgm:cxn modelId="{9DC49E3F-278E-46CF-B2B7-F266BBE23B3B}" type="presOf" srcId="{548994D2-75E1-429C-BF4A-ABB63E834B46}" destId="{62454393-15D7-4E6B-9400-A3D26F93815A}" srcOrd="0" destOrd="0" presId="urn:microsoft.com/office/officeart/2008/layout/LinedList"/>
    <dgm:cxn modelId="{1E17DD50-BE15-4329-9729-93520BA533D7}" srcId="{8E9C9ED7-D21D-47BA-886A-E93CF01B1DE7}" destId="{DF2CD29A-31F5-42AC-99D6-C244F57F464E}" srcOrd="1" destOrd="0" parTransId="{D94A90CD-1AA3-4C0E-B69B-E806E5174B9F}" sibTransId="{6DF7DDCC-01BE-4B55-969C-5D8C0EAA3E05}"/>
    <dgm:cxn modelId="{D5A8725A-7DAB-4DF0-B682-CC0A8C6E9DA4}" type="presOf" srcId="{FCBBFFC9-9B6D-4486-A899-5665C046C21A}" destId="{4B76B901-906E-47A6-AB24-3964FC3AA92B}" srcOrd="0" destOrd="0" presId="urn:microsoft.com/office/officeart/2008/layout/LinedList"/>
    <dgm:cxn modelId="{0A39C197-6BD9-47D0-8B6F-466EC2AADDE9}" type="presOf" srcId="{8776C229-ABBC-420A-88AC-F22533C813F9}" destId="{74BA9EAE-8DA5-4E41-A42D-A7546A701F6D}" srcOrd="0" destOrd="0" presId="urn:microsoft.com/office/officeart/2008/layout/LinedList"/>
    <dgm:cxn modelId="{93C4DD97-7D71-420C-A2A5-4316185E60E9}" srcId="{8E9C9ED7-D21D-47BA-886A-E93CF01B1DE7}" destId="{24FFFFE9-5E18-41B7-8945-83244DF8F261}" srcOrd="4" destOrd="0" parTransId="{3DE30C59-2FB9-4EFB-986E-96721034EC01}" sibTransId="{6899AEBF-AB19-4276-A40B-5664D0B81A24}"/>
    <dgm:cxn modelId="{0BA263B1-A626-46D3-959D-8D6D1FDF01E8}" srcId="{8E9C9ED7-D21D-47BA-886A-E93CF01B1DE7}" destId="{F3642027-9285-475D-9A6B-9D66C3858620}" srcOrd="0" destOrd="0" parTransId="{FCB1FAAD-3880-4DE1-96DA-D99EE3A4E2B5}" sibTransId="{00B4CF92-1BD1-4A0C-83B7-69E8A794E279}"/>
    <dgm:cxn modelId="{42FD16D4-CE54-4592-8DCE-D73407FADEF5}" type="presOf" srcId="{F3642027-9285-475D-9A6B-9D66C3858620}" destId="{F3860EF4-940C-4879-80EB-F9489382B84E}" srcOrd="0" destOrd="0" presId="urn:microsoft.com/office/officeart/2008/layout/LinedList"/>
    <dgm:cxn modelId="{92CF51D7-75EB-4916-8C5D-37766D4E5F5F}" srcId="{8E9C9ED7-D21D-47BA-886A-E93CF01B1DE7}" destId="{8776C229-ABBC-420A-88AC-F22533C813F9}" srcOrd="5" destOrd="0" parTransId="{645FE77B-37C9-42A1-8AA6-FB3D74B7E0B4}" sibTransId="{87D54756-5CB8-4C2A-BCE1-C423570F68BE}"/>
    <dgm:cxn modelId="{377D20D8-2DCB-4F86-9DD5-973341CE94B8}" type="presOf" srcId="{24FFFFE9-5E18-41B7-8945-83244DF8F261}" destId="{0EBA955E-823A-46B2-8232-F843302151C3}" srcOrd="0" destOrd="0" presId="urn:microsoft.com/office/officeart/2008/layout/LinedList"/>
    <dgm:cxn modelId="{2BB454EE-31EB-4F14-AE5E-B55A29C61430}" srcId="{8E9C9ED7-D21D-47BA-886A-E93CF01B1DE7}" destId="{FCBBFFC9-9B6D-4486-A899-5665C046C21A}" srcOrd="2" destOrd="0" parTransId="{D829BCAB-7B81-4979-9B6F-ECEB38F8547F}" sibTransId="{C9AB46F5-F9D9-480F-8303-BF21F5FF42A2}"/>
    <dgm:cxn modelId="{627B9595-3C96-4778-A394-C1D365D2D529}" type="presParOf" srcId="{8599C1CE-3749-4275-B028-4DBFC66C791D}" destId="{ED8274D2-86AB-4F5F-8CC1-B88249F33594}" srcOrd="0" destOrd="0" presId="urn:microsoft.com/office/officeart/2008/layout/LinedList"/>
    <dgm:cxn modelId="{A112F44E-8452-42FF-900B-067AB709D876}" type="presParOf" srcId="{8599C1CE-3749-4275-B028-4DBFC66C791D}" destId="{FAB8072D-2F41-4B12-BCF1-3B99904F8DCC}" srcOrd="1" destOrd="0" presId="urn:microsoft.com/office/officeart/2008/layout/LinedList"/>
    <dgm:cxn modelId="{7179B12E-54A5-460F-8FF1-6E9422C5CA0A}" type="presParOf" srcId="{FAB8072D-2F41-4B12-BCF1-3B99904F8DCC}" destId="{F3860EF4-940C-4879-80EB-F9489382B84E}" srcOrd="0" destOrd="0" presId="urn:microsoft.com/office/officeart/2008/layout/LinedList"/>
    <dgm:cxn modelId="{94CEC7F2-5E34-4416-9340-179D9223FA80}" type="presParOf" srcId="{FAB8072D-2F41-4B12-BCF1-3B99904F8DCC}" destId="{2191330C-8F64-4FAC-8BA1-88BA64C8BA45}" srcOrd="1" destOrd="0" presId="urn:microsoft.com/office/officeart/2008/layout/LinedList"/>
    <dgm:cxn modelId="{C09B001F-3315-46E9-A24F-C1DA1F395681}" type="presParOf" srcId="{8599C1CE-3749-4275-B028-4DBFC66C791D}" destId="{7A8465A0-1D50-4A47-A673-1CDDDF5CF6A5}" srcOrd="2" destOrd="0" presId="urn:microsoft.com/office/officeart/2008/layout/LinedList"/>
    <dgm:cxn modelId="{6F43E0BB-ED99-4DAC-822B-C8333C0F65FA}" type="presParOf" srcId="{8599C1CE-3749-4275-B028-4DBFC66C791D}" destId="{1FB5821B-1703-468D-A0CC-C58E2B26E6F9}" srcOrd="3" destOrd="0" presId="urn:microsoft.com/office/officeart/2008/layout/LinedList"/>
    <dgm:cxn modelId="{7FE18AB9-7B63-476A-8025-AA7E4373A7E5}" type="presParOf" srcId="{1FB5821B-1703-468D-A0CC-C58E2B26E6F9}" destId="{1533ED23-DB7A-4C0B-9F55-6B035A8EDA97}" srcOrd="0" destOrd="0" presId="urn:microsoft.com/office/officeart/2008/layout/LinedList"/>
    <dgm:cxn modelId="{149E3877-2964-4047-B8E8-114A57E6749A}" type="presParOf" srcId="{1FB5821B-1703-468D-A0CC-C58E2B26E6F9}" destId="{F2BCDC05-4165-4734-AF1A-52CA545E45F0}" srcOrd="1" destOrd="0" presId="urn:microsoft.com/office/officeart/2008/layout/LinedList"/>
    <dgm:cxn modelId="{897578E5-23C6-4540-81BA-DC10018C45A9}" type="presParOf" srcId="{8599C1CE-3749-4275-B028-4DBFC66C791D}" destId="{DEA1C717-6D82-438F-B591-F01C3EA0D9AA}" srcOrd="4" destOrd="0" presId="urn:microsoft.com/office/officeart/2008/layout/LinedList"/>
    <dgm:cxn modelId="{AA83DAEE-4332-46A0-829D-77ADC3BA8695}" type="presParOf" srcId="{8599C1CE-3749-4275-B028-4DBFC66C791D}" destId="{70387A4C-60EC-479D-B904-41D48E42F4A7}" srcOrd="5" destOrd="0" presId="urn:microsoft.com/office/officeart/2008/layout/LinedList"/>
    <dgm:cxn modelId="{0B3442F8-D861-49A2-9DB6-B99B171635C4}" type="presParOf" srcId="{70387A4C-60EC-479D-B904-41D48E42F4A7}" destId="{4B76B901-906E-47A6-AB24-3964FC3AA92B}" srcOrd="0" destOrd="0" presId="urn:microsoft.com/office/officeart/2008/layout/LinedList"/>
    <dgm:cxn modelId="{B6C41092-C0E3-4D5B-9CA5-028AC3CE93D4}" type="presParOf" srcId="{70387A4C-60EC-479D-B904-41D48E42F4A7}" destId="{6F333282-A24D-45D1-BA06-FF07EFCF3047}" srcOrd="1" destOrd="0" presId="urn:microsoft.com/office/officeart/2008/layout/LinedList"/>
    <dgm:cxn modelId="{8485A320-39D5-4798-95AD-0820981CA65E}" type="presParOf" srcId="{8599C1CE-3749-4275-B028-4DBFC66C791D}" destId="{FEB1440F-3FB1-43AE-989A-8466D044C305}" srcOrd="6" destOrd="0" presId="urn:microsoft.com/office/officeart/2008/layout/LinedList"/>
    <dgm:cxn modelId="{5E2090FC-4630-4A2C-AA4C-3E1321615EF0}" type="presParOf" srcId="{8599C1CE-3749-4275-B028-4DBFC66C791D}" destId="{2BC325EF-1CF5-40D9-8D09-72A7A774E2F4}" srcOrd="7" destOrd="0" presId="urn:microsoft.com/office/officeart/2008/layout/LinedList"/>
    <dgm:cxn modelId="{3CA762FB-D5B4-4A0C-8BB0-B4D7194D6362}" type="presParOf" srcId="{2BC325EF-1CF5-40D9-8D09-72A7A774E2F4}" destId="{203CA963-B98E-48A9-B33B-0738558CF3FA}" srcOrd="0" destOrd="0" presId="urn:microsoft.com/office/officeart/2008/layout/LinedList"/>
    <dgm:cxn modelId="{B6002BC4-D824-4F02-AE96-B1DF29AE58F1}" type="presParOf" srcId="{2BC325EF-1CF5-40D9-8D09-72A7A774E2F4}" destId="{CAC0A39B-569A-4D01-84C9-455A93BC4BBA}" srcOrd="1" destOrd="0" presId="urn:microsoft.com/office/officeart/2008/layout/LinedList"/>
    <dgm:cxn modelId="{F2882E8D-39D1-4886-A4CB-C50E5738DABC}" type="presParOf" srcId="{8599C1CE-3749-4275-B028-4DBFC66C791D}" destId="{032E380A-E0AD-4F22-BA43-C213E8E4F120}" srcOrd="8" destOrd="0" presId="urn:microsoft.com/office/officeart/2008/layout/LinedList"/>
    <dgm:cxn modelId="{0E516EA7-C02E-4AFE-8854-EC7361B666E5}" type="presParOf" srcId="{8599C1CE-3749-4275-B028-4DBFC66C791D}" destId="{FE0E7F4E-7AF3-4208-8DF8-8844E26E086E}" srcOrd="9" destOrd="0" presId="urn:microsoft.com/office/officeart/2008/layout/LinedList"/>
    <dgm:cxn modelId="{1713439D-EBD9-4B34-B800-7D05714A396C}" type="presParOf" srcId="{FE0E7F4E-7AF3-4208-8DF8-8844E26E086E}" destId="{0EBA955E-823A-46B2-8232-F843302151C3}" srcOrd="0" destOrd="0" presId="urn:microsoft.com/office/officeart/2008/layout/LinedList"/>
    <dgm:cxn modelId="{F627B531-4B67-4722-8E49-0375C288D6AA}" type="presParOf" srcId="{FE0E7F4E-7AF3-4208-8DF8-8844E26E086E}" destId="{12F0A8AB-2353-451F-AF26-3D64E1B746F3}" srcOrd="1" destOrd="0" presId="urn:microsoft.com/office/officeart/2008/layout/LinedList"/>
    <dgm:cxn modelId="{B91F5CBB-DA7F-4299-93C9-50CEB2245EE4}" type="presParOf" srcId="{8599C1CE-3749-4275-B028-4DBFC66C791D}" destId="{77670AB8-C44A-4B9D-B467-9164F5AF81DD}" srcOrd="10" destOrd="0" presId="urn:microsoft.com/office/officeart/2008/layout/LinedList"/>
    <dgm:cxn modelId="{DCE9805C-2A41-4312-AA53-6FFCE2C331EA}" type="presParOf" srcId="{8599C1CE-3749-4275-B028-4DBFC66C791D}" destId="{DA78C2C3-7E17-4DD0-BDB0-C639C093B9A4}" srcOrd="11" destOrd="0" presId="urn:microsoft.com/office/officeart/2008/layout/LinedList"/>
    <dgm:cxn modelId="{99CEC48E-3DAB-462A-97AD-EB08357769D6}" type="presParOf" srcId="{DA78C2C3-7E17-4DD0-BDB0-C639C093B9A4}" destId="{74BA9EAE-8DA5-4E41-A42D-A7546A701F6D}" srcOrd="0" destOrd="0" presId="urn:microsoft.com/office/officeart/2008/layout/LinedList"/>
    <dgm:cxn modelId="{F9D5BC47-6579-4870-ACEC-A9A7D9DF9AEF}" type="presParOf" srcId="{DA78C2C3-7E17-4DD0-BDB0-C639C093B9A4}" destId="{E33CA06D-B2CB-4F2F-92DE-BE24FB6F0DAB}" srcOrd="1" destOrd="0" presId="urn:microsoft.com/office/officeart/2008/layout/LinedList"/>
    <dgm:cxn modelId="{4A835122-9FA6-4913-8B0F-FB75F51D8F3F}" type="presParOf" srcId="{8599C1CE-3749-4275-B028-4DBFC66C791D}" destId="{0BB2EEA5-E718-40AB-9F71-10C40994A78E}" srcOrd="12" destOrd="0" presId="urn:microsoft.com/office/officeart/2008/layout/LinedList"/>
    <dgm:cxn modelId="{2EB5EADA-3743-48CF-A672-46D6C4205509}" type="presParOf" srcId="{8599C1CE-3749-4275-B028-4DBFC66C791D}" destId="{7B2E1ACC-3AFF-4CA6-9781-694621239E54}" srcOrd="13" destOrd="0" presId="urn:microsoft.com/office/officeart/2008/layout/LinedList"/>
    <dgm:cxn modelId="{7AEE813C-1363-4FA2-B63A-4C84049ED030}" type="presParOf" srcId="{7B2E1ACC-3AFF-4CA6-9781-694621239E54}" destId="{62454393-15D7-4E6B-9400-A3D26F93815A}" srcOrd="0" destOrd="0" presId="urn:microsoft.com/office/officeart/2008/layout/LinedList"/>
    <dgm:cxn modelId="{79B92E06-C644-4971-B6F6-227080DFB3FE}" type="presParOf" srcId="{7B2E1ACC-3AFF-4CA6-9781-694621239E54}" destId="{DB3F7C8E-322A-45A4-8CE5-42CF53D97A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5FC56F-68C3-493F-AB21-70B1F5124BE3}"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36184193-CDF5-426C-9D32-A2DF557B1D1B}">
      <dgm:prSet/>
      <dgm:spPr/>
      <dgm:t>
        <a:bodyPr/>
        <a:lstStyle/>
        <a:p>
          <a:r>
            <a:rPr kumimoji="1" lang="ja-JP"/>
            <a:t>①組織的な生活をするための共通の理念目標を持つ</a:t>
          </a:r>
          <a:endParaRPr lang="en-US"/>
        </a:p>
      </dgm:t>
    </dgm:pt>
    <dgm:pt modelId="{5F6013B3-EC0D-46C3-973E-526F25EB11E2}" type="parTrans" cxnId="{46E2BB67-63AD-455E-87C5-1A6FF77A6FFC}">
      <dgm:prSet/>
      <dgm:spPr/>
      <dgm:t>
        <a:bodyPr/>
        <a:lstStyle/>
        <a:p>
          <a:endParaRPr lang="en-US"/>
        </a:p>
      </dgm:t>
    </dgm:pt>
    <dgm:pt modelId="{EDA6C747-40CD-4D58-A324-E44DBCA76223}" type="sibTrans" cxnId="{46E2BB67-63AD-455E-87C5-1A6FF77A6FFC}">
      <dgm:prSet/>
      <dgm:spPr/>
      <dgm:t>
        <a:bodyPr/>
        <a:lstStyle/>
        <a:p>
          <a:endParaRPr lang="en-US"/>
        </a:p>
      </dgm:t>
    </dgm:pt>
    <dgm:pt modelId="{C135F4B4-F2AC-4CB3-8E0C-000E2AADC2A6}">
      <dgm:prSet/>
      <dgm:spPr/>
      <dgm:t>
        <a:bodyPr/>
        <a:lstStyle/>
        <a:p>
          <a:r>
            <a:rPr kumimoji="1" lang="ja-JP"/>
            <a:t>②その目標達成のためのよく訓練された指導者がいる</a:t>
          </a:r>
          <a:endParaRPr lang="en-US"/>
        </a:p>
      </dgm:t>
    </dgm:pt>
    <dgm:pt modelId="{0420F3F5-D634-41E6-A323-49E7DB7169A2}" type="parTrans" cxnId="{5ECAD438-68B3-4BC8-BC2B-28DC55800D42}">
      <dgm:prSet/>
      <dgm:spPr/>
      <dgm:t>
        <a:bodyPr/>
        <a:lstStyle/>
        <a:p>
          <a:endParaRPr lang="en-US"/>
        </a:p>
      </dgm:t>
    </dgm:pt>
    <dgm:pt modelId="{1163CAAE-F73E-46AC-B143-9B57253CD991}" type="sibTrans" cxnId="{5ECAD438-68B3-4BC8-BC2B-28DC55800D42}">
      <dgm:prSet/>
      <dgm:spPr/>
      <dgm:t>
        <a:bodyPr/>
        <a:lstStyle/>
        <a:p>
          <a:endParaRPr lang="en-US"/>
        </a:p>
      </dgm:t>
    </dgm:pt>
    <dgm:pt modelId="{58ADACFC-9B5B-4017-BF74-26002D8A0853}">
      <dgm:prSet/>
      <dgm:spPr/>
      <dgm:t>
        <a:bodyPr/>
        <a:lstStyle/>
        <a:p>
          <a:r>
            <a:rPr kumimoji="1" lang="ja-JP"/>
            <a:t>③目的達成のため計画されたプログラムを持つ</a:t>
          </a:r>
          <a:endParaRPr lang="en-US"/>
        </a:p>
      </dgm:t>
    </dgm:pt>
    <dgm:pt modelId="{FF946F13-CDE7-436A-8992-80F6690C2A30}" type="parTrans" cxnId="{00AF1778-FBF3-4602-89D8-BC6D2A07113C}">
      <dgm:prSet/>
      <dgm:spPr/>
      <dgm:t>
        <a:bodyPr/>
        <a:lstStyle/>
        <a:p>
          <a:endParaRPr lang="en-US"/>
        </a:p>
      </dgm:t>
    </dgm:pt>
    <dgm:pt modelId="{DCB025FD-CC51-4C6B-8D37-EE3BE577C4EA}" type="sibTrans" cxnId="{00AF1778-FBF3-4602-89D8-BC6D2A07113C}">
      <dgm:prSet/>
      <dgm:spPr/>
      <dgm:t>
        <a:bodyPr/>
        <a:lstStyle/>
        <a:p>
          <a:endParaRPr lang="en-US"/>
        </a:p>
      </dgm:t>
    </dgm:pt>
    <dgm:pt modelId="{839284E8-8CEB-449B-8586-055FDAC02AAC}">
      <dgm:prSet/>
      <dgm:spPr/>
      <dgm:t>
        <a:bodyPr/>
        <a:lstStyle/>
        <a:p>
          <a:r>
            <a:rPr kumimoji="1" lang="ja-JP"/>
            <a:t>④民主的で組織的な共同生活の体験</a:t>
          </a:r>
          <a:endParaRPr lang="en-US"/>
        </a:p>
      </dgm:t>
    </dgm:pt>
    <dgm:pt modelId="{8E81E4B6-9437-4990-A220-C01E8A2F0756}" type="parTrans" cxnId="{9E6D703D-F1EC-437D-B471-FD46EA165DCD}">
      <dgm:prSet/>
      <dgm:spPr/>
      <dgm:t>
        <a:bodyPr/>
        <a:lstStyle/>
        <a:p>
          <a:endParaRPr lang="en-US"/>
        </a:p>
      </dgm:t>
    </dgm:pt>
    <dgm:pt modelId="{78C4D6E3-BF43-4D70-B5A6-622BDAB595C3}" type="sibTrans" cxnId="{9E6D703D-F1EC-437D-B471-FD46EA165DCD}">
      <dgm:prSet/>
      <dgm:spPr/>
      <dgm:t>
        <a:bodyPr/>
        <a:lstStyle/>
        <a:p>
          <a:endParaRPr lang="en-US"/>
        </a:p>
      </dgm:t>
    </dgm:pt>
    <dgm:pt modelId="{E352B1CD-343B-404E-AAA9-FCC78347A465}">
      <dgm:prSet/>
      <dgm:spPr/>
      <dgm:t>
        <a:bodyPr/>
        <a:lstStyle/>
        <a:p>
          <a:r>
            <a:rPr kumimoji="1" lang="ja-JP"/>
            <a:t>⑤したがって、宿泊施設にこだわらない。</a:t>
          </a:r>
          <a:endParaRPr lang="en-US"/>
        </a:p>
      </dgm:t>
    </dgm:pt>
    <dgm:pt modelId="{ACD0205E-0A36-4CEE-9B0F-CADE3109ACC2}" type="parTrans" cxnId="{15ED5744-651B-42DF-95C0-721C8039BD0E}">
      <dgm:prSet/>
      <dgm:spPr/>
      <dgm:t>
        <a:bodyPr/>
        <a:lstStyle/>
        <a:p>
          <a:endParaRPr lang="en-US"/>
        </a:p>
      </dgm:t>
    </dgm:pt>
    <dgm:pt modelId="{1773399E-CAF6-422C-8E7D-087D8AE54F5C}" type="sibTrans" cxnId="{15ED5744-651B-42DF-95C0-721C8039BD0E}">
      <dgm:prSet/>
      <dgm:spPr/>
      <dgm:t>
        <a:bodyPr/>
        <a:lstStyle/>
        <a:p>
          <a:endParaRPr lang="en-US"/>
        </a:p>
      </dgm:t>
    </dgm:pt>
    <dgm:pt modelId="{40553512-EC6D-4959-9263-67F41941B436}" type="pres">
      <dgm:prSet presAssocID="{865FC56F-68C3-493F-AB21-70B1F5124BE3}" presName="diagram" presStyleCnt="0">
        <dgm:presLayoutVars>
          <dgm:dir/>
          <dgm:resizeHandles val="exact"/>
        </dgm:presLayoutVars>
      </dgm:prSet>
      <dgm:spPr/>
    </dgm:pt>
    <dgm:pt modelId="{419094CD-1650-4B6E-91C3-D67B56FB0F0B}" type="pres">
      <dgm:prSet presAssocID="{36184193-CDF5-426C-9D32-A2DF557B1D1B}" presName="node" presStyleLbl="node1" presStyleIdx="0" presStyleCnt="5">
        <dgm:presLayoutVars>
          <dgm:bulletEnabled val="1"/>
        </dgm:presLayoutVars>
      </dgm:prSet>
      <dgm:spPr/>
    </dgm:pt>
    <dgm:pt modelId="{9A0F9539-43B6-4CF1-87A0-5B9900AC5603}" type="pres">
      <dgm:prSet presAssocID="{EDA6C747-40CD-4D58-A324-E44DBCA76223}" presName="sibTrans" presStyleCnt="0"/>
      <dgm:spPr/>
    </dgm:pt>
    <dgm:pt modelId="{EC571D58-0C16-447A-AE99-FCAABFAF8843}" type="pres">
      <dgm:prSet presAssocID="{C135F4B4-F2AC-4CB3-8E0C-000E2AADC2A6}" presName="node" presStyleLbl="node1" presStyleIdx="1" presStyleCnt="5">
        <dgm:presLayoutVars>
          <dgm:bulletEnabled val="1"/>
        </dgm:presLayoutVars>
      </dgm:prSet>
      <dgm:spPr/>
    </dgm:pt>
    <dgm:pt modelId="{B5C99170-832A-428A-BDA3-994EDC8C9F84}" type="pres">
      <dgm:prSet presAssocID="{1163CAAE-F73E-46AC-B143-9B57253CD991}" presName="sibTrans" presStyleCnt="0"/>
      <dgm:spPr/>
    </dgm:pt>
    <dgm:pt modelId="{46D2DD98-FC61-42E6-BD05-EFBDB56AE52B}" type="pres">
      <dgm:prSet presAssocID="{58ADACFC-9B5B-4017-BF74-26002D8A0853}" presName="node" presStyleLbl="node1" presStyleIdx="2" presStyleCnt="5">
        <dgm:presLayoutVars>
          <dgm:bulletEnabled val="1"/>
        </dgm:presLayoutVars>
      </dgm:prSet>
      <dgm:spPr/>
    </dgm:pt>
    <dgm:pt modelId="{826F8933-E2EB-4C35-90EE-766CCC2D5777}" type="pres">
      <dgm:prSet presAssocID="{DCB025FD-CC51-4C6B-8D37-EE3BE577C4EA}" presName="sibTrans" presStyleCnt="0"/>
      <dgm:spPr/>
    </dgm:pt>
    <dgm:pt modelId="{5274C9D5-B64C-4744-BA78-2321E008E515}" type="pres">
      <dgm:prSet presAssocID="{839284E8-8CEB-449B-8586-055FDAC02AAC}" presName="node" presStyleLbl="node1" presStyleIdx="3" presStyleCnt="5">
        <dgm:presLayoutVars>
          <dgm:bulletEnabled val="1"/>
        </dgm:presLayoutVars>
      </dgm:prSet>
      <dgm:spPr/>
    </dgm:pt>
    <dgm:pt modelId="{0FEE448C-1CB3-451D-971F-711B86FC6A8B}" type="pres">
      <dgm:prSet presAssocID="{78C4D6E3-BF43-4D70-B5A6-622BDAB595C3}" presName="sibTrans" presStyleCnt="0"/>
      <dgm:spPr/>
    </dgm:pt>
    <dgm:pt modelId="{39B4B6F2-9816-442A-A8FF-FA68766F9F26}" type="pres">
      <dgm:prSet presAssocID="{E352B1CD-343B-404E-AAA9-FCC78347A465}" presName="node" presStyleLbl="node1" presStyleIdx="4" presStyleCnt="5">
        <dgm:presLayoutVars>
          <dgm:bulletEnabled val="1"/>
        </dgm:presLayoutVars>
      </dgm:prSet>
      <dgm:spPr/>
    </dgm:pt>
  </dgm:ptLst>
  <dgm:cxnLst>
    <dgm:cxn modelId="{FE154D25-CBEF-41D4-BE74-8336E6EC24C3}" type="presOf" srcId="{E352B1CD-343B-404E-AAA9-FCC78347A465}" destId="{39B4B6F2-9816-442A-A8FF-FA68766F9F26}" srcOrd="0" destOrd="0" presId="urn:microsoft.com/office/officeart/2005/8/layout/default"/>
    <dgm:cxn modelId="{5ECAD438-68B3-4BC8-BC2B-28DC55800D42}" srcId="{865FC56F-68C3-493F-AB21-70B1F5124BE3}" destId="{C135F4B4-F2AC-4CB3-8E0C-000E2AADC2A6}" srcOrd="1" destOrd="0" parTransId="{0420F3F5-D634-41E6-A323-49E7DB7169A2}" sibTransId="{1163CAAE-F73E-46AC-B143-9B57253CD991}"/>
    <dgm:cxn modelId="{9E6D703D-F1EC-437D-B471-FD46EA165DCD}" srcId="{865FC56F-68C3-493F-AB21-70B1F5124BE3}" destId="{839284E8-8CEB-449B-8586-055FDAC02AAC}" srcOrd="3" destOrd="0" parTransId="{8E81E4B6-9437-4990-A220-C01E8A2F0756}" sibTransId="{78C4D6E3-BF43-4D70-B5A6-622BDAB595C3}"/>
    <dgm:cxn modelId="{15ED5744-651B-42DF-95C0-721C8039BD0E}" srcId="{865FC56F-68C3-493F-AB21-70B1F5124BE3}" destId="{E352B1CD-343B-404E-AAA9-FCC78347A465}" srcOrd="4" destOrd="0" parTransId="{ACD0205E-0A36-4CEE-9B0F-CADE3109ACC2}" sibTransId="{1773399E-CAF6-422C-8E7D-087D8AE54F5C}"/>
    <dgm:cxn modelId="{46E2BB67-63AD-455E-87C5-1A6FF77A6FFC}" srcId="{865FC56F-68C3-493F-AB21-70B1F5124BE3}" destId="{36184193-CDF5-426C-9D32-A2DF557B1D1B}" srcOrd="0" destOrd="0" parTransId="{5F6013B3-EC0D-46C3-973E-526F25EB11E2}" sibTransId="{EDA6C747-40CD-4D58-A324-E44DBCA76223}"/>
    <dgm:cxn modelId="{25E15F69-5938-4942-9634-09DC5C93D7ED}" type="presOf" srcId="{865FC56F-68C3-493F-AB21-70B1F5124BE3}" destId="{40553512-EC6D-4959-9263-67F41941B436}" srcOrd="0" destOrd="0" presId="urn:microsoft.com/office/officeart/2005/8/layout/default"/>
    <dgm:cxn modelId="{00AF1778-FBF3-4602-89D8-BC6D2A07113C}" srcId="{865FC56F-68C3-493F-AB21-70B1F5124BE3}" destId="{58ADACFC-9B5B-4017-BF74-26002D8A0853}" srcOrd="2" destOrd="0" parTransId="{FF946F13-CDE7-436A-8992-80F6690C2A30}" sibTransId="{DCB025FD-CC51-4C6B-8D37-EE3BE577C4EA}"/>
    <dgm:cxn modelId="{4652F459-CE08-47A3-AC77-A6DC54156B9E}" type="presOf" srcId="{36184193-CDF5-426C-9D32-A2DF557B1D1B}" destId="{419094CD-1650-4B6E-91C3-D67B56FB0F0B}" srcOrd="0" destOrd="0" presId="urn:microsoft.com/office/officeart/2005/8/layout/default"/>
    <dgm:cxn modelId="{8A23378F-511A-4778-8A4F-94E074D65A8B}" type="presOf" srcId="{C135F4B4-F2AC-4CB3-8E0C-000E2AADC2A6}" destId="{EC571D58-0C16-447A-AE99-FCAABFAF8843}" srcOrd="0" destOrd="0" presId="urn:microsoft.com/office/officeart/2005/8/layout/default"/>
    <dgm:cxn modelId="{276107AE-C0EE-41DE-902A-FBFFBC0C2037}" type="presOf" srcId="{839284E8-8CEB-449B-8586-055FDAC02AAC}" destId="{5274C9D5-B64C-4744-BA78-2321E008E515}" srcOrd="0" destOrd="0" presId="urn:microsoft.com/office/officeart/2005/8/layout/default"/>
    <dgm:cxn modelId="{83AAC9F9-33E2-4183-AA8A-36CE85785877}" type="presOf" srcId="{58ADACFC-9B5B-4017-BF74-26002D8A0853}" destId="{46D2DD98-FC61-42E6-BD05-EFBDB56AE52B}" srcOrd="0" destOrd="0" presId="urn:microsoft.com/office/officeart/2005/8/layout/default"/>
    <dgm:cxn modelId="{A168FF1B-16F9-4145-9FE5-D9040A4048FF}" type="presParOf" srcId="{40553512-EC6D-4959-9263-67F41941B436}" destId="{419094CD-1650-4B6E-91C3-D67B56FB0F0B}" srcOrd="0" destOrd="0" presId="urn:microsoft.com/office/officeart/2005/8/layout/default"/>
    <dgm:cxn modelId="{E7D6FA85-0E6A-4267-A326-4C36B67D5392}" type="presParOf" srcId="{40553512-EC6D-4959-9263-67F41941B436}" destId="{9A0F9539-43B6-4CF1-87A0-5B9900AC5603}" srcOrd="1" destOrd="0" presId="urn:microsoft.com/office/officeart/2005/8/layout/default"/>
    <dgm:cxn modelId="{CF2F9C40-850A-49BA-8B09-B3AB48A1CF37}" type="presParOf" srcId="{40553512-EC6D-4959-9263-67F41941B436}" destId="{EC571D58-0C16-447A-AE99-FCAABFAF8843}" srcOrd="2" destOrd="0" presId="urn:microsoft.com/office/officeart/2005/8/layout/default"/>
    <dgm:cxn modelId="{8E509ACF-E520-4B40-B4B9-C501D4E1CBAC}" type="presParOf" srcId="{40553512-EC6D-4959-9263-67F41941B436}" destId="{B5C99170-832A-428A-BDA3-994EDC8C9F84}" srcOrd="3" destOrd="0" presId="urn:microsoft.com/office/officeart/2005/8/layout/default"/>
    <dgm:cxn modelId="{06B88F66-FAF0-4E8C-9B40-99C1AB38D4CB}" type="presParOf" srcId="{40553512-EC6D-4959-9263-67F41941B436}" destId="{46D2DD98-FC61-42E6-BD05-EFBDB56AE52B}" srcOrd="4" destOrd="0" presId="urn:microsoft.com/office/officeart/2005/8/layout/default"/>
    <dgm:cxn modelId="{62B5CE7E-0C91-4C3A-A924-2FE038D7E3C1}" type="presParOf" srcId="{40553512-EC6D-4959-9263-67F41941B436}" destId="{826F8933-E2EB-4C35-90EE-766CCC2D5777}" srcOrd="5" destOrd="0" presId="urn:microsoft.com/office/officeart/2005/8/layout/default"/>
    <dgm:cxn modelId="{5C1B7A19-77D3-4E61-AB43-D07BBBDB38E7}" type="presParOf" srcId="{40553512-EC6D-4959-9263-67F41941B436}" destId="{5274C9D5-B64C-4744-BA78-2321E008E515}" srcOrd="6" destOrd="0" presId="urn:microsoft.com/office/officeart/2005/8/layout/default"/>
    <dgm:cxn modelId="{B41B528D-1AA0-43E1-A328-F65930F83E66}" type="presParOf" srcId="{40553512-EC6D-4959-9263-67F41941B436}" destId="{0FEE448C-1CB3-451D-971F-711B86FC6A8B}" srcOrd="7" destOrd="0" presId="urn:microsoft.com/office/officeart/2005/8/layout/default"/>
    <dgm:cxn modelId="{5E0989C5-D1B7-468A-BB8A-CFC1E2DA6178}" type="presParOf" srcId="{40553512-EC6D-4959-9263-67F41941B436}" destId="{39B4B6F2-9816-442A-A8FF-FA68766F9F2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3FD2D-94EC-49A6-BE8C-4BDDC9D1D2B4}">
      <dsp:nvSpPr>
        <dsp:cNvPr id="0" name=""/>
        <dsp:cNvSpPr/>
      </dsp:nvSpPr>
      <dsp:spPr>
        <a:xfrm>
          <a:off x="1227" y="372359"/>
          <a:ext cx="4788544" cy="2873126"/>
        </a:xfrm>
        <a:prstGeom prst="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ja-JP" sz="3900" kern="1200"/>
            <a:t>カール・ロジャーズによって１９４０年代後半に始められたグループ体験が源流</a:t>
          </a:r>
          <a:endParaRPr lang="en-US" sz="3900" kern="1200"/>
        </a:p>
      </dsp:txBody>
      <dsp:txXfrm>
        <a:off x="1227" y="372359"/>
        <a:ext cx="4788544" cy="2873126"/>
      </dsp:txXfrm>
    </dsp:sp>
    <dsp:sp modelId="{35CF63F3-3911-4FC9-AC6F-A05C5C8F2D31}">
      <dsp:nvSpPr>
        <dsp:cNvPr id="0" name=""/>
        <dsp:cNvSpPr/>
      </dsp:nvSpPr>
      <dsp:spPr>
        <a:xfrm>
          <a:off x="5268627" y="372359"/>
          <a:ext cx="4788544" cy="2873126"/>
        </a:xfrm>
        <a:prstGeom prst="rect">
          <a:avLst/>
        </a:prstGeom>
        <a:solidFill>
          <a:schemeClr val="accent5">
            <a:hueOff val="-239873"/>
            <a:satOff val="-8897"/>
            <a:lumOff val="14117"/>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kumimoji="1" lang="ja-JP" sz="3900" kern="1200"/>
            <a:t>その後１９６０年代の人間性回復運動で展開</a:t>
          </a:r>
          <a:endParaRPr lang="en-US" sz="3900" kern="1200"/>
        </a:p>
      </dsp:txBody>
      <dsp:txXfrm>
        <a:off x="5268627" y="372359"/>
        <a:ext cx="4788544" cy="28731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7A955-2EFE-488E-BC8B-07CC62B129CA}">
      <dsp:nvSpPr>
        <dsp:cNvPr id="0" name=""/>
        <dsp:cNvSpPr/>
      </dsp:nvSpPr>
      <dsp:spPr>
        <a:xfrm>
          <a:off x="0" y="2576"/>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5B5B26-1EDC-4EF8-8B0C-E5FBEF539C54}">
      <dsp:nvSpPr>
        <dsp:cNvPr id="0" name=""/>
        <dsp:cNvSpPr/>
      </dsp:nvSpPr>
      <dsp:spPr>
        <a:xfrm>
          <a:off x="0" y="2576"/>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①</a:t>
          </a:r>
          <a:r>
            <a:rPr kumimoji="1" lang="ja-JP" sz="2800" kern="1200"/>
            <a:t>指導者としての人間性形成</a:t>
          </a:r>
          <a:endParaRPr lang="en-US" sz="2800" kern="1200"/>
        </a:p>
      </dsp:txBody>
      <dsp:txXfrm>
        <a:off x="0" y="2576"/>
        <a:ext cx="6151562" cy="878616"/>
      </dsp:txXfrm>
    </dsp:sp>
    <dsp:sp modelId="{5602AF75-B2EA-48FF-9F42-1B465F3D8181}">
      <dsp:nvSpPr>
        <dsp:cNvPr id="0" name=""/>
        <dsp:cNvSpPr/>
      </dsp:nvSpPr>
      <dsp:spPr>
        <a:xfrm>
          <a:off x="0" y="881192"/>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3588ED-EFCC-4C84-B089-B81649EBEB0E}">
      <dsp:nvSpPr>
        <dsp:cNvPr id="0" name=""/>
        <dsp:cNvSpPr/>
      </dsp:nvSpPr>
      <dsp:spPr>
        <a:xfrm>
          <a:off x="0" y="881192"/>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②</a:t>
          </a:r>
          <a:r>
            <a:rPr kumimoji="1" lang="ja-JP" sz="2400" kern="1200"/>
            <a:t>非日常的な環境で創造的で人間らしい生活を創造する</a:t>
          </a:r>
          <a:endParaRPr lang="en-US" sz="2400" kern="1200"/>
        </a:p>
      </dsp:txBody>
      <dsp:txXfrm>
        <a:off x="0" y="881192"/>
        <a:ext cx="6151562" cy="878616"/>
      </dsp:txXfrm>
    </dsp:sp>
    <dsp:sp modelId="{B765C1CA-7DC8-461C-83AC-559FE55E8DBC}">
      <dsp:nvSpPr>
        <dsp:cNvPr id="0" name=""/>
        <dsp:cNvSpPr/>
      </dsp:nvSpPr>
      <dsp:spPr>
        <a:xfrm>
          <a:off x="0" y="1759808"/>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BAC0C7-743C-449B-B133-2A0081462315}">
      <dsp:nvSpPr>
        <dsp:cNvPr id="0" name=""/>
        <dsp:cNvSpPr/>
      </dsp:nvSpPr>
      <dsp:spPr>
        <a:xfrm>
          <a:off x="0" y="1759808"/>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③</a:t>
          </a:r>
          <a:r>
            <a:rPr kumimoji="1" lang="ja-JP" sz="2400" kern="1200"/>
            <a:t>小集団の集合体としての共同生活の形をとることで、仲間との楽しみ、喜びの交歓</a:t>
          </a:r>
          <a:endParaRPr lang="en-US" sz="2400" kern="1200"/>
        </a:p>
      </dsp:txBody>
      <dsp:txXfrm>
        <a:off x="0" y="1759808"/>
        <a:ext cx="6151562" cy="878616"/>
      </dsp:txXfrm>
    </dsp:sp>
    <dsp:sp modelId="{DB535794-65FC-43FA-8D24-9850F6FDCA43}">
      <dsp:nvSpPr>
        <dsp:cNvPr id="0" name=""/>
        <dsp:cNvSpPr/>
      </dsp:nvSpPr>
      <dsp:spPr>
        <a:xfrm>
          <a:off x="0" y="2638425"/>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57081-1BC2-4B67-A9D1-2751B89F403A}">
      <dsp:nvSpPr>
        <dsp:cNvPr id="0" name=""/>
        <dsp:cNvSpPr/>
      </dsp:nvSpPr>
      <dsp:spPr>
        <a:xfrm>
          <a:off x="0" y="2638424"/>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④</a:t>
          </a:r>
          <a:r>
            <a:rPr kumimoji="1" lang="ja-JP" sz="2400" kern="1200"/>
            <a:t>自己と他者の発見</a:t>
          </a:r>
          <a:endParaRPr lang="en-US" sz="2400" kern="1200"/>
        </a:p>
      </dsp:txBody>
      <dsp:txXfrm>
        <a:off x="0" y="2638424"/>
        <a:ext cx="6151562" cy="878616"/>
      </dsp:txXfrm>
    </dsp:sp>
    <dsp:sp modelId="{9AC24014-E854-4C74-8200-28BE33B8F92F}">
      <dsp:nvSpPr>
        <dsp:cNvPr id="0" name=""/>
        <dsp:cNvSpPr/>
      </dsp:nvSpPr>
      <dsp:spPr>
        <a:xfrm>
          <a:off x="0" y="3517041"/>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EDC97F-CF2E-4C1F-BB0B-4AA51D58E0F3}">
      <dsp:nvSpPr>
        <dsp:cNvPr id="0" name=""/>
        <dsp:cNvSpPr/>
      </dsp:nvSpPr>
      <dsp:spPr>
        <a:xfrm>
          <a:off x="0" y="3517041"/>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⑤</a:t>
          </a:r>
          <a:r>
            <a:rPr kumimoji="1" lang="ja-JP" sz="2400" kern="1200"/>
            <a:t>他者のために働くことを通して得る感動</a:t>
          </a:r>
          <a:endParaRPr lang="en-US" sz="2400" kern="1200"/>
        </a:p>
      </dsp:txBody>
      <dsp:txXfrm>
        <a:off x="0" y="3517041"/>
        <a:ext cx="6151562" cy="878616"/>
      </dsp:txXfrm>
    </dsp:sp>
    <dsp:sp modelId="{1DA26895-FA92-4333-A36C-C767362134EB}">
      <dsp:nvSpPr>
        <dsp:cNvPr id="0" name=""/>
        <dsp:cNvSpPr/>
      </dsp:nvSpPr>
      <dsp:spPr>
        <a:xfrm>
          <a:off x="0" y="4395657"/>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903522-0334-43B2-A1E9-4ABFC329F966}">
      <dsp:nvSpPr>
        <dsp:cNvPr id="0" name=""/>
        <dsp:cNvSpPr/>
      </dsp:nvSpPr>
      <dsp:spPr>
        <a:xfrm>
          <a:off x="0" y="4395657"/>
          <a:ext cx="6151562" cy="878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kumimoji="1" lang="ja-JP" sz="2300" kern="1200"/>
            <a:t>⑥</a:t>
          </a:r>
          <a:r>
            <a:rPr kumimoji="1" lang="ja-JP" sz="2400" kern="1200"/>
            <a:t>非日常的な経験が日常性を振り返り、それを変革していく原動力を導き出す。</a:t>
          </a:r>
          <a:endParaRPr lang="en-US" sz="2400" kern="1200"/>
        </a:p>
      </dsp:txBody>
      <dsp:txXfrm>
        <a:off x="0" y="4395657"/>
        <a:ext cx="6151562" cy="8786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22C48-987D-47FF-A606-56583913F433}">
      <dsp:nvSpPr>
        <dsp:cNvPr id="0" name=""/>
        <dsp:cNvSpPr/>
      </dsp:nvSpPr>
      <dsp:spPr>
        <a:xfrm>
          <a:off x="3407" y="0"/>
          <a:ext cx="5239543" cy="329489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517550" tIns="0" rIns="517550" bIns="330200" numCol="1" spcCol="1270" anchor="t" anchorCtr="0">
          <a:noAutofit/>
        </a:bodyPr>
        <a:lstStyle/>
        <a:p>
          <a:pPr marL="0" lvl="0" indent="0" algn="l" defTabSz="977900">
            <a:lnSpc>
              <a:spcPct val="90000"/>
            </a:lnSpc>
            <a:spcBef>
              <a:spcPct val="0"/>
            </a:spcBef>
            <a:spcAft>
              <a:spcPct val="35000"/>
            </a:spcAft>
            <a:buNone/>
          </a:pPr>
          <a:r>
            <a:rPr kumimoji="1" lang="ja-JP" sz="2200" kern="1200"/>
            <a:t>１</a:t>
          </a:r>
          <a:r>
            <a:rPr kumimoji="1" lang="en-US" altLang="ja-JP" sz="2200" kern="1200"/>
            <a:t>2</a:t>
          </a:r>
          <a:r>
            <a:rPr kumimoji="1" lang="ja-JP" altLang="en-US" sz="2200" kern="1200"/>
            <a:t>人</a:t>
          </a:r>
          <a:r>
            <a:rPr kumimoji="1" lang="ja-JP" sz="2200" kern="1200"/>
            <a:t>以内の小集団で行う</a:t>
          </a:r>
          <a:endParaRPr lang="en-US" sz="2200" kern="1200"/>
        </a:p>
      </dsp:txBody>
      <dsp:txXfrm>
        <a:off x="3407" y="1317959"/>
        <a:ext cx="5239543" cy="1976938"/>
      </dsp:txXfrm>
    </dsp:sp>
    <dsp:sp modelId="{F3B7E753-FE0C-48AC-A63C-10CE865CFB2B}">
      <dsp:nvSpPr>
        <dsp:cNvPr id="0" name=""/>
        <dsp:cNvSpPr/>
      </dsp:nvSpPr>
      <dsp:spPr>
        <a:xfrm>
          <a:off x="3407" y="0"/>
          <a:ext cx="5239543" cy="1317959"/>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517550" tIns="165100" rIns="517550"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3407" y="0"/>
        <a:ext cx="5239543" cy="1317959"/>
      </dsp:txXfrm>
    </dsp:sp>
    <dsp:sp modelId="{EEA774FA-2237-4048-9996-4A77D424F27B}">
      <dsp:nvSpPr>
        <dsp:cNvPr id="0" name=""/>
        <dsp:cNvSpPr/>
      </dsp:nvSpPr>
      <dsp:spPr>
        <a:xfrm>
          <a:off x="5662114" y="0"/>
          <a:ext cx="5239543" cy="3294898"/>
        </a:xfrm>
        <a:prstGeom prst="rect">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517550" tIns="0" rIns="517550" bIns="330200" numCol="1" spcCol="1270" anchor="t" anchorCtr="0">
          <a:noAutofit/>
        </a:bodyPr>
        <a:lstStyle/>
        <a:p>
          <a:pPr marL="0" lvl="0" indent="0" algn="l" defTabSz="977900">
            <a:lnSpc>
              <a:spcPct val="90000"/>
            </a:lnSpc>
            <a:spcBef>
              <a:spcPct val="0"/>
            </a:spcBef>
            <a:spcAft>
              <a:spcPct val="35000"/>
            </a:spcAft>
            <a:buNone/>
          </a:pPr>
          <a:r>
            <a:rPr kumimoji="1" lang="ja-JP" sz="2200" kern="1200"/>
            <a:t>興味あるプログラムを媒体に、自己実現と相互作用を側面から促す、有能なロータリアンがカウンセラーやプログラム・インストラクターになるのが不可欠</a:t>
          </a:r>
          <a:endParaRPr lang="en-US" sz="2200" kern="1200"/>
        </a:p>
      </dsp:txBody>
      <dsp:txXfrm>
        <a:off x="5662114" y="1317959"/>
        <a:ext cx="5239543" cy="1976938"/>
      </dsp:txXfrm>
    </dsp:sp>
    <dsp:sp modelId="{67DED42F-E369-4AF7-9FFD-C4721A72CE08}">
      <dsp:nvSpPr>
        <dsp:cNvPr id="0" name=""/>
        <dsp:cNvSpPr/>
      </dsp:nvSpPr>
      <dsp:spPr>
        <a:xfrm>
          <a:off x="5662114" y="0"/>
          <a:ext cx="5239543" cy="1317959"/>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517550" tIns="165100" rIns="517550"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5662114" y="0"/>
        <a:ext cx="5239543" cy="131795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1283-0703-40F7-BEBC-F24B95785EF4}">
      <dsp:nvSpPr>
        <dsp:cNvPr id="0" name=""/>
        <dsp:cNvSpPr/>
      </dsp:nvSpPr>
      <dsp:spPr>
        <a:xfrm>
          <a:off x="961876" y="344"/>
          <a:ext cx="3177570" cy="1906542"/>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sz="2900" kern="1200"/>
            <a:t>①組織的な生活をするための共通の理念、目的を持つ。</a:t>
          </a:r>
          <a:endParaRPr lang="en-US" sz="2900" kern="1200"/>
        </a:p>
      </dsp:txBody>
      <dsp:txXfrm>
        <a:off x="961876" y="344"/>
        <a:ext cx="3177570" cy="1906542"/>
      </dsp:txXfrm>
    </dsp:sp>
    <dsp:sp modelId="{9398F000-0CE2-419A-B097-3657808ADB04}">
      <dsp:nvSpPr>
        <dsp:cNvPr id="0" name=""/>
        <dsp:cNvSpPr/>
      </dsp:nvSpPr>
      <dsp:spPr>
        <a:xfrm>
          <a:off x="4457204" y="344"/>
          <a:ext cx="3177570" cy="1906542"/>
        </a:xfrm>
        <a:prstGeom prst="rect">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sz="2900" kern="1200"/>
            <a:t>②目標達成のためのよく訓練された指導者がいる。</a:t>
          </a:r>
          <a:endParaRPr lang="en-US" sz="2900" kern="1200"/>
        </a:p>
      </dsp:txBody>
      <dsp:txXfrm>
        <a:off x="4457204" y="344"/>
        <a:ext cx="3177570" cy="1906542"/>
      </dsp:txXfrm>
    </dsp:sp>
    <dsp:sp modelId="{431F7278-CF78-45E6-A5A1-D3772B8634E7}">
      <dsp:nvSpPr>
        <dsp:cNvPr id="0" name=""/>
        <dsp:cNvSpPr/>
      </dsp:nvSpPr>
      <dsp:spPr>
        <a:xfrm>
          <a:off x="961876" y="2224643"/>
          <a:ext cx="3177570" cy="1906542"/>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sz="2900" kern="1200"/>
            <a:t>③目標達成のための計画されたプログラムを持つ。</a:t>
          </a:r>
          <a:endParaRPr lang="en-US" sz="2900" kern="1200"/>
        </a:p>
      </dsp:txBody>
      <dsp:txXfrm>
        <a:off x="961876" y="2224643"/>
        <a:ext cx="3177570" cy="1906542"/>
      </dsp:txXfrm>
    </dsp:sp>
    <dsp:sp modelId="{C6F5D985-C6C9-4077-B14A-BA64B795F524}">
      <dsp:nvSpPr>
        <dsp:cNvPr id="0" name=""/>
        <dsp:cNvSpPr/>
      </dsp:nvSpPr>
      <dsp:spPr>
        <a:xfrm>
          <a:off x="4457204" y="2224643"/>
          <a:ext cx="3177570" cy="1906542"/>
        </a:xfrm>
        <a:prstGeom prst="rect">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sz="2900" kern="1200"/>
            <a:t>④民主的で組織的な共同生活の体験</a:t>
          </a:r>
          <a:r>
            <a:rPr kumimoji="1" lang="en-US" sz="2900" kern="1200"/>
            <a:t>(</a:t>
          </a:r>
          <a:r>
            <a:rPr kumimoji="1" lang="ja-JP" sz="2900" kern="1200"/>
            <a:t>なしつつ学ぶ</a:t>
          </a:r>
          <a:r>
            <a:rPr kumimoji="1" lang="en-US" sz="2900" kern="1200"/>
            <a:t>)</a:t>
          </a:r>
          <a:endParaRPr lang="en-US" sz="2900" kern="1200"/>
        </a:p>
      </dsp:txBody>
      <dsp:txXfrm>
        <a:off x="4457204" y="2224643"/>
        <a:ext cx="3177570" cy="1906542"/>
      </dsp:txXfrm>
    </dsp:sp>
    <dsp:sp modelId="{1101634C-04EA-47B9-A01A-ED4CBF9BC3EF}">
      <dsp:nvSpPr>
        <dsp:cNvPr id="0" name=""/>
        <dsp:cNvSpPr/>
      </dsp:nvSpPr>
      <dsp:spPr>
        <a:xfrm>
          <a:off x="2709540" y="4448943"/>
          <a:ext cx="3177570" cy="1906542"/>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sz="2900" kern="1200"/>
            <a:t>⑤宿泊施設は文化的孤島であれば、どこでもよい。</a:t>
          </a:r>
          <a:endParaRPr lang="en-US" sz="2900" kern="1200"/>
        </a:p>
      </dsp:txBody>
      <dsp:txXfrm>
        <a:off x="2709540" y="4448943"/>
        <a:ext cx="3177570" cy="190654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50556-519C-436D-84C0-163334D66FC3}">
      <dsp:nvSpPr>
        <dsp:cNvPr id="0" name=""/>
        <dsp:cNvSpPr/>
      </dsp:nvSpPr>
      <dsp:spPr>
        <a:xfrm>
          <a:off x="581501" y="2044"/>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①ライラの方針の樹立</a:t>
          </a:r>
          <a:endParaRPr lang="en-US" sz="2700" kern="1200"/>
        </a:p>
      </dsp:txBody>
      <dsp:txXfrm>
        <a:off x="581501" y="2044"/>
        <a:ext cx="2779811" cy="1667887"/>
      </dsp:txXfrm>
    </dsp:sp>
    <dsp:sp modelId="{6461152A-D0CB-44D5-9A00-C3F816BC55D4}">
      <dsp:nvSpPr>
        <dsp:cNvPr id="0" name=""/>
        <dsp:cNvSpPr/>
      </dsp:nvSpPr>
      <dsp:spPr>
        <a:xfrm>
          <a:off x="3639294" y="2044"/>
          <a:ext cx="2779811" cy="1667887"/>
        </a:xfrm>
        <a:prstGeom prst="rect">
          <a:avLst/>
        </a:prstGeom>
        <a:solidFill>
          <a:schemeClr val="accent2">
            <a:hueOff val="-2070378"/>
            <a:satOff val="9172"/>
            <a:lumOff val="-3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②ディーン</a:t>
          </a:r>
          <a:r>
            <a:rPr kumimoji="1" lang="en-US" sz="2700" kern="1200"/>
            <a:t>(</a:t>
          </a:r>
          <a:r>
            <a:rPr kumimoji="1" lang="ja-JP" sz="2700" kern="1200"/>
            <a:t>ライラを実行する責任者</a:t>
          </a:r>
          <a:r>
            <a:rPr kumimoji="1" lang="en-US" sz="2700" kern="1200"/>
            <a:t>)</a:t>
          </a:r>
          <a:r>
            <a:rPr kumimoji="1" lang="ja-JP" sz="2700" kern="1200"/>
            <a:t>の選任</a:t>
          </a:r>
          <a:endParaRPr lang="en-US" sz="2700" kern="1200"/>
        </a:p>
      </dsp:txBody>
      <dsp:txXfrm>
        <a:off x="3639294" y="2044"/>
        <a:ext cx="2779811" cy="1667887"/>
      </dsp:txXfrm>
    </dsp:sp>
    <dsp:sp modelId="{4E961F13-B007-4ED4-89E9-71BFCCAD2FA8}">
      <dsp:nvSpPr>
        <dsp:cNvPr id="0" name=""/>
        <dsp:cNvSpPr/>
      </dsp:nvSpPr>
      <dsp:spPr>
        <a:xfrm>
          <a:off x="6697087" y="2044"/>
          <a:ext cx="2779811" cy="1667887"/>
        </a:xfrm>
        <a:prstGeom prst="rect">
          <a:avLst/>
        </a:prstGeom>
        <a:solidFill>
          <a:schemeClr val="accent2">
            <a:hueOff val="-4140755"/>
            <a:satOff val="18344"/>
            <a:lumOff val="-674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③カウンセラーの養成</a:t>
          </a:r>
          <a:r>
            <a:rPr kumimoji="1" lang="en-US" sz="2700" kern="1200"/>
            <a:t>(</a:t>
          </a:r>
          <a:r>
            <a:rPr kumimoji="1" lang="ja-JP" sz="2700" kern="1200"/>
            <a:t>事前の打ち合わせと研修</a:t>
          </a:r>
          <a:r>
            <a:rPr kumimoji="1" lang="en-US" sz="2700" kern="1200"/>
            <a:t>)</a:t>
          </a:r>
          <a:endParaRPr lang="en-US" sz="2700" kern="1200"/>
        </a:p>
      </dsp:txBody>
      <dsp:txXfrm>
        <a:off x="6697087" y="2044"/>
        <a:ext cx="2779811" cy="1667887"/>
      </dsp:txXfrm>
    </dsp:sp>
    <dsp:sp modelId="{8ABE99A6-6DA8-421B-B8D3-B086DD109313}">
      <dsp:nvSpPr>
        <dsp:cNvPr id="0" name=""/>
        <dsp:cNvSpPr/>
      </dsp:nvSpPr>
      <dsp:spPr>
        <a:xfrm>
          <a:off x="581501" y="1947913"/>
          <a:ext cx="2779811" cy="1667887"/>
        </a:xfrm>
        <a:prstGeom prst="rect">
          <a:avLst/>
        </a:prstGeom>
        <a:solidFill>
          <a:schemeClr val="accent2">
            <a:hueOff val="-6211133"/>
            <a:satOff val="27515"/>
            <a:lumOff val="-10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④プログラムの計画と開発</a:t>
          </a:r>
          <a:endParaRPr lang="en-US" sz="2700" kern="1200"/>
        </a:p>
      </dsp:txBody>
      <dsp:txXfrm>
        <a:off x="581501" y="1947913"/>
        <a:ext cx="2779811" cy="1667887"/>
      </dsp:txXfrm>
    </dsp:sp>
    <dsp:sp modelId="{6EB14558-40B8-4083-909B-3899EEFD3415}">
      <dsp:nvSpPr>
        <dsp:cNvPr id="0" name=""/>
        <dsp:cNvSpPr/>
      </dsp:nvSpPr>
      <dsp:spPr>
        <a:xfrm>
          <a:off x="3639294" y="1947913"/>
          <a:ext cx="2779811" cy="1667887"/>
        </a:xfrm>
        <a:prstGeom prst="rect">
          <a:avLst/>
        </a:prstGeom>
        <a:solidFill>
          <a:schemeClr val="accent2">
            <a:hueOff val="-8281511"/>
            <a:satOff val="36687"/>
            <a:lumOff val="-1349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⑤安全管理</a:t>
          </a:r>
          <a:endParaRPr lang="en-US" sz="2700" kern="1200"/>
        </a:p>
      </dsp:txBody>
      <dsp:txXfrm>
        <a:off x="3639294" y="1947913"/>
        <a:ext cx="2779811" cy="1667887"/>
      </dsp:txXfrm>
    </dsp:sp>
    <dsp:sp modelId="{8363DA8D-D2F5-4536-85D8-BA3B56B68E9A}">
      <dsp:nvSpPr>
        <dsp:cNvPr id="0" name=""/>
        <dsp:cNvSpPr/>
      </dsp:nvSpPr>
      <dsp:spPr>
        <a:xfrm>
          <a:off x="6697087" y="1947913"/>
          <a:ext cx="2779811" cy="1667887"/>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⑥資料保管・記録</a:t>
          </a:r>
          <a:endParaRPr lang="en-US" sz="2700" kern="1200"/>
        </a:p>
      </dsp:txBody>
      <dsp:txXfrm>
        <a:off x="6697087" y="1947913"/>
        <a:ext cx="2779811" cy="16678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D8A3A-C8EE-4200-A3B3-EEBD15B0DC00}">
      <dsp:nvSpPr>
        <dsp:cNvPr id="0" name=""/>
        <dsp:cNvSpPr/>
      </dsp:nvSpPr>
      <dsp:spPr>
        <a:xfrm>
          <a:off x="581501" y="2044"/>
          <a:ext cx="2779811" cy="1667887"/>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柔軟性と変化対応</a:t>
          </a:r>
          <a:endParaRPr lang="en-US" sz="3100" kern="1200"/>
        </a:p>
      </dsp:txBody>
      <dsp:txXfrm>
        <a:off x="581501" y="2044"/>
        <a:ext cx="2779811" cy="1667887"/>
      </dsp:txXfrm>
    </dsp:sp>
    <dsp:sp modelId="{2A0BBF81-CACD-46B1-A8D5-EE5F27E93461}">
      <dsp:nvSpPr>
        <dsp:cNvPr id="0" name=""/>
        <dsp:cNvSpPr/>
      </dsp:nvSpPr>
      <dsp:spPr>
        <a:xfrm>
          <a:off x="3639294" y="2044"/>
          <a:ext cx="2779811" cy="1667887"/>
        </a:xfrm>
        <a:prstGeom prst="rect">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役割の明確化</a:t>
          </a:r>
          <a:endParaRPr lang="en-US" sz="3100" kern="1200"/>
        </a:p>
      </dsp:txBody>
      <dsp:txXfrm>
        <a:off x="3639294" y="2044"/>
        <a:ext cx="2779811" cy="1667887"/>
      </dsp:txXfrm>
    </dsp:sp>
    <dsp:sp modelId="{2588C827-84FB-4E15-BC69-BF2DEF014D54}">
      <dsp:nvSpPr>
        <dsp:cNvPr id="0" name=""/>
        <dsp:cNvSpPr/>
      </dsp:nvSpPr>
      <dsp:spPr>
        <a:xfrm>
          <a:off x="6697087" y="2044"/>
          <a:ext cx="2779811" cy="1667887"/>
        </a:xfrm>
        <a:prstGeom prst="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指揮系統の一本化</a:t>
          </a:r>
          <a:endParaRPr lang="en-US" sz="3100" kern="1200"/>
        </a:p>
      </dsp:txBody>
      <dsp:txXfrm>
        <a:off x="6697087" y="2044"/>
        <a:ext cx="2779811" cy="1667887"/>
      </dsp:txXfrm>
    </dsp:sp>
    <dsp:sp modelId="{098416BC-55BC-43B5-8E4B-1E5A0ABD0CD2}">
      <dsp:nvSpPr>
        <dsp:cNvPr id="0" name=""/>
        <dsp:cNvSpPr/>
      </dsp:nvSpPr>
      <dsp:spPr>
        <a:xfrm>
          <a:off x="2110397" y="1947913"/>
          <a:ext cx="2779811" cy="1667887"/>
        </a:xfrm>
        <a:prstGeom prst="rect">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情報交換、関係の円滑と協力</a:t>
          </a:r>
          <a:endParaRPr lang="en-US" sz="3100" kern="1200"/>
        </a:p>
      </dsp:txBody>
      <dsp:txXfrm>
        <a:off x="2110397" y="1947913"/>
        <a:ext cx="2779811" cy="1667887"/>
      </dsp:txXfrm>
    </dsp:sp>
    <dsp:sp modelId="{B2922642-0CDA-4200-9D08-25C34EFC8825}">
      <dsp:nvSpPr>
        <dsp:cNvPr id="0" name=""/>
        <dsp:cNvSpPr/>
      </dsp:nvSpPr>
      <dsp:spPr>
        <a:xfrm>
          <a:off x="5168190" y="1947913"/>
          <a:ext cx="2779811" cy="1667887"/>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すべてが何らかの関わり</a:t>
          </a:r>
          <a:endParaRPr lang="en-US" sz="3100" kern="1200"/>
        </a:p>
      </dsp:txBody>
      <dsp:txXfrm>
        <a:off x="5168190" y="1947913"/>
        <a:ext cx="2779811" cy="166788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F277F-75AB-433F-928B-DDACAF78CF5D}">
      <dsp:nvSpPr>
        <dsp:cNvPr id="0" name=""/>
        <dsp:cNvSpPr/>
      </dsp:nvSpPr>
      <dsp:spPr>
        <a:xfrm>
          <a:off x="785812" y="2327"/>
          <a:ext cx="2652117" cy="159127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sz="2400" b="1" kern="1200"/>
            <a:t>A:</a:t>
          </a:r>
          <a:r>
            <a:rPr kumimoji="1" lang="ja-JP" sz="2400" b="1" kern="1200"/>
            <a:t>ディレクター</a:t>
          </a:r>
          <a:r>
            <a:rPr kumimoji="1" lang="en-US" sz="2400" b="1" kern="1200"/>
            <a:t>(</a:t>
          </a:r>
          <a:r>
            <a:rPr kumimoji="1" lang="ja-JP" sz="2400" b="1" kern="1200"/>
            <a:t>青少年委員長</a:t>
          </a:r>
          <a:r>
            <a:rPr kumimoji="1" lang="en-US" sz="2400" b="1" kern="1200"/>
            <a:t>)(</a:t>
          </a:r>
          <a:r>
            <a:rPr kumimoji="1" lang="ja-JP" sz="2400" b="1" kern="1200"/>
            <a:t>ライラ委員長兼ねる</a:t>
          </a:r>
          <a:r>
            <a:rPr kumimoji="1" lang="en-US" sz="2400" b="1" kern="1200"/>
            <a:t>)</a:t>
          </a:r>
          <a:endParaRPr lang="en-US" sz="2400" kern="1200"/>
        </a:p>
      </dsp:txBody>
      <dsp:txXfrm>
        <a:off x="785812" y="2327"/>
        <a:ext cx="2652117" cy="1591270"/>
      </dsp:txXfrm>
    </dsp:sp>
    <dsp:sp modelId="{B1F7F64F-03C8-428D-94A4-3043AC9BA620}">
      <dsp:nvSpPr>
        <dsp:cNvPr id="0" name=""/>
        <dsp:cNvSpPr/>
      </dsp:nvSpPr>
      <dsp:spPr>
        <a:xfrm>
          <a:off x="3703141" y="2327"/>
          <a:ext cx="2652117" cy="159127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sz="2400" kern="1200"/>
            <a:t>○ライラに係わる全ての人　間の成長を図る</a:t>
          </a:r>
          <a:endParaRPr lang="en-US" sz="2400" kern="1200"/>
        </a:p>
      </dsp:txBody>
      <dsp:txXfrm>
        <a:off x="3703141" y="2327"/>
        <a:ext cx="2652117" cy="1591270"/>
      </dsp:txXfrm>
    </dsp:sp>
    <dsp:sp modelId="{DD3BBE2E-ADD6-4548-80E5-A29904EE8C36}">
      <dsp:nvSpPr>
        <dsp:cNvPr id="0" name=""/>
        <dsp:cNvSpPr/>
      </dsp:nvSpPr>
      <dsp:spPr>
        <a:xfrm>
          <a:off x="6620470" y="2327"/>
          <a:ext cx="2652117" cy="159127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sz="2400" kern="1200"/>
            <a:t>○カウンセラーの養成と指導監督</a:t>
          </a:r>
          <a:endParaRPr lang="en-US" sz="2400" kern="1200"/>
        </a:p>
      </dsp:txBody>
      <dsp:txXfrm>
        <a:off x="6620470" y="2327"/>
        <a:ext cx="2652117" cy="1591270"/>
      </dsp:txXfrm>
    </dsp:sp>
    <dsp:sp modelId="{2F7C5B26-D249-4704-B7AE-DE303D45EB91}">
      <dsp:nvSpPr>
        <dsp:cNvPr id="0" name=""/>
        <dsp:cNvSpPr/>
      </dsp:nvSpPr>
      <dsp:spPr>
        <a:xfrm>
          <a:off x="785812" y="1858809"/>
          <a:ext cx="2652117" cy="159127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sz="2400" kern="1200"/>
            <a:t>○受講生の健康と安全を守る</a:t>
          </a:r>
          <a:endParaRPr lang="en-US" sz="2400" kern="1200"/>
        </a:p>
      </dsp:txBody>
      <dsp:txXfrm>
        <a:off x="785812" y="1858809"/>
        <a:ext cx="2652117" cy="1591270"/>
      </dsp:txXfrm>
    </dsp:sp>
    <dsp:sp modelId="{7D531DB6-03B7-4171-90CA-A935AD02F91E}">
      <dsp:nvSpPr>
        <dsp:cNvPr id="0" name=""/>
        <dsp:cNvSpPr/>
      </dsp:nvSpPr>
      <dsp:spPr>
        <a:xfrm>
          <a:off x="3703141" y="1858809"/>
          <a:ext cx="2652117" cy="15912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sz="2400" kern="1200"/>
            <a:t>○プログラム立案</a:t>
          </a:r>
          <a:endParaRPr lang="en-US" sz="2400" kern="1200"/>
        </a:p>
      </dsp:txBody>
      <dsp:txXfrm>
        <a:off x="3703141" y="1858809"/>
        <a:ext cx="2652117" cy="1591270"/>
      </dsp:txXfrm>
    </dsp:sp>
    <dsp:sp modelId="{8D089C46-D2D1-4239-BC04-809D395A33B9}">
      <dsp:nvSpPr>
        <dsp:cNvPr id="0" name=""/>
        <dsp:cNvSpPr/>
      </dsp:nvSpPr>
      <dsp:spPr>
        <a:xfrm>
          <a:off x="6620470" y="1858809"/>
          <a:ext cx="2652117" cy="159127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sz="2400" kern="1200"/>
            <a:t>○施設の安全管理</a:t>
          </a:r>
          <a:endParaRPr lang="en-US" sz="2400" kern="1200"/>
        </a:p>
      </dsp:txBody>
      <dsp:txXfrm>
        <a:off x="6620470" y="1858809"/>
        <a:ext cx="2652117" cy="15912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B9B51-2A53-4A10-960D-F1EEB13D8CC3}">
      <dsp:nvSpPr>
        <dsp:cNvPr id="0" name=""/>
        <dsp:cNvSpPr/>
      </dsp:nvSpPr>
      <dsp:spPr>
        <a:xfrm>
          <a:off x="851" y="0"/>
          <a:ext cx="3450431" cy="329489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40826" tIns="0" rIns="340826" bIns="330200" numCol="1" spcCol="1270" anchor="t" anchorCtr="0">
          <a:noAutofit/>
        </a:bodyPr>
        <a:lstStyle/>
        <a:p>
          <a:pPr marL="0" lvl="0" indent="0" algn="l" defTabSz="1155700">
            <a:lnSpc>
              <a:spcPct val="90000"/>
            </a:lnSpc>
            <a:spcBef>
              <a:spcPct val="0"/>
            </a:spcBef>
            <a:spcAft>
              <a:spcPct val="35000"/>
            </a:spcAft>
            <a:buNone/>
            <a:defRPr cap="all"/>
          </a:pPr>
          <a:r>
            <a:rPr kumimoji="1" lang="en-US" sz="2600" b="1" kern="1200"/>
            <a:t>B:</a:t>
          </a:r>
          <a:r>
            <a:rPr kumimoji="1" lang="ja-JP" sz="2600" b="1" kern="1200"/>
            <a:t>プログラム・ディレクター</a:t>
          </a:r>
          <a:r>
            <a:rPr kumimoji="1" lang="en-US" sz="2600" b="1" kern="1200"/>
            <a:t>(</a:t>
          </a:r>
          <a:r>
            <a:rPr kumimoji="1" lang="ja-JP" sz="2600" b="1" kern="1200"/>
            <a:t>ディーン</a:t>
          </a:r>
          <a:r>
            <a:rPr kumimoji="1" lang="en-US" sz="2600" b="1" kern="1200"/>
            <a:t>)</a:t>
          </a:r>
          <a:endParaRPr lang="en-US" sz="2600" kern="1200"/>
        </a:p>
      </dsp:txBody>
      <dsp:txXfrm>
        <a:off x="851" y="1317959"/>
        <a:ext cx="3450431" cy="1976938"/>
      </dsp:txXfrm>
    </dsp:sp>
    <dsp:sp modelId="{6C82C1EC-3994-40DF-A6B0-3EB101BE6052}">
      <dsp:nvSpPr>
        <dsp:cNvPr id="0" name=""/>
        <dsp:cNvSpPr/>
      </dsp:nvSpPr>
      <dsp:spPr>
        <a:xfrm>
          <a:off x="851" y="0"/>
          <a:ext cx="3450431" cy="1317959"/>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40826" tIns="165100" rIns="340826"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51" y="0"/>
        <a:ext cx="3450431" cy="1317959"/>
      </dsp:txXfrm>
    </dsp:sp>
    <dsp:sp modelId="{2EE2E527-D06D-46A3-B143-752219EA2A36}">
      <dsp:nvSpPr>
        <dsp:cNvPr id="0" name=""/>
        <dsp:cNvSpPr/>
      </dsp:nvSpPr>
      <dsp:spPr>
        <a:xfrm>
          <a:off x="3727317" y="0"/>
          <a:ext cx="3450431" cy="3294898"/>
        </a:xfrm>
        <a:prstGeom prst="rect">
          <a:avLst/>
        </a:prstGeom>
        <a:solidFill>
          <a:schemeClr val="accent2">
            <a:hueOff val="-5175944"/>
            <a:satOff val="22930"/>
            <a:lumOff val="-8432"/>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40826" tIns="0" rIns="340826" bIns="330200" numCol="1" spcCol="1270" anchor="t" anchorCtr="0">
          <a:noAutofit/>
        </a:bodyPr>
        <a:lstStyle/>
        <a:p>
          <a:pPr marL="0" lvl="0" indent="0" algn="l" defTabSz="1155700">
            <a:lnSpc>
              <a:spcPct val="90000"/>
            </a:lnSpc>
            <a:spcBef>
              <a:spcPct val="0"/>
            </a:spcBef>
            <a:spcAft>
              <a:spcPct val="35000"/>
            </a:spcAft>
            <a:buNone/>
            <a:defRPr cap="all"/>
          </a:pPr>
          <a:r>
            <a:rPr kumimoji="1" lang="en-US" sz="2600" b="1" kern="1200"/>
            <a:t>C:</a:t>
          </a:r>
          <a:r>
            <a:rPr kumimoji="1" lang="ja-JP" sz="2600" b="1" kern="1200"/>
            <a:t>カウンセラー</a:t>
          </a:r>
          <a:endParaRPr lang="en-US" sz="2600" kern="1200"/>
        </a:p>
      </dsp:txBody>
      <dsp:txXfrm>
        <a:off x="3727317" y="1317959"/>
        <a:ext cx="3450431" cy="1976938"/>
      </dsp:txXfrm>
    </dsp:sp>
    <dsp:sp modelId="{13FE9E8A-51E7-43F8-BB78-21D9C74795ED}">
      <dsp:nvSpPr>
        <dsp:cNvPr id="0" name=""/>
        <dsp:cNvSpPr/>
      </dsp:nvSpPr>
      <dsp:spPr>
        <a:xfrm>
          <a:off x="3727317" y="0"/>
          <a:ext cx="3450431" cy="1317959"/>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40826" tIns="165100" rIns="340826"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727317" y="0"/>
        <a:ext cx="3450431" cy="1317959"/>
      </dsp:txXfrm>
    </dsp:sp>
    <dsp:sp modelId="{EEE349BB-CA79-4865-8AD9-96A50720A931}">
      <dsp:nvSpPr>
        <dsp:cNvPr id="0" name=""/>
        <dsp:cNvSpPr/>
      </dsp:nvSpPr>
      <dsp:spPr>
        <a:xfrm>
          <a:off x="7453783" y="0"/>
          <a:ext cx="3450431" cy="3294898"/>
        </a:xfrm>
        <a:prstGeom prst="rect">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40826" tIns="0" rIns="340826" bIns="330200" numCol="1" spcCol="1270" anchor="t" anchorCtr="0">
          <a:noAutofit/>
        </a:bodyPr>
        <a:lstStyle/>
        <a:p>
          <a:pPr marL="0" lvl="0" indent="0" algn="l" defTabSz="1155700">
            <a:lnSpc>
              <a:spcPct val="90000"/>
            </a:lnSpc>
            <a:spcBef>
              <a:spcPct val="0"/>
            </a:spcBef>
            <a:spcAft>
              <a:spcPct val="35000"/>
            </a:spcAft>
            <a:buNone/>
            <a:defRPr cap="all"/>
          </a:pPr>
          <a:r>
            <a:rPr kumimoji="1" lang="en-US" sz="2600" b="1" kern="1200"/>
            <a:t>D:</a:t>
          </a:r>
          <a:r>
            <a:rPr kumimoji="1" lang="ja-JP" sz="2600" b="1" kern="1200"/>
            <a:t>医師・看護士</a:t>
          </a:r>
          <a:endParaRPr lang="en-US" sz="2600" kern="1200"/>
        </a:p>
      </dsp:txBody>
      <dsp:txXfrm>
        <a:off x="7453783" y="1317959"/>
        <a:ext cx="3450431" cy="1976938"/>
      </dsp:txXfrm>
    </dsp:sp>
    <dsp:sp modelId="{B04B4F77-8DA1-4E64-9778-D31FA0D0E7E6}">
      <dsp:nvSpPr>
        <dsp:cNvPr id="0" name=""/>
        <dsp:cNvSpPr/>
      </dsp:nvSpPr>
      <dsp:spPr>
        <a:xfrm>
          <a:off x="7453783" y="0"/>
          <a:ext cx="3450431" cy="1317959"/>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40826" tIns="165100" rIns="340826"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453783" y="0"/>
        <a:ext cx="3450431" cy="131795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FC6F0-7D70-424A-9419-7AF68A735C87}">
      <dsp:nvSpPr>
        <dsp:cNvPr id="0" name=""/>
        <dsp:cNvSpPr/>
      </dsp:nvSpPr>
      <dsp:spPr>
        <a:xfrm>
          <a:off x="0" y="761434"/>
          <a:ext cx="2828924" cy="1796367"/>
        </a:xfrm>
        <a:prstGeom prst="roundRect">
          <a:avLst>
            <a:gd name="adj" fmla="val 1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sp>
    <dsp:sp modelId="{5C8C364E-9103-4856-AEF7-782E6822E329}">
      <dsp:nvSpPr>
        <dsp:cNvPr id="0" name=""/>
        <dsp:cNvSpPr/>
      </dsp:nvSpPr>
      <dsp:spPr>
        <a:xfrm>
          <a:off x="314325" y="1060043"/>
          <a:ext cx="2828924" cy="179636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sz="6500" kern="1200"/>
            <a:t>計画</a:t>
          </a:r>
          <a:endParaRPr lang="en-US" sz="6500" kern="1200"/>
        </a:p>
      </dsp:txBody>
      <dsp:txXfrm>
        <a:off x="366939" y="1112657"/>
        <a:ext cx="2723696" cy="1691139"/>
      </dsp:txXfrm>
    </dsp:sp>
    <dsp:sp modelId="{C9BD8DBC-538D-427D-B9A4-016191FCE4FE}">
      <dsp:nvSpPr>
        <dsp:cNvPr id="0" name=""/>
        <dsp:cNvSpPr/>
      </dsp:nvSpPr>
      <dsp:spPr>
        <a:xfrm>
          <a:off x="3457574" y="761434"/>
          <a:ext cx="2828924" cy="1796367"/>
        </a:xfrm>
        <a:prstGeom prst="roundRect">
          <a:avLst>
            <a:gd name="adj" fmla="val 1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sp>
    <dsp:sp modelId="{8ED0F8F0-114F-4974-9D51-4791D1A280C9}">
      <dsp:nvSpPr>
        <dsp:cNvPr id="0" name=""/>
        <dsp:cNvSpPr/>
      </dsp:nvSpPr>
      <dsp:spPr>
        <a:xfrm>
          <a:off x="3771899" y="1060043"/>
          <a:ext cx="2828924" cy="179636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sz="6500" kern="1200"/>
            <a:t>実施</a:t>
          </a:r>
          <a:endParaRPr lang="en-US" sz="6500" kern="1200"/>
        </a:p>
      </dsp:txBody>
      <dsp:txXfrm>
        <a:off x="3824513" y="1112657"/>
        <a:ext cx="2723696" cy="1691139"/>
      </dsp:txXfrm>
    </dsp:sp>
    <dsp:sp modelId="{1776C5F7-488E-47C0-9B69-7E5FDCD82C3A}">
      <dsp:nvSpPr>
        <dsp:cNvPr id="0" name=""/>
        <dsp:cNvSpPr/>
      </dsp:nvSpPr>
      <dsp:spPr>
        <a:xfrm>
          <a:off x="6915149" y="761434"/>
          <a:ext cx="2828924" cy="1796367"/>
        </a:xfrm>
        <a:prstGeom prst="roundRect">
          <a:avLst>
            <a:gd name="adj" fmla="val 1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sp>
    <dsp:sp modelId="{C6E3BE63-2870-4B77-8AD6-8FFBDC480CCD}">
      <dsp:nvSpPr>
        <dsp:cNvPr id="0" name=""/>
        <dsp:cNvSpPr/>
      </dsp:nvSpPr>
      <dsp:spPr>
        <a:xfrm>
          <a:off x="7229475" y="1060043"/>
          <a:ext cx="2828924" cy="179636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kumimoji="1" lang="ja-JP" sz="6500" kern="1200"/>
            <a:t>評価</a:t>
          </a:r>
          <a:endParaRPr lang="en-US" sz="6500" kern="1200"/>
        </a:p>
      </dsp:txBody>
      <dsp:txXfrm>
        <a:off x="7282089" y="1112657"/>
        <a:ext cx="2723696" cy="169113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5A494-227B-44EC-B3C5-D9F3A611AB72}">
      <dsp:nvSpPr>
        <dsp:cNvPr id="0" name=""/>
        <dsp:cNvSpPr/>
      </dsp:nvSpPr>
      <dsp:spPr>
        <a:xfrm>
          <a:off x="2946" y="196819"/>
          <a:ext cx="2337792" cy="1402675"/>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①ライラの目標・方針の検討・決定</a:t>
          </a:r>
          <a:endParaRPr lang="en-US" sz="2600" kern="1200"/>
        </a:p>
      </dsp:txBody>
      <dsp:txXfrm>
        <a:off x="2946" y="196819"/>
        <a:ext cx="2337792" cy="1402675"/>
      </dsp:txXfrm>
    </dsp:sp>
    <dsp:sp modelId="{CF8E1149-AE11-45CE-A471-68843D58B47A}">
      <dsp:nvSpPr>
        <dsp:cNvPr id="0" name=""/>
        <dsp:cNvSpPr/>
      </dsp:nvSpPr>
      <dsp:spPr>
        <a:xfrm>
          <a:off x="2574518" y="196819"/>
          <a:ext cx="2337792" cy="1402675"/>
        </a:xfrm>
        <a:prstGeom prst="rect">
          <a:avLst/>
        </a:prstGeom>
        <a:gradFill rotWithShape="0">
          <a:gsLst>
            <a:gs pos="0">
              <a:schemeClr val="accent2">
                <a:hueOff val="-941081"/>
                <a:satOff val="4169"/>
                <a:lumOff val="-1533"/>
                <a:alphaOff val="0"/>
                <a:tint val="97000"/>
                <a:satMod val="100000"/>
                <a:lumMod val="102000"/>
              </a:schemeClr>
            </a:gs>
            <a:gs pos="50000">
              <a:schemeClr val="accent2">
                <a:hueOff val="-941081"/>
                <a:satOff val="4169"/>
                <a:lumOff val="-1533"/>
                <a:alphaOff val="0"/>
                <a:shade val="100000"/>
                <a:satMod val="103000"/>
                <a:lumMod val="100000"/>
              </a:schemeClr>
            </a:gs>
            <a:gs pos="100000">
              <a:schemeClr val="accent2">
                <a:hueOff val="-941081"/>
                <a:satOff val="4169"/>
                <a:lumOff val="-1533"/>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②指導者の選任</a:t>
          </a:r>
          <a:r>
            <a:rPr kumimoji="1" lang="en-US" sz="2600" b="1" kern="1200"/>
            <a:t>(</a:t>
          </a:r>
          <a:r>
            <a:rPr kumimoji="1" lang="ja-JP" sz="2600" b="1" kern="1200"/>
            <a:t>カウンセラー</a:t>
          </a:r>
          <a:r>
            <a:rPr kumimoji="1" lang="en-US" sz="2600" b="1" kern="1200"/>
            <a:t>)</a:t>
          </a:r>
          <a:endParaRPr lang="en-US" sz="2600" kern="1200"/>
        </a:p>
      </dsp:txBody>
      <dsp:txXfrm>
        <a:off x="2574518" y="196819"/>
        <a:ext cx="2337792" cy="1402675"/>
      </dsp:txXfrm>
    </dsp:sp>
    <dsp:sp modelId="{E83A04B5-98C7-4280-B25A-81AF887B31DE}">
      <dsp:nvSpPr>
        <dsp:cNvPr id="0" name=""/>
        <dsp:cNvSpPr/>
      </dsp:nvSpPr>
      <dsp:spPr>
        <a:xfrm>
          <a:off x="5146089" y="196819"/>
          <a:ext cx="2337792" cy="1402675"/>
        </a:xfrm>
        <a:prstGeom prst="rect">
          <a:avLst/>
        </a:prstGeom>
        <a:gradFill rotWithShape="0">
          <a:gsLst>
            <a:gs pos="0">
              <a:schemeClr val="accent2">
                <a:hueOff val="-1882161"/>
                <a:satOff val="8338"/>
                <a:lumOff val="-3066"/>
                <a:alphaOff val="0"/>
                <a:tint val="97000"/>
                <a:satMod val="100000"/>
                <a:lumMod val="102000"/>
              </a:schemeClr>
            </a:gs>
            <a:gs pos="50000">
              <a:schemeClr val="accent2">
                <a:hueOff val="-1882161"/>
                <a:satOff val="8338"/>
                <a:lumOff val="-3066"/>
                <a:alphaOff val="0"/>
                <a:shade val="100000"/>
                <a:satMod val="103000"/>
                <a:lumMod val="100000"/>
              </a:schemeClr>
            </a:gs>
            <a:gs pos="100000">
              <a:schemeClr val="accent2">
                <a:hueOff val="-1882161"/>
                <a:satOff val="8338"/>
                <a:lumOff val="-306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③場所・期間決定</a:t>
          </a:r>
          <a:endParaRPr lang="en-US" sz="2600" kern="1200"/>
        </a:p>
      </dsp:txBody>
      <dsp:txXfrm>
        <a:off x="5146089" y="196819"/>
        <a:ext cx="2337792" cy="1402675"/>
      </dsp:txXfrm>
    </dsp:sp>
    <dsp:sp modelId="{43E5895A-4F5E-4673-A895-1A6D6ACCDAC9}">
      <dsp:nvSpPr>
        <dsp:cNvPr id="0" name=""/>
        <dsp:cNvSpPr/>
      </dsp:nvSpPr>
      <dsp:spPr>
        <a:xfrm>
          <a:off x="7717661" y="196819"/>
          <a:ext cx="2337792" cy="1402675"/>
        </a:xfrm>
        <a:prstGeom prst="rect">
          <a:avLst/>
        </a:prstGeom>
        <a:gradFill rotWithShape="0">
          <a:gsLst>
            <a:gs pos="0">
              <a:schemeClr val="accent2">
                <a:hueOff val="-2823242"/>
                <a:satOff val="12507"/>
                <a:lumOff val="-4599"/>
                <a:alphaOff val="0"/>
                <a:tint val="97000"/>
                <a:satMod val="100000"/>
                <a:lumMod val="102000"/>
              </a:schemeClr>
            </a:gs>
            <a:gs pos="50000">
              <a:schemeClr val="accent2">
                <a:hueOff val="-2823242"/>
                <a:satOff val="12507"/>
                <a:lumOff val="-4599"/>
                <a:alphaOff val="0"/>
                <a:shade val="100000"/>
                <a:satMod val="103000"/>
                <a:lumMod val="100000"/>
              </a:schemeClr>
            </a:gs>
            <a:gs pos="100000">
              <a:schemeClr val="accent2">
                <a:hueOff val="-2823242"/>
                <a:satOff val="12507"/>
                <a:lumOff val="-4599"/>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④受講生の募集</a:t>
          </a:r>
          <a:endParaRPr lang="en-US" sz="2600" kern="1200"/>
        </a:p>
      </dsp:txBody>
      <dsp:txXfrm>
        <a:off x="7717661" y="196819"/>
        <a:ext cx="2337792" cy="1402675"/>
      </dsp:txXfrm>
    </dsp:sp>
    <dsp:sp modelId="{AD8F8BEE-78D4-456F-A235-8B7C17DC39CC}">
      <dsp:nvSpPr>
        <dsp:cNvPr id="0" name=""/>
        <dsp:cNvSpPr/>
      </dsp:nvSpPr>
      <dsp:spPr>
        <a:xfrm>
          <a:off x="2946" y="1833274"/>
          <a:ext cx="2337792" cy="1402675"/>
        </a:xfrm>
        <a:prstGeom prst="rect">
          <a:avLst/>
        </a:prstGeom>
        <a:gradFill rotWithShape="0">
          <a:gsLst>
            <a:gs pos="0">
              <a:schemeClr val="accent2">
                <a:hueOff val="-3764323"/>
                <a:satOff val="16676"/>
                <a:lumOff val="-6132"/>
                <a:alphaOff val="0"/>
                <a:tint val="97000"/>
                <a:satMod val="100000"/>
                <a:lumMod val="102000"/>
              </a:schemeClr>
            </a:gs>
            <a:gs pos="50000">
              <a:schemeClr val="accent2">
                <a:hueOff val="-3764323"/>
                <a:satOff val="16676"/>
                <a:lumOff val="-6132"/>
                <a:alphaOff val="0"/>
                <a:shade val="100000"/>
                <a:satMod val="103000"/>
                <a:lumMod val="100000"/>
              </a:schemeClr>
            </a:gs>
            <a:gs pos="100000">
              <a:schemeClr val="accent2">
                <a:hueOff val="-3764323"/>
                <a:satOff val="16676"/>
                <a:lumOff val="-61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⑤事前研修</a:t>
          </a:r>
          <a:endParaRPr lang="en-US" sz="2600" kern="1200"/>
        </a:p>
      </dsp:txBody>
      <dsp:txXfrm>
        <a:off x="2946" y="1833274"/>
        <a:ext cx="2337792" cy="1402675"/>
      </dsp:txXfrm>
    </dsp:sp>
    <dsp:sp modelId="{459B261F-1152-47AE-8B8C-7A42C8D8DF24}">
      <dsp:nvSpPr>
        <dsp:cNvPr id="0" name=""/>
        <dsp:cNvSpPr/>
      </dsp:nvSpPr>
      <dsp:spPr>
        <a:xfrm>
          <a:off x="2574518" y="1833274"/>
          <a:ext cx="2337792" cy="1402675"/>
        </a:xfrm>
        <a:prstGeom prst="rect">
          <a:avLst/>
        </a:prstGeom>
        <a:gradFill rotWithShape="0">
          <a:gsLst>
            <a:gs pos="0">
              <a:schemeClr val="accent2">
                <a:hueOff val="-4705404"/>
                <a:satOff val="20845"/>
                <a:lumOff val="-7665"/>
                <a:alphaOff val="0"/>
                <a:tint val="97000"/>
                <a:satMod val="100000"/>
                <a:lumMod val="102000"/>
              </a:schemeClr>
            </a:gs>
            <a:gs pos="50000">
              <a:schemeClr val="accent2">
                <a:hueOff val="-4705404"/>
                <a:satOff val="20845"/>
                <a:lumOff val="-7665"/>
                <a:alphaOff val="0"/>
                <a:shade val="100000"/>
                <a:satMod val="103000"/>
                <a:lumMod val="100000"/>
              </a:schemeClr>
            </a:gs>
            <a:gs pos="100000">
              <a:schemeClr val="accent2">
                <a:hueOff val="-4705404"/>
                <a:satOff val="20845"/>
                <a:lumOff val="-7665"/>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⑥ライラプログラムの検討・決定</a:t>
          </a:r>
          <a:endParaRPr lang="en-US" sz="2600" kern="1200"/>
        </a:p>
      </dsp:txBody>
      <dsp:txXfrm>
        <a:off x="2574518" y="1833274"/>
        <a:ext cx="2337792" cy="1402675"/>
      </dsp:txXfrm>
    </dsp:sp>
    <dsp:sp modelId="{BE733CA6-A420-4765-A3BE-065E74D08C46}">
      <dsp:nvSpPr>
        <dsp:cNvPr id="0" name=""/>
        <dsp:cNvSpPr/>
      </dsp:nvSpPr>
      <dsp:spPr>
        <a:xfrm>
          <a:off x="5146089" y="1833274"/>
          <a:ext cx="2337792" cy="1402675"/>
        </a:xfrm>
        <a:prstGeom prst="rect">
          <a:avLst/>
        </a:prstGeom>
        <a:gradFill rotWithShape="0">
          <a:gsLst>
            <a:gs pos="0">
              <a:schemeClr val="accent2">
                <a:hueOff val="-5646484"/>
                <a:satOff val="25014"/>
                <a:lumOff val="-9199"/>
                <a:alphaOff val="0"/>
                <a:tint val="97000"/>
                <a:satMod val="100000"/>
                <a:lumMod val="102000"/>
              </a:schemeClr>
            </a:gs>
            <a:gs pos="50000">
              <a:schemeClr val="accent2">
                <a:hueOff val="-5646484"/>
                <a:satOff val="25014"/>
                <a:lumOff val="-9199"/>
                <a:alphaOff val="0"/>
                <a:shade val="100000"/>
                <a:satMod val="103000"/>
                <a:lumMod val="100000"/>
              </a:schemeClr>
            </a:gs>
            <a:gs pos="100000">
              <a:schemeClr val="accent2">
                <a:hueOff val="-5646484"/>
                <a:satOff val="25014"/>
                <a:lumOff val="-9199"/>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⑦ライラ用品の調達</a:t>
          </a:r>
          <a:endParaRPr lang="en-US" sz="2600" kern="1200"/>
        </a:p>
      </dsp:txBody>
      <dsp:txXfrm>
        <a:off x="5146089" y="1833274"/>
        <a:ext cx="2337792" cy="1402675"/>
      </dsp:txXfrm>
    </dsp:sp>
    <dsp:sp modelId="{708F3A9A-42D5-46A4-A7D3-90E79B4E4CA5}">
      <dsp:nvSpPr>
        <dsp:cNvPr id="0" name=""/>
        <dsp:cNvSpPr/>
      </dsp:nvSpPr>
      <dsp:spPr>
        <a:xfrm>
          <a:off x="7717661" y="1833274"/>
          <a:ext cx="2337792" cy="1402675"/>
        </a:xfrm>
        <a:prstGeom prst="rect">
          <a:avLst/>
        </a:prstGeom>
        <a:gradFill rotWithShape="0">
          <a:gsLst>
            <a:gs pos="0">
              <a:schemeClr val="accent2">
                <a:hueOff val="-6587565"/>
                <a:satOff val="29183"/>
                <a:lumOff val="-10732"/>
                <a:alphaOff val="0"/>
                <a:tint val="97000"/>
                <a:satMod val="100000"/>
                <a:lumMod val="102000"/>
              </a:schemeClr>
            </a:gs>
            <a:gs pos="50000">
              <a:schemeClr val="accent2">
                <a:hueOff val="-6587565"/>
                <a:satOff val="29183"/>
                <a:lumOff val="-10732"/>
                <a:alphaOff val="0"/>
                <a:shade val="100000"/>
                <a:satMod val="103000"/>
                <a:lumMod val="100000"/>
              </a:schemeClr>
            </a:gs>
            <a:gs pos="100000">
              <a:schemeClr val="accent2">
                <a:hueOff val="-6587565"/>
                <a:satOff val="29183"/>
                <a:lumOff val="-1073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⑧ライラ経費の決定</a:t>
          </a:r>
          <a:endParaRPr lang="en-US" sz="2600" kern="1200"/>
        </a:p>
      </dsp:txBody>
      <dsp:txXfrm>
        <a:off x="7717661" y="1833274"/>
        <a:ext cx="2337792" cy="1402675"/>
      </dsp:txXfrm>
    </dsp:sp>
    <dsp:sp modelId="{44E43DB4-1C7E-4746-AA97-BDDE037B44D5}">
      <dsp:nvSpPr>
        <dsp:cNvPr id="0" name=""/>
        <dsp:cNvSpPr/>
      </dsp:nvSpPr>
      <dsp:spPr>
        <a:xfrm>
          <a:off x="2946" y="3469728"/>
          <a:ext cx="2337792" cy="1402675"/>
        </a:xfrm>
        <a:prstGeom prst="rect">
          <a:avLst/>
        </a:prstGeom>
        <a:gradFill rotWithShape="0">
          <a:gsLst>
            <a:gs pos="0">
              <a:schemeClr val="accent2">
                <a:hueOff val="-7528646"/>
                <a:satOff val="33352"/>
                <a:lumOff val="-12265"/>
                <a:alphaOff val="0"/>
                <a:tint val="97000"/>
                <a:satMod val="100000"/>
                <a:lumMod val="102000"/>
              </a:schemeClr>
            </a:gs>
            <a:gs pos="50000">
              <a:schemeClr val="accent2">
                <a:hueOff val="-7528646"/>
                <a:satOff val="33352"/>
                <a:lumOff val="-12265"/>
                <a:alphaOff val="0"/>
                <a:shade val="100000"/>
                <a:satMod val="103000"/>
                <a:lumMod val="100000"/>
              </a:schemeClr>
            </a:gs>
            <a:gs pos="100000">
              <a:schemeClr val="accent2">
                <a:hueOff val="-7528646"/>
                <a:satOff val="33352"/>
                <a:lumOff val="-12265"/>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⑨輸送交通機関の決定</a:t>
          </a:r>
          <a:endParaRPr lang="en-US" sz="2600" kern="1200"/>
        </a:p>
      </dsp:txBody>
      <dsp:txXfrm>
        <a:off x="2946" y="3469728"/>
        <a:ext cx="2337792" cy="1402675"/>
      </dsp:txXfrm>
    </dsp:sp>
    <dsp:sp modelId="{9A43DC29-8D13-49EF-827F-B93C1F51A28E}">
      <dsp:nvSpPr>
        <dsp:cNvPr id="0" name=""/>
        <dsp:cNvSpPr/>
      </dsp:nvSpPr>
      <dsp:spPr>
        <a:xfrm>
          <a:off x="2574518" y="3469728"/>
          <a:ext cx="2337792" cy="1402675"/>
        </a:xfrm>
        <a:prstGeom prst="rect">
          <a:avLst/>
        </a:prstGeom>
        <a:gradFill rotWithShape="0">
          <a:gsLst>
            <a:gs pos="0">
              <a:schemeClr val="accent2">
                <a:hueOff val="-8469727"/>
                <a:satOff val="37521"/>
                <a:lumOff val="-13798"/>
                <a:alphaOff val="0"/>
                <a:tint val="97000"/>
                <a:satMod val="100000"/>
                <a:lumMod val="102000"/>
              </a:schemeClr>
            </a:gs>
            <a:gs pos="50000">
              <a:schemeClr val="accent2">
                <a:hueOff val="-8469727"/>
                <a:satOff val="37521"/>
                <a:lumOff val="-13798"/>
                <a:alphaOff val="0"/>
                <a:shade val="100000"/>
                <a:satMod val="103000"/>
                <a:lumMod val="100000"/>
              </a:schemeClr>
            </a:gs>
            <a:gs pos="100000">
              <a:schemeClr val="accent2">
                <a:hueOff val="-8469727"/>
                <a:satOff val="37521"/>
                <a:lumOff val="-1379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⑩受講生の募集</a:t>
          </a:r>
          <a:endParaRPr lang="en-US" sz="2600" kern="1200"/>
        </a:p>
      </dsp:txBody>
      <dsp:txXfrm>
        <a:off x="2574518" y="3469728"/>
        <a:ext cx="2337792" cy="1402675"/>
      </dsp:txXfrm>
    </dsp:sp>
    <dsp:sp modelId="{97960E2D-E9A2-4EAC-8BA9-4ED6CF06C5E3}">
      <dsp:nvSpPr>
        <dsp:cNvPr id="0" name=""/>
        <dsp:cNvSpPr/>
      </dsp:nvSpPr>
      <dsp:spPr>
        <a:xfrm>
          <a:off x="5146089" y="3469728"/>
          <a:ext cx="2337792" cy="1402675"/>
        </a:xfrm>
        <a:prstGeom prst="rect">
          <a:avLst/>
        </a:prstGeom>
        <a:gradFill rotWithShape="0">
          <a:gsLst>
            <a:gs pos="0">
              <a:schemeClr val="accent2">
                <a:hueOff val="-9410807"/>
                <a:satOff val="41690"/>
                <a:lumOff val="-15331"/>
                <a:alphaOff val="0"/>
                <a:tint val="97000"/>
                <a:satMod val="100000"/>
                <a:lumMod val="102000"/>
              </a:schemeClr>
            </a:gs>
            <a:gs pos="50000">
              <a:schemeClr val="accent2">
                <a:hueOff val="-9410807"/>
                <a:satOff val="41690"/>
                <a:lumOff val="-15331"/>
                <a:alphaOff val="0"/>
                <a:shade val="100000"/>
                <a:satMod val="103000"/>
                <a:lumMod val="100000"/>
              </a:schemeClr>
            </a:gs>
            <a:gs pos="100000">
              <a:schemeClr val="accent2">
                <a:hueOff val="-9410807"/>
                <a:satOff val="41690"/>
                <a:lumOff val="-15331"/>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⑪グループ分け</a:t>
          </a:r>
          <a:endParaRPr lang="en-US" sz="2600" kern="1200"/>
        </a:p>
      </dsp:txBody>
      <dsp:txXfrm>
        <a:off x="5146089" y="3469728"/>
        <a:ext cx="2337792" cy="1402675"/>
      </dsp:txXfrm>
    </dsp:sp>
    <dsp:sp modelId="{1FDBB43E-EFA3-4DA2-BECE-F64E90BB0407}">
      <dsp:nvSpPr>
        <dsp:cNvPr id="0" name=""/>
        <dsp:cNvSpPr/>
      </dsp:nvSpPr>
      <dsp:spPr>
        <a:xfrm>
          <a:off x="7717661" y="3469728"/>
          <a:ext cx="2337792" cy="1402675"/>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kumimoji="1" lang="ja-JP" sz="2600" b="1" kern="1200"/>
            <a:t>⑫事前最終確認</a:t>
          </a:r>
          <a:endParaRPr lang="en-US" sz="2600" kern="1200"/>
        </a:p>
      </dsp:txBody>
      <dsp:txXfrm>
        <a:off x="7717661" y="3469728"/>
        <a:ext cx="2337792" cy="140267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DCDF5-A882-44F1-B0E8-28543BC1C88B}">
      <dsp:nvSpPr>
        <dsp:cNvPr id="0" name=""/>
        <dsp:cNvSpPr/>
      </dsp:nvSpPr>
      <dsp:spPr>
        <a:xfrm>
          <a:off x="1227" y="372359"/>
          <a:ext cx="4788544" cy="28731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kumimoji="1" lang="ja-JP" sz="4200" kern="1200"/>
            <a:t>ライラの指導者は「先生」ではない。</a:t>
          </a:r>
          <a:endParaRPr lang="en-US" sz="4200" kern="1200"/>
        </a:p>
      </dsp:txBody>
      <dsp:txXfrm>
        <a:off x="1227" y="372359"/>
        <a:ext cx="4788544" cy="2873126"/>
      </dsp:txXfrm>
    </dsp:sp>
    <dsp:sp modelId="{243A2085-761D-4F52-A2F3-03212036717A}">
      <dsp:nvSpPr>
        <dsp:cNvPr id="0" name=""/>
        <dsp:cNvSpPr/>
      </dsp:nvSpPr>
      <dsp:spPr>
        <a:xfrm>
          <a:off x="5268627" y="372359"/>
          <a:ext cx="4788544" cy="2873126"/>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kumimoji="1" lang="ja-JP" sz="4200" kern="1200"/>
            <a:t>「権威」や「お説教」によって受講生を教え、導くのではない。</a:t>
          </a:r>
          <a:endParaRPr lang="en-US" sz="4200" kern="1200"/>
        </a:p>
      </dsp:txBody>
      <dsp:txXfrm>
        <a:off x="5268627" y="372359"/>
        <a:ext cx="4788544" cy="2873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BD9EF-AA8B-4788-AC11-18D750458DB7}">
      <dsp:nvSpPr>
        <dsp:cNvPr id="0" name=""/>
        <dsp:cNvSpPr/>
      </dsp:nvSpPr>
      <dsp:spPr>
        <a:xfrm>
          <a:off x="0" y="38254"/>
          <a:ext cx="6970425" cy="1179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sz="2800" kern="1200"/>
            <a:t>①通常カウンセラーと１０名から１５名ほどのメンバー</a:t>
          </a:r>
          <a:endParaRPr lang="en-US" sz="2800" kern="1200"/>
        </a:p>
      </dsp:txBody>
      <dsp:txXfrm>
        <a:off x="57572" y="95826"/>
        <a:ext cx="6855281" cy="1064216"/>
      </dsp:txXfrm>
    </dsp:sp>
    <dsp:sp modelId="{193CD125-5F34-4618-8B27-34C8DF74EB8F}">
      <dsp:nvSpPr>
        <dsp:cNvPr id="0" name=""/>
        <dsp:cNvSpPr/>
      </dsp:nvSpPr>
      <dsp:spPr>
        <a:xfrm>
          <a:off x="0" y="1298254"/>
          <a:ext cx="6970425" cy="1179360"/>
        </a:xfrm>
        <a:prstGeom prst="round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sz="2800" kern="1200"/>
            <a:t>②スタッフと呼ばずカウンセラーと（促進者</a:t>
          </a:r>
          <a:r>
            <a:rPr kumimoji="1" lang="en-US" sz="2800" kern="1200"/>
            <a:t>)</a:t>
          </a:r>
          <a:r>
            <a:rPr kumimoji="1" lang="ja-JP" sz="2800" kern="1200"/>
            <a:t>と呼んでいる。</a:t>
          </a:r>
          <a:endParaRPr lang="en-US" sz="2800" kern="1200"/>
        </a:p>
      </dsp:txBody>
      <dsp:txXfrm>
        <a:off x="57572" y="1355826"/>
        <a:ext cx="6855281" cy="1064216"/>
      </dsp:txXfrm>
    </dsp:sp>
    <dsp:sp modelId="{015D0CBA-9691-4DC9-9C7C-37B5F068A474}">
      <dsp:nvSpPr>
        <dsp:cNvPr id="0" name=""/>
        <dsp:cNvSpPr/>
      </dsp:nvSpPr>
      <dsp:spPr>
        <a:xfrm>
          <a:off x="0" y="2558254"/>
          <a:ext cx="6970425" cy="1179360"/>
        </a:xfrm>
        <a:prstGeom prst="round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sz="2800" kern="1200"/>
            <a:t>③できるだけバラエティの富むかたちでグループを構成する。</a:t>
          </a:r>
          <a:endParaRPr lang="en-US" sz="2800" kern="1200"/>
        </a:p>
      </dsp:txBody>
      <dsp:txXfrm>
        <a:off x="57572" y="2615826"/>
        <a:ext cx="6855281" cy="1064216"/>
      </dsp:txXfrm>
    </dsp:sp>
    <dsp:sp modelId="{9A5FD7EE-3A6E-45A1-9A81-CC3745A4093B}">
      <dsp:nvSpPr>
        <dsp:cNvPr id="0" name=""/>
        <dsp:cNvSpPr/>
      </dsp:nvSpPr>
      <dsp:spPr>
        <a:xfrm>
          <a:off x="0" y="3818254"/>
          <a:ext cx="6970425" cy="1179360"/>
        </a:xfrm>
        <a:prstGeom prst="round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sz="2800" kern="1200"/>
            <a:t>④カウンセラーとなる人に対して特別の資格・条件は設けていない。</a:t>
          </a:r>
          <a:endParaRPr lang="en-US" sz="2800" kern="1200"/>
        </a:p>
      </dsp:txBody>
      <dsp:txXfrm>
        <a:off x="57572" y="3875826"/>
        <a:ext cx="6855281" cy="1064216"/>
      </dsp:txXfrm>
    </dsp:sp>
    <dsp:sp modelId="{18FB8871-F889-4A5A-A49B-4A91353C58D6}">
      <dsp:nvSpPr>
        <dsp:cNvPr id="0" name=""/>
        <dsp:cNvSpPr/>
      </dsp:nvSpPr>
      <dsp:spPr>
        <a:xfrm>
          <a:off x="0" y="5078254"/>
          <a:ext cx="6970425" cy="117936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sz="2800" kern="1200"/>
            <a:t>⑤時間は３泊か４泊あるいは２泊。場所は「文化的孤島」</a:t>
          </a:r>
          <a:endParaRPr lang="en-US" sz="2800" kern="1200"/>
        </a:p>
      </dsp:txBody>
      <dsp:txXfrm>
        <a:off x="57572" y="5135826"/>
        <a:ext cx="6855281" cy="106421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764FE-7248-4A89-8242-EE6A5286A456}">
      <dsp:nvSpPr>
        <dsp:cNvPr id="0" name=""/>
        <dsp:cNvSpPr/>
      </dsp:nvSpPr>
      <dsp:spPr>
        <a:xfrm>
          <a:off x="0" y="1148764"/>
          <a:ext cx="7133922" cy="628875"/>
        </a:xfrm>
        <a:prstGeom prst="round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あるがままの受け入れ</a:t>
          </a:r>
          <a:endParaRPr lang="en-US" sz="2500" kern="1200"/>
        </a:p>
      </dsp:txBody>
      <dsp:txXfrm>
        <a:off x="30699" y="1179463"/>
        <a:ext cx="7072524" cy="567477"/>
      </dsp:txXfrm>
    </dsp:sp>
    <dsp:sp modelId="{82902E0B-B8D3-45F2-8893-D03CD0FA4E84}">
      <dsp:nvSpPr>
        <dsp:cNvPr id="0" name=""/>
        <dsp:cNvSpPr/>
      </dsp:nvSpPr>
      <dsp:spPr>
        <a:xfrm>
          <a:off x="0" y="1849639"/>
          <a:ext cx="7133922" cy="628875"/>
        </a:xfrm>
        <a:prstGeom prst="roundRect">
          <a:avLst/>
        </a:prstGeom>
        <a:gradFill rotWithShape="0">
          <a:gsLst>
            <a:gs pos="0">
              <a:schemeClr val="accent5">
                <a:hueOff val="-47975"/>
                <a:satOff val="-1779"/>
                <a:lumOff val="2823"/>
                <a:alphaOff val="0"/>
                <a:tint val="97000"/>
                <a:satMod val="100000"/>
                <a:lumMod val="102000"/>
              </a:schemeClr>
            </a:gs>
            <a:gs pos="50000">
              <a:schemeClr val="accent5">
                <a:hueOff val="-47975"/>
                <a:satOff val="-1779"/>
                <a:lumOff val="2823"/>
                <a:alphaOff val="0"/>
                <a:shade val="100000"/>
                <a:satMod val="103000"/>
                <a:lumMod val="100000"/>
              </a:schemeClr>
            </a:gs>
            <a:gs pos="100000">
              <a:schemeClr val="accent5">
                <a:hueOff val="-47975"/>
                <a:satOff val="-1779"/>
                <a:lumOff val="2823"/>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達成度で評価しない</a:t>
          </a:r>
          <a:endParaRPr lang="en-US" sz="2500" kern="1200"/>
        </a:p>
      </dsp:txBody>
      <dsp:txXfrm>
        <a:off x="30699" y="1880338"/>
        <a:ext cx="7072524" cy="567477"/>
      </dsp:txXfrm>
    </dsp:sp>
    <dsp:sp modelId="{DF7ACF80-E0FE-4733-BBAA-7845135E5FEE}">
      <dsp:nvSpPr>
        <dsp:cNvPr id="0" name=""/>
        <dsp:cNvSpPr/>
      </dsp:nvSpPr>
      <dsp:spPr>
        <a:xfrm>
          <a:off x="0" y="2550514"/>
          <a:ext cx="7133922" cy="628875"/>
        </a:xfrm>
        <a:prstGeom prst="roundRect">
          <a:avLst/>
        </a:prstGeom>
        <a:gradFill rotWithShape="0">
          <a:gsLst>
            <a:gs pos="0">
              <a:schemeClr val="accent5">
                <a:hueOff val="-95949"/>
                <a:satOff val="-3559"/>
                <a:lumOff val="5647"/>
                <a:alphaOff val="0"/>
                <a:tint val="97000"/>
                <a:satMod val="100000"/>
                <a:lumMod val="102000"/>
              </a:schemeClr>
            </a:gs>
            <a:gs pos="50000">
              <a:schemeClr val="accent5">
                <a:hueOff val="-95949"/>
                <a:satOff val="-3559"/>
                <a:lumOff val="5647"/>
                <a:alphaOff val="0"/>
                <a:shade val="100000"/>
                <a:satMod val="103000"/>
                <a:lumMod val="100000"/>
              </a:schemeClr>
            </a:gs>
            <a:gs pos="100000">
              <a:schemeClr val="accent5">
                <a:hueOff val="-95949"/>
                <a:satOff val="-3559"/>
                <a:lumOff val="5647"/>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個々の多様性を認める</a:t>
          </a:r>
          <a:endParaRPr lang="en-US" sz="2500" kern="1200"/>
        </a:p>
      </dsp:txBody>
      <dsp:txXfrm>
        <a:off x="30699" y="2581213"/>
        <a:ext cx="7072524" cy="567477"/>
      </dsp:txXfrm>
    </dsp:sp>
    <dsp:sp modelId="{7F1E253D-AD67-45A8-9C7D-453FA85E4A78}">
      <dsp:nvSpPr>
        <dsp:cNvPr id="0" name=""/>
        <dsp:cNvSpPr/>
      </dsp:nvSpPr>
      <dsp:spPr>
        <a:xfrm>
          <a:off x="0" y="3251389"/>
          <a:ext cx="7133922" cy="628875"/>
        </a:xfrm>
        <a:prstGeom prst="roundRect">
          <a:avLst/>
        </a:prstGeom>
        <a:gradFill rotWithShape="0">
          <a:gsLst>
            <a:gs pos="0">
              <a:schemeClr val="accent5">
                <a:hueOff val="-143924"/>
                <a:satOff val="-5338"/>
                <a:lumOff val="8470"/>
                <a:alphaOff val="0"/>
                <a:tint val="97000"/>
                <a:satMod val="100000"/>
                <a:lumMod val="102000"/>
              </a:schemeClr>
            </a:gs>
            <a:gs pos="50000">
              <a:schemeClr val="accent5">
                <a:hueOff val="-143924"/>
                <a:satOff val="-5338"/>
                <a:lumOff val="8470"/>
                <a:alphaOff val="0"/>
                <a:shade val="100000"/>
                <a:satMod val="103000"/>
                <a:lumMod val="100000"/>
              </a:schemeClr>
            </a:gs>
            <a:gs pos="100000">
              <a:schemeClr val="accent5">
                <a:hueOff val="-143924"/>
                <a:satOff val="-5338"/>
                <a:lumOff val="847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評価は慎重に</a:t>
          </a:r>
          <a:endParaRPr lang="en-US" sz="2500" kern="1200"/>
        </a:p>
      </dsp:txBody>
      <dsp:txXfrm>
        <a:off x="30699" y="3282088"/>
        <a:ext cx="7072524" cy="567477"/>
      </dsp:txXfrm>
    </dsp:sp>
    <dsp:sp modelId="{FDCF34F3-A71C-462B-A9CA-1FAF6BA9A9F9}">
      <dsp:nvSpPr>
        <dsp:cNvPr id="0" name=""/>
        <dsp:cNvSpPr/>
      </dsp:nvSpPr>
      <dsp:spPr>
        <a:xfrm>
          <a:off x="0" y="3952264"/>
          <a:ext cx="7133922" cy="628875"/>
        </a:xfrm>
        <a:prstGeom prst="roundRect">
          <a:avLst/>
        </a:prstGeom>
        <a:gradFill rotWithShape="0">
          <a:gsLst>
            <a:gs pos="0">
              <a:schemeClr val="accent5">
                <a:hueOff val="-191898"/>
                <a:satOff val="-7118"/>
                <a:lumOff val="11294"/>
                <a:alphaOff val="0"/>
                <a:tint val="97000"/>
                <a:satMod val="100000"/>
                <a:lumMod val="102000"/>
              </a:schemeClr>
            </a:gs>
            <a:gs pos="50000">
              <a:schemeClr val="accent5">
                <a:hueOff val="-191898"/>
                <a:satOff val="-7118"/>
                <a:lumOff val="11294"/>
                <a:alphaOff val="0"/>
                <a:shade val="100000"/>
                <a:satMod val="103000"/>
                <a:lumMod val="100000"/>
              </a:schemeClr>
            </a:gs>
            <a:gs pos="100000">
              <a:schemeClr val="accent5">
                <a:hueOff val="-191898"/>
                <a:satOff val="-7118"/>
                <a:lumOff val="1129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個人の特長・多数の他と異なる独自性を認める</a:t>
          </a:r>
          <a:endParaRPr lang="en-US" sz="2500" kern="1200"/>
        </a:p>
      </dsp:txBody>
      <dsp:txXfrm>
        <a:off x="30699" y="3982963"/>
        <a:ext cx="7072524" cy="567477"/>
      </dsp:txXfrm>
    </dsp:sp>
    <dsp:sp modelId="{52044365-956F-4F07-9274-583D9F08B010}">
      <dsp:nvSpPr>
        <dsp:cNvPr id="0" name=""/>
        <dsp:cNvSpPr/>
      </dsp:nvSpPr>
      <dsp:spPr>
        <a:xfrm>
          <a:off x="0" y="4653139"/>
          <a:ext cx="7133922" cy="628875"/>
        </a:xfrm>
        <a:prstGeom prst="roundRect">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kumimoji="1" lang="ja-JP" sz="2500" kern="1200"/>
            <a:t>共に活動を楽しむ</a:t>
          </a:r>
          <a:endParaRPr lang="en-US" sz="2500" kern="1200"/>
        </a:p>
      </dsp:txBody>
      <dsp:txXfrm>
        <a:off x="30699" y="4683838"/>
        <a:ext cx="7072524" cy="56747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43470-7283-494A-8027-4C94B869CE73}">
      <dsp:nvSpPr>
        <dsp:cNvPr id="0" name=""/>
        <dsp:cNvSpPr/>
      </dsp:nvSpPr>
      <dsp:spPr>
        <a:xfrm>
          <a:off x="492124" y="0"/>
          <a:ext cx="5588000" cy="558800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14552C7-3AB0-4D72-8603-A35210B8FA1E}">
      <dsp:nvSpPr>
        <dsp:cNvPr id="0" name=""/>
        <dsp:cNvSpPr/>
      </dsp:nvSpPr>
      <dsp:spPr>
        <a:xfrm>
          <a:off x="1022984" y="530859"/>
          <a:ext cx="2179320" cy="2179320"/>
        </a:xfrm>
        <a:prstGeom prst="round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kumimoji="1" lang="ja-JP" sz="3700" kern="1200"/>
            <a:t>①共に活動すること</a:t>
          </a:r>
          <a:endParaRPr lang="en-US" sz="3700" kern="1200"/>
        </a:p>
      </dsp:txBody>
      <dsp:txXfrm>
        <a:off x="1129370" y="637245"/>
        <a:ext cx="1966548" cy="1966548"/>
      </dsp:txXfrm>
    </dsp:sp>
    <dsp:sp modelId="{E03C4458-5C91-4604-832A-7B3D29F62853}">
      <dsp:nvSpPr>
        <dsp:cNvPr id="0" name=""/>
        <dsp:cNvSpPr/>
      </dsp:nvSpPr>
      <dsp:spPr>
        <a:xfrm>
          <a:off x="3369945" y="530859"/>
          <a:ext cx="2179320" cy="2179320"/>
        </a:xfrm>
        <a:prstGeom prst="roundRect">
          <a:avLst/>
        </a:prstGeom>
        <a:gradFill rotWithShape="0">
          <a:gsLst>
            <a:gs pos="0">
              <a:schemeClr val="accent5">
                <a:hueOff val="-79958"/>
                <a:satOff val="-2966"/>
                <a:lumOff val="4706"/>
                <a:alphaOff val="0"/>
                <a:tint val="97000"/>
                <a:satMod val="100000"/>
                <a:lumMod val="102000"/>
              </a:schemeClr>
            </a:gs>
            <a:gs pos="50000">
              <a:schemeClr val="accent5">
                <a:hueOff val="-79958"/>
                <a:satOff val="-2966"/>
                <a:lumOff val="4706"/>
                <a:alphaOff val="0"/>
                <a:shade val="100000"/>
                <a:satMod val="103000"/>
                <a:lumMod val="100000"/>
              </a:schemeClr>
            </a:gs>
            <a:gs pos="100000">
              <a:schemeClr val="accent5">
                <a:hueOff val="-79958"/>
                <a:satOff val="-2966"/>
                <a:lumOff val="470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kumimoji="1" lang="ja-JP" sz="3700" kern="1200"/>
            <a:t>②観察すること</a:t>
          </a:r>
          <a:endParaRPr lang="en-US" sz="3700" kern="1200"/>
        </a:p>
      </dsp:txBody>
      <dsp:txXfrm>
        <a:off x="3476331" y="637245"/>
        <a:ext cx="1966548" cy="1966548"/>
      </dsp:txXfrm>
    </dsp:sp>
    <dsp:sp modelId="{A6EEE4D3-BC6D-423C-B03F-133A842E8230}">
      <dsp:nvSpPr>
        <dsp:cNvPr id="0" name=""/>
        <dsp:cNvSpPr/>
      </dsp:nvSpPr>
      <dsp:spPr>
        <a:xfrm>
          <a:off x="1022984" y="2877820"/>
          <a:ext cx="2179320" cy="2179320"/>
        </a:xfrm>
        <a:prstGeom prst="roundRect">
          <a:avLst/>
        </a:prstGeom>
        <a:gradFill rotWithShape="0">
          <a:gsLst>
            <a:gs pos="0">
              <a:schemeClr val="accent5">
                <a:hueOff val="-159915"/>
                <a:satOff val="-5931"/>
                <a:lumOff val="9411"/>
                <a:alphaOff val="0"/>
                <a:tint val="97000"/>
                <a:satMod val="100000"/>
                <a:lumMod val="102000"/>
              </a:schemeClr>
            </a:gs>
            <a:gs pos="50000">
              <a:schemeClr val="accent5">
                <a:hueOff val="-159915"/>
                <a:satOff val="-5931"/>
                <a:lumOff val="9411"/>
                <a:alphaOff val="0"/>
                <a:shade val="100000"/>
                <a:satMod val="103000"/>
                <a:lumMod val="100000"/>
              </a:schemeClr>
            </a:gs>
            <a:gs pos="100000">
              <a:schemeClr val="accent5">
                <a:hueOff val="-159915"/>
                <a:satOff val="-5931"/>
                <a:lumOff val="9411"/>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kumimoji="1" lang="ja-JP" sz="3700" kern="1200"/>
            <a:t>③援助すること</a:t>
          </a:r>
          <a:endParaRPr lang="en-US" sz="3700" kern="1200"/>
        </a:p>
      </dsp:txBody>
      <dsp:txXfrm>
        <a:off x="1129370" y="2984206"/>
        <a:ext cx="1966548" cy="1966548"/>
      </dsp:txXfrm>
    </dsp:sp>
    <dsp:sp modelId="{63C77DE8-3091-46E7-A601-7B2896AD6BEC}">
      <dsp:nvSpPr>
        <dsp:cNvPr id="0" name=""/>
        <dsp:cNvSpPr/>
      </dsp:nvSpPr>
      <dsp:spPr>
        <a:xfrm>
          <a:off x="3369945" y="2877820"/>
          <a:ext cx="2179320" cy="2179320"/>
        </a:xfrm>
        <a:prstGeom prst="roundRect">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kumimoji="1" lang="ja-JP" sz="3700" kern="1200"/>
            <a:t>④記録と報告</a:t>
          </a:r>
          <a:endParaRPr lang="en-US" sz="3700" kern="1200"/>
        </a:p>
      </dsp:txBody>
      <dsp:txXfrm>
        <a:off x="3476331" y="2984206"/>
        <a:ext cx="1966548" cy="196654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3673F-9B13-4CBD-BDB9-8FF8683ED1C1}">
      <dsp:nvSpPr>
        <dsp:cNvPr id="0" name=""/>
        <dsp:cNvSpPr/>
      </dsp:nvSpPr>
      <dsp:spPr>
        <a:xfrm>
          <a:off x="751216" y="0"/>
          <a:ext cx="8549640" cy="361784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4D3EAB-BC9D-4CE6-BA19-E883B79558C5}">
      <dsp:nvSpPr>
        <dsp:cNvPr id="0" name=""/>
        <dsp:cNvSpPr/>
      </dsp:nvSpPr>
      <dsp:spPr>
        <a:xfrm>
          <a:off x="5034" y="276164"/>
          <a:ext cx="2421284" cy="30655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kern="1200"/>
            <a:t>「参加者の個々人が成長すること」それも「全人的な成長」</a:t>
          </a:r>
          <a:endParaRPr lang="en-US" sz="1900" kern="1200"/>
        </a:p>
      </dsp:txBody>
      <dsp:txXfrm>
        <a:off x="123231" y="394361"/>
        <a:ext cx="2184890" cy="2829121"/>
      </dsp:txXfrm>
    </dsp:sp>
    <dsp:sp modelId="{358D413A-C6B6-4E1A-A811-A51DF4C41356}">
      <dsp:nvSpPr>
        <dsp:cNvPr id="0" name=""/>
        <dsp:cNvSpPr/>
      </dsp:nvSpPr>
      <dsp:spPr>
        <a:xfrm>
          <a:off x="2547383" y="385025"/>
          <a:ext cx="2421284" cy="2847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kern="1200"/>
            <a:t>そのための具体的な手段・方法がライラ</a:t>
          </a:r>
          <a:endParaRPr lang="en-US" sz="1900" kern="1200"/>
        </a:p>
      </dsp:txBody>
      <dsp:txXfrm>
        <a:off x="2665580" y="503222"/>
        <a:ext cx="2184890" cy="2611399"/>
      </dsp:txXfrm>
    </dsp:sp>
    <dsp:sp modelId="{8686B894-25F6-47AB-A2CC-CBF5FD853BA4}">
      <dsp:nvSpPr>
        <dsp:cNvPr id="0" name=""/>
        <dsp:cNvSpPr/>
      </dsp:nvSpPr>
      <dsp:spPr>
        <a:xfrm>
          <a:off x="5089732" y="395908"/>
          <a:ext cx="2421284" cy="28260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kern="1200"/>
            <a:t>受講生の成長の過程はあらゆるところにある</a:t>
          </a:r>
          <a:endParaRPr lang="en-US" sz="1900" kern="1200"/>
        </a:p>
      </dsp:txBody>
      <dsp:txXfrm>
        <a:off x="5207929" y="514105"/>
        <a:ext cx="2184890" cy="2589634"/>
      </dsp:txXfrm>
    </dsp:sp>
    <dsp:sp modelId="{C40BC7C7-8E1F-41E7-B130-08F25491F87F}">
      <dsp:nvSpPr>
        <dsp:cNvPr id="0" name=""/>
        <dsp:cNvSpPr/>
      </dsp:nvSpPr>
      <dsp:spPr>
        <a:xfrm>
          <a:off x="7632081" y="417680"/>
          <a:ext cx="2421284" cy="278248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sz="1900" kern="1200"/>
            <a:t>数日間にわたる生活総体が、活動も休憩も自由時間も含めて、ライラプログラムとして重要</a:t>
          </a:r>
          <a:endParaRPr lang="en-US" sz="1900" kern="1200"/>
        </a:p>
      </dsp:txBody>
      <dsp:txXfrm>
        <a:off x="7750278" y="535877"/>
        <a:ext cx="2184890" cy="254609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9165E-D7B8-4B8F-B8A8-1172F0FBD91C}">
      <dsp:nvSpPr>
        <dsp:cNvPr id="0" name=""/>
        <dsp:cNvSpPr/>
      </dsp:nvSpPr>
      <dsp:spPr>
        <a:xfrm>
          <a:off x="0" y="958965"/>
          <a:ext cx="3136582" cy="18819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kumimoji="1" lang="ja-JP" sz="5000" kern="1200"/>
            <a:t>①活動すること</a:t>
          </a:r>
          <a:endParaRPr lang="en-US" sz="5000" kern="1200"/>
        </a:p>
      </dsp:txBody>
      <dsp:txXfrm>
        <a:off x="0" y="958965"/>
        <a:ext cx="3136582" cy="1881949"/>
      </dsp:txXfrm>
    </dsp:sp>
    <dsp:sp modelId="{803E191F-F2B0-43A8-817D-E81AD4D68203}">
      <dsp:nvSpPr>
        <dsp:cNvPr id="0" name=""/>
        <dsp:cNvSpPr/>
      </dsp:nvSpPr>
      <dsp:spPr>
        <a:xfrm>
          <a:off x="3450240" y="958965"/>
          <a:ext cx="3136582" cy="188194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kumimoji="1" lang="ja-JP" sz="5000" kern="1200"/>
            <a:t>②奉仕すること</a:t>
          </a:r>
          <a:endParaRPr lang="en-US" sz="5000" kern="1200"/>
        </a:p>
      </dsp:txBody>
      <dsp:txXfrm>
        <a:off x="3450240" y="958965"/>
        <a:ext cx="3136582" cy="1881949"/>
      </dsp:txXfrm>
    </dsp:sp>
    <dsp:sp modelId="{D4BF897C-FD93-4EEE-82DB-F108DE0E5744}">
      <dsp:nvSpPr>
        <dsp:cNvPr id="0" name=""/>
        <dsp:cNvSpPr/>
      </dsp:nvSpPr>
      <dsp:spPr>
        <a:xfrm>
          <a:off x="6900481" y="958965"/>
          <a:ext cx="3136582" cy="18819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kumimoji="1" lang="ja-JP" sz="5000" kern="1200"/>
            <a:t>③自由であること</a:t>
          </a:r>
          <a:endParaRPr lang="en-US" sz="5000" kern="1200"/>
        </a:p>
      </dsp:txBody>
      <dsp:txXfrm>
        <a:off x="6900481" y="958965"/>
        <a:ext cx="3136582" cy="188194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0CB1B-979E-4626-90C3-EA142021B255}">
      <dsp:nvSpPr>
        <dsp:cNvPr id="0" name=""/>
        <dsp:cNvSpPr/>
      </dsp:nvSpPr>
      <dsp:spPr>
        <a:xfrm>
          <a:off x="785" y="0"/>
          <a:ext cx="3182540" cy="361784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kumimoji="1" lang="ja-JP" sz="2600" kern="1200"/>
            <a:t>非日常的生活</a:t>
          </a:r>
          <a:endParaRPr lang="en-US" sz="2600" kern="1200"/>
        </a:p>
      </dsp:txBody>
      <dsp:txXfrm>
        <a:off x="785" y="1447138"/>
        <a:ext cx="3182540" cy="2170707"/>
      </dsp:txXfrm>
    </dsp:sp>
    <dsp:sp modelId="{61512A25-74C3-4196-8207-7BF594269D30}">
      <dsp:nvSpPr>
        <dsp:cNvPr id="0" name=""/>
        <dsp:cNvSpPr/>
      </dsp:nvSpPr>
      <dsp:spPr>
        <a:xfrm>
          <a:off x="785" y="0"/>
          <a:ext cx="3182540" cy="144713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85" y="0"/>
        <a:ext cx="3182540" cy="1447138"/>
      </dsp:txXfrm>
    </dsp:sp>
    <dsp:sp modelId="{DC4FF9A5-3E77-479B-AD02-7C7BE4C4B52F}">
      <dsp:nvSpPr>
        <dsp:cNvPr id="0" name=""/>
        <dsp:cNvSpPr/>
      </dsp:nvSpPr>
      <dsp:spPr>
        <a:xfrm>
          <a:off x="3437929" y="0"/>
          <a:ext cx="3182540" cy="3617845"/>
        </a:xfrm>
        <a:prstGeom prst="rect">
          <a:avLst/>
        </a:prstGeom>
        <a:solidFill>
          <a:schemeClr val="accent2">
            <a:hueOff val="-5175944"/>
            <a:satOff val="22930"/>
            <a:lumOff val="-8432"/>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kumimoji="1" lang="ja-JP" sz="2600" kern="1200"/>
            <a:t>始まりがあり終わりがある</a:t>
          </a:r>
          <a:endParaRPr lang="en-US" sz="2600" kern="1200"/>
        </a:p>
      </dsp:txBody>
      <dsp:txXfrm>
        <a:off x="3437929" y="1447138"/>
        <a:ext cx="3182540" cy="2170707"/>
      </dsp:txXfrm>
    </dsp:sp>
    <dsp:sp modelId="{A558E655-B7AC-42FC-BAD3-547E0E3E2066}">
      <dsp:nvSpPr>
        <dsp:cNvPr id="0" name=""/>
        <dsp:cNvSpPr/>
      </dsp:nvSpPr>
      <dsp:spPr>
        <a:xfrm>
          <a:off x="3437929" y="0"/>
          <a:ext cx="3182540" cy="144713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437929" y="0"/>
        <a:ext cx="3182540" cy="1447138"/>
      </dsp:txXfrm>
    </dsp:sp>
    <dsp:sp modelId="{EBE15ECE-F884-408F-ABC4-5E4AF896DE7C}">
      <dsp:nvSpPr>
        <dsp:cNvPr id="0" name=""/>
        <dsp:cNvSpPr/>
      </dsp:nvSpPr>
      <dsp:spPr>
        <a:xfrm>
          <a:off x="6875073" y="0"/>
          <a:ext cx="3182540" cy="3617845"/>
        </a:xfrm>
        <a:prstGeom prst="rect">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kumimoji="1" lang="ja-JP" sz="2600" kern="1200"/>
            <a:t>得たものが何らかの形で終了後も生き続けること</a:t>
          </a:r>
          <a:endParaRPr lang="en-US" sz="2600" kern="1200"/>
        </a:p>
      </dsp:txBody>
      <dsp:txXfrm>
        <a:off x="6875073" y="1447138"/>
        <a:ext cx="3182540" cy="2170707"/>
      </dsp:txXfrm>
    </dsp:sp>
    <dsp:sp modelId="{5F16EAB6-CEAE-46E5-8717-D800EE2F42FD}">
      <dsp:nvSpPr>
        <dsp:cNvPr id="0" name=""/>
        <dsp:cNvSpPr/>
      </dsp:nvSpPr>
      <dsp:spPr>
        <a:xfrm>
          <a:off x="6875073" y="0"/>
          <a:ext cx="3182540" cy="144713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875073" y="0"/>
        <a:ext cx="3182540" cy="144713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502DE-02E2-47A4-AE18-EB39FE3D740A}">
      <dsp:nvSpPr>
        <dsp:cNvPr id="0" name=""/>
        <dsp:cNvSpPr/>
      </dsp:nvSpPr>
      <dsp:spPr>
        <a:xfrm>
          <a:off x="3194" y="523773"/>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①受講生の興味関心のあるものを中心</a:t>
          </a:r>
          <a:endParaRPr lang="en-US" sz="2200" kern="1200"/>
        </a:p>
      </dsp:txBody>
      <dsp:txXfrm>
        <a:off x="3194" y="523773"/>
        <a:ext cx="2534575" cy="1520745"/>
      </dsp:txXfrm>
    </dsp:sp>
    <dsp:sp modelId="{B8321764-82DC-4D41-8E1D-D6AC27347D73}">
      <dsp:nvSpPr>
        <dsp:cNvPr id="0" name=""/>
        <dsp:cNvSpPr/>
      </dsp:nvSpPr>
      <dsp:spPr>
        <a:xfrm>
          <a:off x="2791228" y="523773"/>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②望ましい興味関心を発展させるために援助がある。</a:t>
          </a:r>
          <a:endParaRPr lang="en-US" sz="2200" kern="1200"/>
        </a:p>
      </dsp:txBody>
      <dsp:txXfrm>
        <a:off x="2791228" y="523773"/>
        <a:ext cx="2534575" cy="1520745"/>
      </dsp:txXfrm>
    </dsp:sp>
    <dsp:sp modelId="{64C23C76-265A-43BB-BC55-94D025C7C9F4}">
      <dsp:nvSpPr>
        <dsp:cNvPr id="0" name=""/>
        <dsp:cNvSpPr/>
      </dsp:nvSpPr>
      <dsp:spPr>
        <a:xfrm>
          <a:off x="5579261" y="523773"/>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③受講生はライラの生活すべてに参与させられる</a:t>
          </a:r>
          <a:endParaRPr lang="en-US" sz="2200" kern="1200"/>
        </a:p>
      </dsp:txBody>
      <dsp:txXfrm>
        <a:off x="5579261" y="523773"/>
        <a:ext cx="2534575" cy="1520745"/>
      </dsp:txXfrm>
    </dsp:sp>
    <dsp:sp modelId="{0CA7E8BB-3D43-471B-AC94-2B129998FF99}">
      <dsp:nvSpPr>
        <dsp:cNvPr id="0" name=""/>
        <dsp:cNvSpPr/>
      </dsp:nvSpPr>
      <dsp:spPr>
        <a:xfrm>
          <a:off x="8367295" y="523773"/>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④プログラムは受講生とスタッフが協同して発展</a:t>
          </a:r>
          <a:endParaRPr lang="en-US" sz="2200" kern="1200"/>
        </a:p>
      </dsp:txBody>
      <dsp:txXfrm>
        <a:off x="8367295" y="523773"/>
        <a:ext cx="2534575" cy="1520745"/>
      </dsp:txXfrm>
    </dsp:sp>
    <dsp:sp modelId="{197FC949-99AC-441A-ACBB-FDD3513AE639}">
      <dsp:nvSpPr>
        <dsp:cNvPr id="0" name=""/>
        <dsp:cNvSpPr/>
      </dsp:nvSpPr>
      <dsp:spPr>
        <a:xfrm>
          <a:off x="3194" y="2297976"/>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⑤プログラムは融通性に富む</a:t>
          </a:r>
          <a:endParaRPr lang="en-US" sz="2200" kern="1200"/>
        </a:p>
      </dsp:txBody>
      <dsp:txXfrm>
        <a:off x="3194" y="2297976"/>
        <a:ext cx="2534575" cy="1520745"/>
      </dsp:txXfrm>
    </dsp:sp>
    <dsp:sp modelId="{B140F8B6-AF57-4BCA-9A4F-25B842B486B2}">
      <dsp:nvSpPr>
        <dsp:cNvPr id="0" name=""/>
        <dsp:cNvSpPr/>
      </dsp:nvSpPr>
      <dsp:spPr>
        <a:xfrm>
          <a:off x="2791228" y="2297976"/>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⑥想像力こそ金銭よりも必要</a:t>
          </a:r>
          <a:endParaRPr lang="en-US" sz="2200" kern="1200"/>
        </a:p>
      </dsp:txBody>
      <dsp:txXfrm>
        <a:off x="2791228" y="2297976"/>
        <a:ext cx="2534575" cy="1520745"/>
      </dsp:txXfrm>
    </dsp:sp>
    <dsp:sp modelId="{1794B6E0-B35B-4D50-97FA-CDE89497290A}">
      <dsp:nvSpPr>
        <dsp:cNvPr id="0" name=""/>
        <dsp:cNvSpPr/>
      </dsp:nvSpPr>
      <dsp:spPr>
        <a:xfrm>
          <a:off x="5579261" y="2297976"/>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⑦グループ経験こそが社会関係における教育の可能性をもつ</a:t>
          </a:r>
          <a:endParaRPr lang="en-US" sz="2200" kern="1200"/>
        </a:p>
      </dsp:txBody>
      <dsp:txXfrm>
        <a:off x="5579261" y="2297976"/>
        <a:ext cx="2534575" cy="1520745"/>
      </dsp:txXfrm>
    </dsp:sp>
    <dsp:sp modelId="{C735BB4E-A057-4CE6-944A-667324D94FC9}">
      <dsp:nvSpPr>
        <dsp:cNvPr id="0" name=""/>
        <dsp:cNvSpPr/>
      </dsp:nvSpPr>
      <dsp:spPr>
        <a:xfrm>
          <a:off x="8367295" y="2297976"/>
          <a:ext cx="2534575" cy="1520745"/>
        </a:xfrm>
        <a:prstGeom prst="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sz="2200" kern="1200"/>
            <a:t>⑧受講生は他者と関係をもつことによって能力を伸ばす</a:t>
          </a:r>
          <a:endParaRPr lang="en-US" sz="2200" kern="1200"/>
        </a:p>
      </dsp:txBody>
      <dsp:txXfrm>
        <a:off x="8367295" y="2297976"/>
        <a:ext cx="2534575" cy="152074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3E8A5-C746-4926-A359-E82F8B185A44}">
      <dsp:nvSpPr>
        <dsp:cNvPr id="0" name=""/>
        <dsp:cNvSpPr/>
      </dsp:nvSpPr>
      <dsp:spPr>
        <a:xfrm>
          <a:off x="1519199" y="241833"/>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2CDC73E-DC06-415D-8EC2-31EB3B9EA345}">
      <dsp:nvSpPr>
        <dsp:cNvPr id="0" name=""/>
        <dsp:cNvSpPr/>
      </dsp:nvSpPr>
      <dsp:spPr>
        <a:xfrm>
          <a:off x="331199" y="26560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11350">
            <a:lnSpc>
              <a:spcPct val="100000"/>
            </a:lnSpc>
            <a:spcBef>
              <a:spcPct val="0"/>
            </a:spcBef>
            <a:spcAft>
              <a:spcPct val="35000"/>
            </a:spcAft>
            <a:buNone/>
          </a:pPr>
          <a:r>
            <a:rPr kumimoji="1" lang="en-US" sz="4300" kern="1200"/>
            <a:t>Morale(</a:t>
          </a:r>
          <a:r>
            <a:rPr kumimoji="1" lang="ja-JP" sz="4300" kern="1200"/>
            <a:t>意欲</a:t>
          </a:r>
          <a:r>
            <a:rPr kumimoji="1" lang="en-US" sz="4300" kern="1200"/>
            <a:t>)</a:t>
          </a:r>
          <a:endParaRPr lang="en-US" sz="4300" kern="1200"/>
        </a:p>
      </dsp:txBody>
      <dsp:txXfrm>
        <a:off x="331199" y="2656011"/>
        <a:ext cx="4320000" cy="720000"/>
      </dsp:txXfrm>
    </dsp:sp>
    <dsp:sp modelId="{6D0A0B24-1098-4364-B914-797FEDDE7FB0}">
      <dsp:nvSpPr>
        <dsp:cNvPr id="0" name=""/>
        <dsp:cNvSpPr/>
      </dsp:nvSpPr>
      <dsp:spPr>
        <a:xfrm>
          <a:off x="6595199" y="241833"/>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5887D52-EBAE-4700-8DDE-EF14FDAB7BC1}">
      <dsp:nvSpPr>
        <dsp:cNvPr id="0" name=""/>
        <dsp:cNvSpPr/>
      </dsp:nvSpPr>
      <dsp:spPr>
        <a:xfrm>
          <a:off x="5407199" y="26560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11350">
            <a:lnSpc>
              <a:spcPct val="100000"/>
            </a:lnSpc>
            <a:spcBef>
              <a:spcPct val="0"/>
            </a:spcBef>
            <a:spcAft>
              <a:spcPct val="35000"/>
            </a:spcAft>
            <a:buNone/>
          </a:pPr>
          <a:r>
            <a:rPr kumimoji="1" lang="en-US" sz="4300" kern="1200"/>
            <a:t>Morality(</a:t>
          </a:r>
          <a:r>
            <a:rPr kumimoji="1" lang="ja-JP" sz="4300" kern="1200"/>
            <a:t>自律</a:t>
          </a:r>
          <a:r>
            <a:rPr kumimoji="1" lang="en-US" sz="4300" kern="1200"/>
            <a:t>)</a:t>
          </a:r>
          <a:endParaRPr lang="en-US" sz="4300" kern="1200"/>
        </a:p>
      </dsp:txBody>
      <dsp:txXfrm>
        <a:off x="5407199" y="2656011"/>
        <a:ext cx="4320000" cy="72000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4E011-4985-4B50-8834-F75660269FC5}">
      <dsp:nvSpPr>
        <dsp:cNvPr id="0" name=""/>
        <dsp:cNvSpPr/>
      </dsp:nvSpPr>
      <dsp:spPr>
        <a:xfrm>
          <a:off x="0" y="0"/>
          <a:ext cx="8396900" cy="871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a:t>受講生にとつて、活動、楽しかったこと、驚きを共有した友達</a:t>
          </a:r>
          <a:endParaRPr lang="en-US" sz="2100" kern="1200"/>
        </a:p>
      </dsp:txBody>
      <dsp:txXfrm>
        <a:off x="25527" y="25527"/>
        <a:ext cx="7354436" cy="820515"/>
      </dsp:txXfrm>
    </dsp:sp>
    <dsp:sp modelId="{7E16D285-3F0D-4C5D-A24A-B010525BCA26}">
      <dsp:nvSpPr>
        <dsp:cNvPr id="0" name=""/>
        <dsp:cNvSpPr/>
      </dsp:nvSpPr>
      <dsp:spPr>
        <a:xfrm>
          <a:off x="627041" y="992620"/>
          <a:ext cx="8396900" cy="871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a:t>この良い印象は、自分自身の存在の確認</a:t>
          </a:r>
          <a:endParaRPr lang="en-US" sz="2100" kern="1200"/>
        </a:p>
      </dsp:txBody>
      <dsp:txXfrm>
        <a:off x="652568" y="1018147"/>
        <a:ext cx="7152285" cy="820515"/>
      </dsp:txXfrm>
    </dsp:sp>
    <dsp:sp modelId="{9534AF37-C75D-40E4-8D20-F7C1EE15E7E5}">
      <dsp:nvSpPr>
        <dsp:cNvPr id="0" name=""/>
        <dsp:cNvSpPr/>
      </dsp:nvSpPr>
      <dsp:spPr>
        <a:xfrm>
          <a:off x="1254082" y="1985241"/>
          <a:ext cx="8396900" cy="871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a:t>受け入れられる、認められる充足感</a:t>
          </a:r>
          <a:endParaRPr lang="en-US" sz="2100" kern="1200"/>
        </a:p>
      </dsp:txBody>
      <dsp:txXfrm>
        <a:off x="1279609" y="2010768"/>
        <a:ext cx="7152285" cy="820515"/>
      </dsp:txXfrm>
    </dsp:sp>
    <dsp:sp modelId="{C3D1D97A-6878-4D5E-A10E-2D0F66A042C7}">
      <dsp:nvSpPr>
        <dsp:cNvPr id="0" name=""/>
        <dsp:cNvSpPr/>
      </dsp:nvSpPr>
      <dsp:spPr>
        <a:xfrm>
          <a:off x="1881123" y="2977861"/>
          <a:ext cx="8396900" cy="871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a:t>この展開が成長の過程</a:t>
          </a:r>
          <a:endParaRPr lang="en-US" sz="2100" kern="1200"/>
        </a:p>
      </dsp:txBody>
      <dsp:txXfrm>
        <a:off x="1906650" y="3003388"/>
        <a:ext cx="7152285" cy="820515"/>
      </dsp:txXfrm>
    </dsp:sp>
    <dsp:sp modelId="{730DEFB4-3387-48FA-B0C0-7031B07AF746}">
      <dsp:nvSpPr>
        <dsp:cNvPr id="0" name=""/>
        <dsp:cNvSpPr/>
      </dsp:nvSpPr>
      <dsp:spPr>
        <a:xfrm>
          <a:off x="2508165" y="3970482"/>
          <a:ext cx="8396900" cy="871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kumimoji="1" lang="ja-JP" sz="2100" kern="1200"/>
            <a:t>小集団はこの関わりを関係</a:t>
          </a:r>
          <a:r>
            <a:rPr kumimoji="1" lang="ja-JP" altLang="en-US" sz="2100" kern="1200"/>
            <a:t>化</a:t>
          </a:r>
          <a:r>
            <a:rPr kumimoji="1" lang="ja-JP" sz="2100" kern="1200"/>
            <a:t>しやすい</a:t>
          </a:r>
          <a:endParaRPr lang="en-US" sz="2100" kern="1200"/>
        </a:p>
      </dsp:txBody>
      <dsp:txXfrm>
        <a:off x="2533692" y="3996009"/>
        <a:ext cx="7152285" cy="820515"/>
      </dsp:txXfrm>
    </dsp:sp>
    <dsp:sp modelId="{D56A8C80-0C6D-4022-9A63-8749D5235444}">
      <dsp:nvSpPr>
        <dsp:cNvPr id="0" name=""/>
        <dsp:cNvSpPr/>
      </dsp:nvSpPr>
      <dsp:spPr>
        <a:xfrm>
          <a:off x="7830380" y="636729"/>
          <a:ext cx="566520" cy="56652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957847" y="636729"/>
        <a:ext cx="311586" cy="426306"/>
      </dsp:txXfrm>
    </dsp:sp>
    <dsp:sp modelId="{E43F0DFF-A467-4938-8372-4D90428F6FFA}">
      <dsp:nvSpPr>
        <dsp:cNvPr id="0" name=""/>
        <dsp:cNvSpPr/>
      </dsp:nvSpPr>
      <dsp:spPr>
        <a:xfrm>
          <a:off x="8457422" y="1629350"/>
          <a:ext cx="566520" cy="56652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584889" y="1629350"/>
        <a:ext cx="311586" cy="426306"/>
      </dsp:txXfrm>
    </dsp:sp>
    <dsp:sp modelId="{30D21197-5944-490A-B79F-62A8D67BCA56}">
      <dsp:nvSpPr>
        <dsp:cNvPr id="0" name=""/>
        <dsp:cNvSpPr/>
      </dsp:nvSpPr>
      <dsp:spPr>
        <a:xfrm>
          <a:off x="9084463" y="2607445"/>
          <a:ext cx="566520" cy="56652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211930" y="2607445"/>
        <a:ext cx="311586" cy="426306"/>
      </dsp:txXfrm>
    </dsp:sp>
    <dsp:sp modelId="{7269DD7E-0E61-495E-9594-39D18AB31CBF}">
      <dsp:nvSpPr>
        <dsp:cNvPr id="0" name=""/>
        <dsp:cNvSpPr/>
      </dsp:nvSpPr>
      <dsp:spPr>
        <a:xfrm>
          <a:off x="9711504" y="3609749"/>
          <a:ext cx="566520" cy="56652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838971" y="3609749"/>
        <a:ext cx="311586" cy="42630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BD9E2-5B93-4040-88D4-A85CB0639CAB}">
      <dsp:nvSpPr>
        <dsp:cNvPr id="0" name=""/>
        <dsp:cNvSpPr/>
      </dsp:nvSpPr>
      <dsp:spPr>
        <a:xfrm>
          <a:off x="0" y="0"/>
          <a:ext cx="69254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BD1AD0-04E6-4A69-BE53-619F4158E23D}">
      <dsp:nvSpPr>
        <dsp:cNvPr id="0" name=""/>
        <dsp:cNvSpPr/>
      </dsp:nvSpPr>
      <dsp:spPr>
        <a:xfrm>
          <a:off x="0" y="0"/>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kumimoji="1" lang="ja-JP" sz="3200" kern="1200"/>
            <a:t>①目的の確認</a:t>
          </a:r>
          <a:endParaRPr lang="en-US" sz="3200" kern="1200"/>
        </a:p>
      </dsp:txBody>
      <dsp:txXfrm>
        <a:off x="0" y="0"/>
        <a:ext cx="6925456" cy="809468"/>
      </dsp:txXfrm>
    </dsp:sp>
    <dsp:sp modelId="{C62B5075-4443-4D33-8082-C640B0E82DAD}">
      <dsp:nvSpPr>
        <dsp:cNvPr id="0" name=""/>
        <dsp:cNvSpPr/>
      </dsp:nvSpPr>
      <dsp:spPr>
        <a:xfrm>
          <a:off x="0" y="809468"/>
          <a:ext cx="6925456" cy="0"/>
        </a:xfrm>
        <a:prstGeom prst="line">
          <a:avLst/>
        </a:prstGeom>
        <a:solidFill>
          <a:schemeClr val="accent2">
            <a:hueOff val="-1478841"/>
            <a:satOff val="6551"/>
            <a:lumOff val="-2409"/>
            <a:alphaOff val="0"/>
          </a:schemeClr>
        </a:solidFill>
        <a:ln w="12700" cap="flat" cmpd="sng" algn="ctr">
          <a:solidFill>
            <a:schemeClr val="accent2">
              <a:hueOff val="-1478841"/>
              <a:satOff val="6551"/>
              <a:lumOff val="-24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B0B759-3937-4F78-8EB0-6850A0D9C8D3}">
      <dsp:nvSpPr>
        <dsp:cNvPr id="0" name=""/>
        <dsp:cNvSpPr/>
      </dsp:nvSpPr>
      <dsp:spPr>
        <a:xfrm>
          <a:off x="0" y="809468"/>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kumimoji="1" lang="ja-JP" sz="3200" kern="1200"/>
            <a:t>②受講生の理解</a:t>
          </a:r>
          <a:r>
            <a:rPr kumimoji="1" lang="en-US" sz="3200" kern="1200"/>
            <a:t>(</a:t>
          </a:r>
          <a:r>
            <a:rPr kumimoji="1" lang="ja-JP" sz="3200" kern="1200"/>
            <a:t>性別、年齢、経験</a:t>
          </a:r>
          <a:r>
            <a:rPr kumimoji="1" lang="en-US" altLang="ja-JP" sz="3200" kern="1200"/>
            <a:t>)</a:t>
          </a:r>
          <a:endParaRPr lang="en-US" sz="3200" kern="1200"/>
        </a:p>
      </dsp:txBody>
      <dsp:txXfrm>
        <a:off x="0" y="809468"/>
        <a:ext cx="6925456" cy="809468"/>
      </dsp:txXfrm>
    </dsp:sp>
    <dsp:sp modelId="{06E6062C-1EA7-4708-A340-A30223EB49DC}">
      <dsp:nvSpPr>
        <dsp:cNvPr id="0" name=""/>
        <dsp:cNvSpPr/>
      </dsp:nvSpPr>
      <dsp:spPr>
        <a:xfrm>
          <a:off x="0" y="1618937"/>
          <a:ext cx="6925456" cy="0"/>
        </a:xfrm>
        <a:prstGeom prst="line">
          <a:avLst/>
        </a:prstGeom>
        <a:solidFill>
          <a:schemeClr val="accent2">
            <a:hueOff val="-2957682"/>
            <a:satOff val="13103"/>
            <a:lumOff val="-4818"/>
            <a:alphaOff val="0"/>
          </a:schemeClr>
        </a:solidFill>
        <a:ln w="12700" cap="flat" cmpd="sng" algn="ctr">
          <a:solidFill>
            <a:schemeClr val="accent2">
              <a:hueOff val="-2957682"/>
              <a:satOff val="13103"/>
              <a:lumOff val="-48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8D59C8-F2E8-4905-9AB9-A9774729914D}">
      <dsp:nvSpPr>
        <dsp:cNvPr id="0" name=""/>
        <dsp:cNvSpPr/>
      </dsp:nvSpPr>
      <dsp:spPr>
        <a:xfrm>
          <a:off x="0" y="1618937"/>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③指導者の数、役割と資質</a:t>
          </a:r>
          <a:endParaRPr lang="en-US" sz="3600" kern="1200"/>
        </a:p>
      </dsp:txBody>
      <dsp:txXfrm>
        <a:off x="0" y="1618937"/>
        <a:ext cx="6925456" cy="809468"/>
      </dsp:txXfrm>
    </dsp:sp>
    <dsp:sp modelId="{F7B626B2-4B14-4A52-A626-34CAD84E0896}">
      <dsp:nvSpPr>
        <dsp:cNvPr id="0" name=""/>
        <dsp:cNvSpPr/>
      </dsp:nvSpPr>
      <dsp:spPr>
        <a:xfrm>
          <a:off x="0" y="2428405"/>
          <a:ext cx="6925456" cy="0"/>
        </a:xfrm>
        <a:prstGeom prst="line">
          <a:avLst/>
        </a:prstGeom>
        <a:solidFill>
          <a:schemeClr val="accent2">
            <a:hueOff val="-4436523"/>
            <a:satOff val="19654"/>
            <a:lumOff val="-7227"/>
            <a:alphaOff val="0"/>
          </a:schemeClr>
        </a:solidFill>
        <a:ln w="12700" cap="flat" cmpd="sng" algn="ctr">
          <a:solidFill>
            <a:schemeClr val="accent2">
              <a:hueOff val="-4436523"/>
              <a:satOff val="19654"/>
              <a:lumOff val="-72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99217-3560-4C6E-8261-8C815B4724B8}">
      <dsp:nvSpPr>
        <dsp:cNvPr id="0" name=""/>
        <dsp:cNvSpPr/>
      </dsp:nvSpPr>
      <dsp:spPr>
        <a:xfrm>
          <a:off x="0" y="2428405"/>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④ライラの場、環境などの特徴</a:t>
          </a:r>
          <a:endParaRPr lang="en-US" sz="3600" kern="1200"/>
        </a:p>
      </dsp:txBody>
      <dsp:txXfrm>
        <a:off x="0" y="2428405"/>
        <a:ext cx="6925456" cy="809468"/>
      </dsp:txXfrm>
    </dsp:sp>
    <dsp:sp modelId="{898A4A9C-4C4E-4587-8195-D2AB2D56F994}">
      <dsp:nvSpPr>
        <dsp:cNvPr id="0" name=""/>
        <dsp:cNvSpPr/>
      </dsp:nvSpPr>
      <dsp:spPr>
        <a:xfrm>
          <a:off x="0" y="3237874"/>
          <a:ext cx="6925456" cy="0"/>
        </a:xfrm>
        <a:prstGeom prst="line">
          <a:avLst/>
        </a:prstGeom>
        <a:solidFill>
          <a:schemeClr val="accent2">
            <a:hueOff val="-5915365"/>
            <a:satOff val="26205"/>
            <a:lumOff val="-9637"/>
            <a:alphaOff val="0"/>
          </a:schemeClr>
        </a:solidFill>
        <a:ln w="12700" cap="flat" cmpd="sng" algn="ctr">
          <a:solidFill>
            <a:schemeClr val="accent2">
              <a:hueOff val="-5915365"/>
              <a:satOff val="26205"/>
              <a:lumOff val="-96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93A19F-C1F8-4A50-8687-D3CEB1394F7A}">
      <dsp:nvSpPr>
        <dsp:cNvPr id="0" name=""/>
        <dsp:cNvSpPr/>
      </dsp:nvSpPr>
      <dsp:spPr>
        <a:xfrm>
          <a:off x="0" y="3237874"/>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⑤施設・道具の整い方</a:t>
          </a:r>
          <a:endParaRPr lang="en-US" sz="3600" kern="1200"/>
        </a:p>
      </dsp:txBody>
      <dsp:txXfrm>
        <a:off x="0" y="3237874"/>
        <a:ext cx="6925456" cy="809468"/>
      </dsp:txXfrm>
    </dsp:sp>
    <dsp:sp modelId="{9D1AC65F-F581-4935-A67F-E1AC9DFE11FF}">
      <dsp:nvSpPr>
        <dsp:cNvPr id="0" name=""/>
        <dsp:cNvSpPr/>
      </dsp:nvSpPr>
      <dsp:spPr>
        <a:xfrm>
          <a:off x="0" y="4047343"/>
          <a:ext cx="6925456" cy="0"/>
        </a:xfrm>
        <a:prstGeom prst="line">
          <a:avLst/>
        </a:prstGeom>
        <a:solidFill>
          <a:schemeClr val="accent2">
            <a:hueOff val="-7394206"/>
            <a:satOff val="32756"/>
            <a:lumOff val="-12046"/>
            <a:alphaOff val="0"/>
          </a:schemeClr>
        </a:solidFill>
        <a:ln w="12700" cap="flat" cmpd="sng" algn="ctr">
          <a:solidFill>
            <a:schemeClr val="accent2">
              <a:hueOff val="-7394206"/>
              <a:satOff val="32756"/>
              <a:lumOff val="-120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C43B6-42DE-442F-BA45-1BCA6C496D87}">
      <dsp:nvSpPr>
        <dsp:cNvPr id="0" name=""/>
        <dsp:cNvSpPr/>
      </dsp:nvSpPr>
      <dsp:spPr>
        <a:xfrm>
          <a:off x="0" y="4047343"/>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⑥期間</a:t>
          </a:r>
          <a:endParaRPr lang="en-US" sz="3600" kern="1200"/>
        </a:p>
      </dsp:txBody>
      <dsp:txXfrm>
        <a:off x="0" y="4047343"/>
        <a:ext cx="6925456" cy="809468"/>
      </dsp:txXfrm>
    </dsp:sp>
    <dsp:sp modelId="{B1AD2C55-DAD0-4957-85B8-6C05BEC393AC}">
      <dsp:nvSpPr>
        <dsp:cNvPr id="0" name=""/>
        <dsp:cNvSpPr/>
      </dsp:nvSpPr>
      <dsp:spPr>
        <a:xfrm>
          <a:off x="0" y="4856811"/>
          <a:ext cx="6925456" cy="0"/>
        </a:xfrm>
        <a:prstGeom prst="line">
          <a:avLst/>
        </a:prstGeom>
        <a:solidFill>
          <a:schemeClr val="accent2">
            <a:hueOff val="-8873047"/>
            <a:satOff val="39308"/>
            <a:lumOff val="-14455"/>
            <a:alphaOff val="0"/>
          </a:schemeClr>
        </a:solidFill>
        <a:ln w="12700" cap="flat" cmpd="sng" algn="ctr">
          <a:solidFill>
            <a:schemeClr val="accent2">
              <a:hueOff val="-8873047"/>
              <a:satOff val="39308"/>
              <a:lumOff val="-144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FCD3A0-1908-4DEB-AB84-20AC0B82D771}">
      <dsp:nvSpPr>
        <dsp:cNvPr id="0" name=""/>
        <dsp:cNvSpPr/>
      </dsp:nvSpPr>
      <dsp:spPr>
        <a:xfrm>
          <a:off x="0" y="4856811"/>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⑦気候</a:t>
          </a:r>
          <a:endParaRPr lang="en-US" sz="3600" kern="1200"/>
        </a:p>
      </dsp:txBody>
      <dsp:txXfrm>
        <a:off x="0" y="4856811"/>
        <a:ext cx="6925456" cy="809468"/>
      </dsp:txXfrm>
    </dsp:sp>
    <dsp:sp modelId="{61BAE260-7228-4E35-B5AE-E29783F0B0FD}">
      <dsp:nvSpPr>
        <dsp:cNvPr id="0" name=""/>
        <dsp:cNvSpPr/>
      </dsp:nvSpPr>
      <dsp:spPr>
        <a:xfrm>
          <a:off x="0" y="5666280"/>
          <a:ext cx="6925456" cy="0"/>
        </a:xfrm>
        <a:prstGeom prst="line">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980B21-636A-4376-98EB-C31A4F176D96}">
      <dsp:nvSpPr>
        <dsp:cNvPr id="0" name=""/>
        <dsp:cNvSpPr/>
      </dsp:nvSpPr>
      <dsp:spPr>
        <a:xfrm>
          <a:off x="0" y="5666280"/>
          <a:ext cx="6925456" cy="80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kumimoji="1" lang="ja-JP" sz="3600" kern="1200"/>
            <a:t>⑧予算</a:t>
          </a:r>
          <a:endParaRPr lang="en-US" sz="3600" kern="1200"/>
        </a:p>
      </dsp:txBody>
      <dsp:txXfrm>
        <a:off x="0" y="5666280"/>
        <a:ext cx="6925456" cy="80946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765E3-922A-428A-B06E-5CCF82E045E2}">
      <dsp:nvSpPr>
        <dsp:cNvPr id="0" name=""/>
        <dsp:cNvSpPr/>
      </dsp:nvSpPr>
      <dsp:spPr>
        <a:xfrm>
          <a:off x="0" y="1608"/>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7E6124-C31B-4692-8610-1AE448004E9C}">
      <dsp:nvSpPr>
        <dsp:cNvPr id="0" name=""/>
        <dsp:cNvSpPr/>
      </dsp:nvSpPr>
      <dsp:spPr>
        <a:xfrm>
          <a:off x="0" y="1608"/>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①対象者に十分な生活のための時間が用意されているか</a:t>
          </a:r>
          <a:endParaRPr lang="en-US" sz="2400" kern="1200"/>
        </a:p>
      </dsp:txBody>
      <dsp:txXfrm>
        <a:off x="0" y="1608"/>
        <a:ext cx="10905066" cy="548613"/>
      </dsp:txXfrm>
    </dsp:sp>
    <dsp:sp modelId="{5B782338-BA7B-4B90-BDC7-15AD14BA9924}">
      <dsp:nvSpPr>
        <dsp:cNvPr id="0" name=""/>
        <dsp:cNvSpPr/>
      </dsp:nvSpPr>
      <dsp:spPr>
        <a:xfrm>
          <a:off x="0" y="550222"/>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CFC24-AFD0-468F-8D65-FFF1F3D1E5AA}">
      <dsp:nvSpPr>
        <dsp:cNvPr id="0" name=""/>
        <dsp:cNvSpPr/>
      </dsp:nvSpPr>
      <dsp:spPr>
        <a:xfrm>
          <a:off x="0" y="550222"/>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②十分な活動時間が用意されているか、参加者の意欲、持続時間は</a:t>
          </a:r>
          <a:r>
            <a:rPr kumimoji="1" lang="en-US" sz="2400" kern="1200"/>
            <a:t>?</a:t>
          </a:r>
          <a:endParaRPr lang="en-US" sz="2400" kern="1200"/>
        </a:p>
      </dsp:txBody>
      <dsp:txXfrm>
        <a:off x="0" y="550222"/>
        <a:ext cx="10905066" cy="548613"/>
      </dsp:txXfrm>
    </dsp:sp>
    <dsp:sp modelId="{4C84AF72-E2B6-4649-B362-F32FE19D6A5C}">
      <dsp:nvSpPr>
        <dsp:cNvPr id="0" name=""/>
        <dsp:cNvSpPr/>
      </dsp:nvSpPr>
      <dsp:spPr>
        <a:xfrm>
          <a:off x="0" y="1098835"/>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F8CC62-E32E-4FAE-AAE4-00206F5F043C}">
      <dsp:nvSpPr>
        <dsp:cNvPr id="0" name=""/>
        <dsp:cNvSpPr/>
      </dsp:nvSpPr>
      <dsp:spPr>
        <a:xfrm>
          <a:off x="0" y="1098835"/>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③主たる方法に合致したプログラムは用意されているか</a:t>
          </a:r>
          <a:r>
            <a:rPr kumimoji="1" lang="en-US" sz="2400" kern="1200"/>
            <a:t>(</a:t>
          </a:r>
          <a:r>
            <a:rPr kumimoji="1" lang="ja-JP" sz="2400" kern="1200"/>
            <a:t>グループ活動など</a:t>
          </a:r>
          <a:r>
            <a:rPr kumimoji="1" lang="en-US" sz="2400" kern="1200"/>
            <a:t>)</a:t>
          </a:r>
          <a:endParaRPr lang="en-US" sz="2400" kern="1200"/>
        </a:p>
      </dsp:txBody>
      <dsp:txXfrm>
        <a:off x="0" y="1098835"/>
        <a:ext cx="10905066" cy="548613"/>
      </dsp:txXfrm>
    </dsp:sp>
    <dsp:sp modelId="{7621BB1D-C104-4943-90BC-41C960F14C1F}">
      <dsp:nvSpPr>
        <dsp:cNvPr id="0" name=""/>
        <dsp:cNvSpPr/>
      </dsp:nvSpPr>
      <dsp:spPr>
        <a:xfrm>
          <a:off x="0" y="1647449"/>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6636E-4270-41D5-8B94-DDC55F3A1133}">
      <dsp:nvSpPr>
        <dsp:cNvPr id="0" name=""/>
        <dsp:cNvSpPr/>
      </dsp:nvSpPr>
      <dsp:spPr>
        <a:xfrm>
          <a:off x="0" y="1647449"/>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④個人が個人として自由にできる時間があるか</a:t>
          </a:r>
          <a:endParaRPr lang="en-US" sz="2400" kern="1200"/>
        </a:p>
      </dsp:txBody>
      <dsp:txXfrm>
        <a:off x="0" y="1647449"/>
        <a:ext cx="10905066" cy="548613"/>
      </dsp:txXfrm>
    </dsp:sp>
    <dsp:sp modelId="{F7FE5FE5-5BA7-478D-93B5-C40470F1E7CC}">
      <dsp:nvSpPr>
        <dsp:cNvPr id="0" name=""/>
        <dsp:cNvSpPr/>
      </dsp:nvSpPr>
      <dsp:spPr>
        <a:xfrm>
          <a:off x="0" y="2196062"/>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03667-A462-485C-AFD0-E9D67BE81418}">
      <dsp:nvSpPr>
        <dsp:cNvPr id="0" name=""/>
        <dsp:cNvSpPr/>
      </dsp:nvSpPr>
      <dsp:spPr>
        <a:xfrm>
          <a:off x="0" y="2196062"/>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⑤コミュニティを感じることができるか</a:t>
          </a:r>
          <a:endParaRPr lang="en-US" sz="2400" kern="1200"/>
        </a:p>
      </dsp:txBody>
      <dsp:txXfrm>
        <a:off x="0" y="2196062"/>
        <a:ext cx="10905066" cy="548613"/>
      </dsp:txXfrm>
    </dsp:sp>
    <dsp:sp modelId="{39F7D951-AC13-4434-A535-CEB55BF1E029}">
      <dsp:nvSpPr>
        <dsp:cNvPr id="0" name=""/>
        <dsp:cNvSpPr/>
      </dsp:nvSpPr>
      <dsp:spPr>
        <a:xfrm>
          <a:off x="0" y="2744675"/>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FF2B8E-C08E-4237-89B3-D1A5414FD642}">
      <dsp:nvSpPr>
        <dsp:cNvPr id="0" name=""/>
        <dsp:cNvSpPr/>
      </dsp:nvSpPr>
      <dsp:spPr>
        <a:xfrm>
          <a:off x="0" y="2744675"/>
          <a:ext cx="10905066" cy="548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1" lang="ja-JP" sz="2400" kern="1200"/>
            <a:t>⑥共同の生活にふさわしいか</a:t>
          </a:r>
          <a:endParaRPr lang="en-US" sz="2400" kern="1200"/>
        </a:p>
      </dsp:txBody>
      <dsp:txXfrm>
        <a:off x="0" y="2744675"/>
        <a:ext cx="10905066" cy="548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6DAC6-F907-416E-AE24-CD8CDA31EF9F}">
      <dsp:nvSpPr>
        <dsp:cNvPr id="0" name=""/>
        <dsp:cNvSpPr/>
      </dsp:nvSpPr>
      <dsp:spPr>
        <a:xfrm>
          <a:off x="0" y="3161"/>
          <a:ext cx="701539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6A522-D317-44A5-8489-C2AB47555A1A}">
      <dsp:nvSpPr>
        <dsp:cNvPr id="0" name=""/>
        <dsp:cNvSpPr/>
      </dsp:nvSpPr>
      <dsp:spPr>
        <a:xfrm>
          <a:off x="0" y="3161"/>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1</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当惑・模索</a:t>
          </a:r>
          <a:endParaRPr lang="en-US" sz="2500" kern="1200"/>
        </a:p>
      </dsp:txBody>
      <dsp:txXfrm>
        <a:off x="0" y="3161"/>
        <a:ext cx="7015396" cy="1078237"/>
      </dsp:txXfrm>
    </dsp:sp>
    <dsp:sp modelId="{44B2B54B-A049-4359-B1CC-98501A206339}">
      <dsp:nvSpPr>
        <dsp:cNvPr id="0" name=""/>
        <dsp:cNvSpPr/>
      </dsp:nvSpPr>
      <dsp:spPr>
        <a:xfrm>
          <a:off x="0" y="1081399"/>
          <a:ext cx="7015396" cy="0"/>
        </a:xfrm>
        <a:prstGeom prst="line">
          <a:avLst/>
        </a:prstGeom>
        <a:solidFill>
          <a:schemeClr val="accent2">
            <a:hueOff val="-2070378"/>
            <a:satOff val="9172"/>
            <a:lumOff val="-3373"/>
            <a:alphaOff val="0"/>
          </a:schemeClr>
        </a:solidFill>
        <a:ln w="12700" cap="flat" cmpd="sng" algn="ctr">
          <a:solidFill>
            <a:schemeClr val="accent2">
              <a:hueOff val="-2070378"/>
              <a:satOff val="9172"/>
              <a:lumOff val="-3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0EAB94-88C0-44D0-8C9B-673BC7A706FF}">
      <dsp:nvSpPr>
        <dsp:cNvPr id="0" name=""/>
        <dsp:cNvSpPr/>
      </dsp:nvSpPr>
      <dsp:spPr>
        <a:xfrm>
          <a:off x="0" y="1081399"/>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2</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グループの目的・同一性の模索</a:t>
          </a:r>
          <a:endParaRPr lang="en-US" sz="2500" kern="1200"/>
        </a:p>
      </dsp:txBody>
      <dsp:txXfrm>
        <a:off x="0" y="1081399"/>
        <a:ext cx="7015396" cy="1078237"/>
      </dsp:txXfrm>
    </dsp:sp>
    <dsp:sp modelId="{D7E37046-F64F-474B-A1DC-FDD85CD7FD36}">
      <dsp:nvSpPr>
        <dsp:cNvPr id="0" name=""/>
        <dsp:cNvSpPr/>
      </dsp:nvSpPr>
      <dsp:spPr>
        <a:xfrm>
          <a:off x="0" y="2159637"/>
          <a:ext cx="7015396" cy="0"/>
        </a:xfrm>
        <a:prstGeom prst="line">
          <a:avLst/>
        </a:prstGeom>
        <a:solidFill>
          <a:schemeClr val="accent2">
            <a:hueOff val="-4140755"/>
            <a:satOff val="18344"/>
            <a:lumOff val="-6746"/>
            <a:alphaOff val="0"/>
          </a:schemeClr>
        </a:solidFill>
        <a:ln w="12700" cap="flat" cmpd="sng" algn="ctr">
          <a:solidFill>
            <a:schemeClr val="accent2">
              <a:hueOff val="-4140755"/>
              <a:satOff val="18344"/>
              <a:lumOff val="-67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5DDC2E-D80F-43F0-9AF9-F25F595FC174}">
      <dsp:nvSpPr>
        <dsp:cNvPr id="0" name=""/>
        <dsp:cNvSpPr/>
      </dsp:nvSpPr>
      <dsp:spPr>
        <a:xfrm>
          <a:off x="0" y="2159637"/>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3</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否定的感情の表明</a:t>
          </a:r>
          <a:endParaRPr lang="en-US" sz="2500" kern="1200"/>
        </a:p>
      </dsp:txBody>
      <dsp:txXfrm>
        <a:off x="0" y="2159637"/>
        <a:ext cx="7015396" cy="1078237"/>
      </dsp:txXfrm>
    </dsp:sp>
    <dsp:sp modelId="{DA1C5DA0-6FDB-4AB2-95C5-8C562A3A0B44}">
      <dsp:nvSpPr>
        <dsp:cNvPr id="0" name=""/>
        <dsp:cNvSpPr/>
      </dsp:nvSpPr>
      <dsp:spPr>
        <a:xfrm>
          <a:off x="0" y="3237875"/>
          <a:ext cx="7015396" cy="0"/>
        </a:xfrm>
        <a:prstGeom prst="line">
          <a:avLst/>
        </a:prstGeom>
        <a:solidFill>
          <a:schemeClr val="accent2">
            <a:hueOff val="-6211133"/>
            <a:satOff val="27515"/>
            <a:lumOff val="-10118"/>
            <a:alphaOff val="0"/>
          </a:schemeClr>
        </a:solidFill>
        <a:ln w="12700" cap="flat" cmpd="sng" algn="ctr">
          <a:solidFill>
            <a:schemeClr val="accent2">
              <a:hueOff val="-6211133"/>
              <a:satOff val="27515"/>
              <a:lumOff val="-10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4C251D-C3AD-4741-8D9A-36204F7046E6}">
      <dsp:nvSpPr>
        <dsp:cNvPr id="0" name=""/>
        <dsp:cNvSpPr/>
      </dsp:nvSpPr>
      <dsp:spPr>
        <a:xfrm>
          <a:off x="0" y="3237875"/>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4</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相互信頼の発展</a:t>
          </a:r>
          <a:endParaRPr lang="en-US" sz="2500" kern="1200"/>
        </a:p>
      </dsp:txBody>
      <dsp:txXfrm>
        <a:off x="0" y="3237875"/>
        <a:ext cx="7015396" cy="1078237"/>
      </dsp:txXfrm>
    </dsp:sp>
    <dsp:sp modelId="{703ADBC7-8A2F-4EDC-8175-95D49547083B}">
      <dsp:nvSpPr>
        <dsp:cNvPr id="0" name=""/>
        <dsp:cNvSpPr/>
      </dsp:nvSpPr>
      <dsp:spPr>
        <a:xfrm>
          <a:off x="0" y="4316113"/>
          <a:ext cx="7015396" cy="0"/>
        </a:xfrm>
        <a:prstGeom prst="line">
          <a:avLst/>
        </a:prstGeom>
        <a:solidFill>
          <a:schemeClr val="accent2">
            <a:hueOff val="-8281511"/>
            <a:satOff val="36687"/>
            <a:lumOff val="-13491"/>
            <a:alphaOff val="0"/>
          </a:schemeClr>
        </a:solidFill>
        <a:ln w="12700" cap="flat" cmpd="sng" algn="ctr">
          <a:solidFill>
            <a:schemeClr val="accent2">
              <a:hueOff val="-8281511"/>
              <a:satOff val="36687"/>
              <a:lumOff val="-13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89A90-4C3C-46DB-9BEC-130358696A0D}">
      <dsp:nvSpPr>
        <dsp:cNvPr id="0" name=""/>
        <dsp:cNvSpPr/>
      </dsp:nvSpPr>
      <dsp:spPr>
        <a:xfrm>
          <a:off x="0" y="4316113"/>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5</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親密感の確立</a:t>
          </a:r>
          <a:endParaRPr lang="en-US" sz="2500" kern="1200"/>
        </a:p>
      </dsp:txBody>
      <dsp:txXfrm>
        <a:off x="0" y="4316113"/>
        <a:ext cx="7015396" cy="1078237"/>
      </dsp:txXfrm>
    </dsp:sp>
    <dsp:sp modelId="{D67E163F-1325-454A-A540-CF6488DDE09F}">
      <dsp:nvSpPr>
        <dsp:cNvPr id="0" name=""/>
        <dsp:cNvSpPr/>
      </dsp:nvSpPr>
      <dsp:spPr>
        <a:xfrm>
          <a:off x="0" y="5394351"/>
          <a:ext cx="7015396" cy="0"/>
        </a:xfrm>
        <a:prstGeom prst="line">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1B51D9-54AC-4A69-B99C-432AF4CE3C55}">
      <dsp:nvSpPr>
        <dsp:cNvPr id="0" name=""/>
        <dsp:cNvSpPr/>
      </dsp:nvSpPr>
      <dsp:spPr>
        <a:xfrm>
          <a:off x="0" y="5394351"/>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6</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深い相互関係と自己直面</a:t>
          </a:r>
          <a:endParaRPr lang="en-US" sz="2500" kern="1200"/>
        </a:p>
      </dsp:txBody>
      <dsp:txXfrm>
        <a:off x="0" y="5394351"/>
        <a:ext cx="7015396" cy="107823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27832-7950-4946-921C-4BCC5823F0BF}">
      <dsp:nvSpPr>
        <dsp:cNvPr id="0" name=""/>
        <dsp:cNvSpPr/>
      </dsp:nvSpPr>
      <dsp:spPr>
        <a:xfrm>
          <a:off x="3837" y="669255"/>
          <a:ext cx="2077769" cy="290887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1991" tIns="330200" rIns="161991" bIns="330200" numCol="1" spcCol="1270" anchor="t" anchorCtr="0">
          <a:noAutofit/>
        </a:bodyPr>
        <a:lstStyle/>
        <a:p>
          <a:pPr marL="0" lvl="0" indent="0" algn="l" defTabSz="1066800">
            <a:lnSpc>
              <a:spcPct val="90000"/>
            </a:lnSpc>
            <a:spcBef>
              <a:spcPct val="0"/>
            </a:spcBef>
            <a:spcAft>
              <a:spcPct val="35000"/>
            </a:spcAft>
            <a:buNone/>
          </a:pPr>
          <a:r>
            <a:rPr kumimoji="1" lang="ja-JP" sz="2400" kern="1200"/>
            <a:t>①受講生の記録</a:t>
          </a:r>
          <a:endParaRPr lang="en-US" sz="2400" kern="1200"/>
        </a:p>
      </dsp:txBody>
      <dsp:txXfrm>
        <a:off x="3837" y="1774628"/>
        <a:ext cx="2077769" cy="1745326"/>
      </dsp:txXfrm>
    </dsp:sp>
    <dsp:sp modelId="{2DF60452-8880-4FE0-8E7B-56CAD4D1D8F0}">
      <dsp:nvSpPr>
        <dsp:cNvPr id="0" name=""/>
        <dsp:cNvSpPr/>
      </dsp:nvSpPr>
      <dsp:spPr>
        <a:xfrm>
          <a:off x="606390" y="960142"/>
          <a:ext cx="872663" cy="87266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36" tIns="12700" rIns="68036" bIns="12700" numCol="1" spcCol="1270" anchor="ctr" anchorCtr="0">
          <a:noAutofit/>
        </a:bodyPr>
        <a:lstStyle/>
        <a:p>
          <a:pPr marL="0" lvl="0" indent="0" algn="ctr" defTabSz="1955800">
            <a:lnSpc>
              <a:spcPct val="90000"/>
            </a:lnSpc>
            <a:spcBef>
              <a:spcPct val="0"/>
            </a:spcBef>
            <a:spcAft>
              <a:spcPct val="35000"/>
            </a:spcAft>
            <a:buNone/>
          </a:pPr>
          <a:r>
            <a:rPr lang="en-US" sz="4400" kern="1200"/>
            <a:t>1</a:t>
          </a:r>
        </a:p>
      </dsp:txBody>
      <dsp:txXfrm>
        <a:off x="734189" y="1087941"/>
        <a:ext cx="617065" cy="617065"/>
      </dsp:txXfrm>
    </dsp:sp>
    <dsp:sp modelId="{BFC5E4AC-61E5-43DF-96F7-65B6D2F7AFF9}">
      <dsp:nvSpPr>
        <dsp:cNvPr id="0" name=""/>
        <dsp:cNvSpPr/>
      </dsp:nvSpPr>
      <dsp:spPr>
        <a:xfrm>
          <a:off x="3837" y="3578060"/>
          <a:ext cx="2077769" cy="72"/>
        </a:xfrm>
        <a:prstGeom prst="rect">
          <a:avLst/>
        </a:prstGeom>
        <a:solidFill>
          <a:schemeClr val="accent2">
            <a:hueOff val="-1150210"/>
            <a:satOff val="5095"/>
            <a:lumOff val="-1874"/>
            <a:alphaOff val="0"/>
          </a:schemeClr>
        </a:solidFill>
        <a:ln w="12700" cap="flat" cmpd="sng" algn="ctr">
          <a:solidFill>
            <a:schemeClr val="accent2">
              <a:hueOff val="-1150210"/>
              <a:satOff val="5095"/>
              <a:lumOff val="-18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51CACB-017D-47FB-862A-0E62690BA21F}">
      <dsp:nvSpPr>
        <dsp:cNvPr id="0" name=""/>
        <dsp:cNvSpPr/>
      </dsp:nvSpPr>
      <dsp:spPr>
        <a:xfrm>
          <a:off x="2289384" y="669255"/>
          <a:ext cx="2077769" cy="2908877"/>
        </a:xfrm>
        <a:prstGeom prst="rect">
          <a:avLst/>
        </a:prstGeom>
        <a:solidFill>
          <a:schemeClr val="accent2">
            <a:tint val="40000"/>
            <a:alpha val="90000"/>
            <a:hueOff val="-2736497"/>
            <a:satOff val="7830"/>
            <a:lumOff val="-521"/>
            <a:alphaOff val="0"/>
          </a:schemeClr>
        </a:solidFill>
        <a:ln w="12700" cap="flat" cmpd="sng" algn="ctr">
          <a:solidFill>
            <a:schemeClr val="accent2">
              <a:tint val="40000"/>
              <a:alpha val="90000"/>
              <a:hueOff val="-2736497"/>
              <a:satOff val="7830"/>
              <a:lumOff val="-5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1991" tIns="330200" rIns="161991" bIns="330200" numCol="1" spcCol="1270" anchor="t" anchorCtr="0">
          <a:noAutofit/>
        </a:bodyPr>
        <a:lstStyle/>
        <a:p>
          <a:pPr marL="0" lvl="0" indent="0" algn="l" defTabSz="1066800">
            <a:lnSpc>
              <a:spcPct val="90000"/>
            </a:lnSpc>
            <a:spcBef>
              <a:spcPct val="0"/>
            </a:spcBef>
            <a:spcAft>
              <a:spcPct val="35000"/>
            </a:spcAft>
            <a:buNone/>
          </a:pPr>
          <a:r>
            <a:rPr kumimoji="1" lang="ja-JP" sz="2400" kern="1200"/>
            <a:t>②グループの記録</a:t>
          </a:r>
          <a:endParaRPr lang="en-US" sz="2400" kern="1200"/>
        </a:p>
      </dsp:txBody>
      <dsp:txXfrm>
        <a:off x="2289384" y="1774628"/>
        <a:ext cx="2077769" cy="1745326"/>
      </dsp:txXfrm>
    </dsp:sp>
    <dsp:sp modelId="{2904208F-AEC3-4429-8DF6-FD182108E4B9}">
      <dsp:nvSpPr>
        <dsp:cNvPr id="0" name=""/>
        <dsp:cNvSpPr/>
      </dsp:nvSpPr>
      <dsp:spPr>
        <a:xfrm>
          <a:off x="2891937" y="960142"/>
          <a:ext cx="872663" cy="872663"/>
        </a:xfrm>
        <a:prstGeom prst="ellipse">
          <a:avLst/>
        </a:prstGeom>
        <a:solidFill>
          <a:schemeClr val="accent2">
            <a:hueOff val="-2300419"/>
            <a:satOff val="10191"/>
            <a:lumOff val="-3748"/>
            <a:alphaOff val="0"/>
          </a:schemeClr>
        </a:solidFill>
        <a:ln w="12700" cap="flat" cmpd="sng" algn="ctr">
          <a:solidFill>
            <a:schemeClr val="accent2">
              <a:hueOff val="-2300419"/>
              <a:satOff val="10191"/>
              <a:lumOff val="-374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36" tIns="12700" rIns="68036" bIns="12700" numCol="1" spcCol="1270" anchor="ctr" anchorCtr="0">
          <a:noAutofit/>
        </a:bodyPr>
        <a:lstStyle/>
        <a:p>
          <a:pPr marL="0" lvl="0" indent="0" algn="ctr" defTabSz="1955800">
            <a:lnSpc>
              <a:spcPct val="90000"/>
            </a:lnSpc>
            <a:spcBef>
              <a:spcPct val="0"/>
            </a:spcBef>
            <a:spcAft>
              <a:spcPct val="35000"/>
            </a:spcAft>
            <a:buNone/>
          </a:pPr>
          <a:r>
            <a:rPr lang="en-US" sz="4400" kern="1200"/>
            <a:t>2</a:t>
          </a:r>
        </a:p>
      </dsp:txBody>
      <dsp:txXfrm>
        <a:off x="3019736" y="1087941"/>
        <a:ext cx="617065" cy="617065"/>
      </dsp:txXfrm>
    </dsp:sp>
    <dsp:sp modelId="{EFC2CF5F-2148-458A-852E-1A3C710320B2}">
      <dsp:nvSpPr>
        <dsp:cNvPr id="0" name=""/>
        <dsp:cNvSpPr/>
      </dsp:nvSpPr>
      <dsp:spPr>
        <a:xfrm>
          <a:off x="2289384" y="3578060"/>
          <a:ext cx="2077769" cy="72"/>
        </a:xfrm>
        <a:prstGeom prst="rect">
          <a:avLst/>
        </a:prstGeom>
        <a:solidFill>
          <a:schemeClr val="accent2">
            <a:hueOff val="-3450629"/>
            <a:satOff val="15286"/>
            <a:lumOff val="-5621"/>
            <a:alphaOff val="0"/>
          </a:schemeClr>
        </a:solidFill>
        <a:ln w="12700" cap="flat" cmpd="sng" algn="ctr">
          <a:solidFill>
            <a:schemeClr val="accent2">
              <a:hueOff val="-3450629"/>
              <a:satOff val="15286"/>
              <a:lumOff val="-56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7CB47-6126-4D3A-B6AB-C977FFC55953}">
      <dsp:nvSpPr>
        <dsp:cNvPr id="0" name=""/>
        <dsp:cNvSpPr/>
      </dsp:nvSpPr>
      <dsp:spPr>
        <a:xfrm>
          <a:off x="4574931" y="669255"/>
          <a:ext cx="2077769" cy="2908877"/>
        </a:xfrm>
        <a:prstGeom prst="rect">
          <a:avLst/>
        </a:prstGeom>
        <a:solidFill>
          <a:schemeClr val="accent2">
            <a:tint val="40000"/>
            <a:alpha val="90000"/>
            <a:hueOff val="-5472993"/>
            <a:satOff val="15661"/>
            <a:lumOff val="-1042"/>
            <a:alphaOff val="0"/>
          </a:schemeClr>
        </a:solidFill>
        <a:ln w="12700" cap="flat" cmpd="sng" algn="ctr">
          <a:solidFill>
            <a:schemeClr val="accent2">
              <a:tint val="40000"/>
              <a:alpha val="90000"/>
              <a:hueOff val="-5472993"/>
              <a:satOff val="15661"/>
              <a:lumOff val="-1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1991" tIns="330200" rIns="161991" bIns="330200" numCol="1" spcCol="1270" anchor="t" anchorCtr="0">
          <a:noAutofit/>
        </a:bodyPr>
        <a:lstStyle/>
        <a:p>
          <a:pPr marL="0" lvl="0" indent="0" algn="l" defTabSz="1066800">
            <a:lnSpc>
              <a:spcPct val="90000"/>
            </a:lnSpc>
            <a:spcBef>
              <a:spcPct val="0"/>
            </a:spcBef>
            <a:spcAft>
              <a:spcPct val="35000"/>
            </a:spcAft>
            <a:buNone/>
          </a:pPr>
          <a:r>
            <a:rPr kumimoji="1" lang="ja-JP" sz="2400" kern="1200"/>
            <a:t>③プログラムの日程記録</a:t>
          </a:r>
          <a:endParaRPr lang="en-US" sz="2400" kern="1200"/>
        </a:p>
      </dsp:txBody>
      <dsp:txXfrm>
        <a:off x="4574931" y="1774628"/>
        <a:ext cx="2077769" cy="1745326"/>
      </dsp:txXfrm>
    </dsp:sp>
    <dsp:sp modelId="{13323692-D177-4F9E-BC66-0BEAB17CDC8B}">
      <dsp:nvSpPr>
        <dsp:cNvPr id="0" name=""/>
        <dsp:cNvSpPr/>
      </dsp:nvSpPr>
      <dsp:spPr>
        <a:xfrm>
          <a:off x="5177484" y="960142"/>
          <a:ext cx="872663" cy="872663"/>
        </a:xfrm>
        <a:prstGeom prst="ellipse">
          <a:avLst/>
        </a:prstGeom>
        <a:solidFill>
          <a:schemeClr val="accent2">
            <a:hueOff val="-4600839"/>
            <a:satOff val="20382"/>
            <a:lumOff val="-7495"/>
            <a:alphaOff val="0"/>
          </a:schemeClr>
        </a:solidFill>
        <a:ln w="12700" cap="flat" cmpd="sng" algn="ctr">
          <a:solidFill>
            <a:schemeClr val="accent2">
              <a:hueOff val="-4600839"/>
              <a:satOff val="20382"/>
              <a:lumOff val="-74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36" tIns="12700" rIns="68036" bIns="12700" numCol="1" spcCol="1270" anchor="ctr" anchorCtr="0">
          <a:noAutofit/>
        </a:bodyPr>
        <a:lstStyle/>
        <a:p>
          <a:pPr marL="0" lvl="0" indent="0" algn="ctr" defTabSz="1955800">
            <a:lnSpc>
              <a:spcPct val="90000"/>
            </a:lnSpc>
            <a:spcBef>
              <a:spcPct val="0"/>
            </a:spcBef>
            <a:spcAft>
              <a:spcPct val="35000"/>
            </a:spcAft>
            <a:buNone/>
          </a:pPr>
          <a:r>
            <a:rPr lang="en-US" sz="4400" kern="1200"/>
            <a:t>3</a:t>
          </a:r>
        </a:p>
      </dsp:txBody>
      <dsp:txXfrm>
        <a:off x="5305283" y="1087941"/>
        <a:ext cx="617065" cy="617065"/>
      </dsp:txXfrm>
    </dsp:sp>
    <dsp:sp modelId="{6DB7616D-E01F-4B52-AC7A-74647B5D2A32}">
      <dsp:nvSpPr>
        <dsp:cNvPr id="0" name=""/>
        <dsp:cNvSpPr/>
      </dsp:nvSpPr>
      <dsp:spPr>
        <a:xfrm>
          <a:off x="4574931" y="3578060"/>
          <a:ext cx="2077769" cy="72"/>
        </a:xfrm>
        <a:prstGeom prst="rect">
          <a:avLst/>
        </a:prstGeom>
        <a:solidFill>
          <a:schemeClr val="accent2">
            <a:hueOff val="-5751049"/>
            <a:satOff val="25477"/>
            <a:lumOff val="-9369"/>
            <a:alphaOff val="0"/>
          </a:schemeClr>
        </a:solidFill>
        <a:ln w="12700" cap="flat" cmpd="sng" algn="ctr">
          <a:solidFill>
            <a:schemeClr val="accent2">
              <a:hueOff val="-5751049"/>
              <a:satOff val="25477"/>
              <a:lumOff val="-93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9AD0A-D3D6-401A-BE43-7359F992CE11}">
      <dsp:nvSpPr>
        <dsp:cNvPr id="0" name=""/>
        <dsp:cNvSpPr/>
      </dsp:nvSpPr>
      <dsp:spPr>
        <a:xfrm>
          <a:off x="6860478" y="669255"/>
          <a:ext cx="2077769" cy="2908877"/>
        </a:xfrm>
        <a:prstGeom prst="rect">
          <a:avLst/>
        </a:prstGeom>
        <a:solidFill>
          <a:schemeClr val="accent2">
            <a:tint val="40000"/>
            <a:alpha val="90000"/>
            <a:hueOff val="-8209490"/>
            <a:satOff val="23491"/>
            <a:lumOff val="-1563"/>
            <a:alphaOff val="0"/>
          </a:schemeClr>
        </a:solidFill>
        <a:ln w="12700" cap="flat" cmpd="sng" algn="ctr">
          <a:solidFill>
            <a:schemeClr val="accent2">
              <a:tint val="40000"/>
              <a:alpha val="90000"/>
              <a:hueOff val="-8209490"/>
              <a:satOff val="23491"/>
              <a:lumOff val="-15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1991" tIns="330200" rIns="161991" bIns="330200" numCol="1" spcCol="1270" anchor="t" anchorCtr="0">
          <a:noAutofit/>
        </a:bodyPr>
        <a:lstStyle/>
        <a:p>
          <a:pPr marL="0" lvl="0" indent="0" algn="l" defTabSz="1066800">
            <a:lnSpc>
              <a:spcPct val="90000"/>
            </a:lnSpc>
            <a:spcBef>
              <a:spcPct val="0"/>
            </a:spcBef>
            <a:spcAft>
              <a:spcPct val="35000"/>
            </a:spcAft>
            <a:buNone/>
          </a:pPr>
          <a:r>
            <a:rPr kumimoji="1" lang="ja-JP" sz="2400" kern="1200"/>
            <a:t>④イベント記録</a:t>
          </a:r>
          <a:endParaRPr lang="en-US" sz="2400" kern="1200"/>
        </a:p>
      </dsp:txBody>
      <dsp:txXfrm>
        <a:off x="6860478" y="1774628"/>
        <a:ext cx="2077769" cy="1745326"/>
      </dsp:txXfrm>
    </dsp:sp>
    <dsp:sp modelId="{FDAE42DF-5321-4F32-B524-9D2F7067CD46}">
      <dsp:nvSpPr>
        <dsp:cNvPr id="0" name=""/>
        <dsp:cNvSpPr/>
      </dsp:nvSpPr>
      <dsp:spPr>
        <a:xfrm>
          <a:off x="7463031" y="960142"/>
          <a:ext cx="872663" cy="872663"/>
        </a:xfrm>
        <a:prstGeom prst="ellipse">
          <a:avLst/>
        </a:prstGeom>
        <a:solidFill>
          <a:schemeClr val="accent2">
            <a:hueOff val="-6901259"/>
            <a:satOff val="30573"/>
            <a:lumOff val="-11243"/>
            <a:alphaOff val="0"/>
          </a:schemeClr>
        </a:solidFill>
        <a:ln w="12700" cap="flat" cmpd="sng" algn="ctr">
          <a:solidFill>
            <a:schemeClr val="accent2">
              <a:hueOff val="-6901259"/>
              <a:satOff val="30573"/>
              <a:lumOff val="-1124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36" tIns="12700" rIns="68036" bIns="12700" numCol="1" spcCol="1270" anchor="ctr" anchorCtr="0">
          <a:noAutofit/>
        </a:bodyPr>
        <a:lstStyle/>
        <a:p>
          <a:pPr marL="0" lvl="0" indent="0" algn="ctr" defTabSz="1955800">
            <a:lnSpc>
              <a:spcPct val="90000"/>
            </a:lnSpc>
            <a:spcBef>
              <a:spcPct val="0"/>
            </a:spcBef>
            <a:spcAft>
              <a:spcPct val="35000"/>
            </a:spcAft>
            <a:buNone/>
          </a:pPr>
          <a:r>
            <a:rPr lang="en-US" sz="4400" kern="1200"/>
            <a:t>4</a:t>
          </a:r>
        </a:p>
      </dsp:txBody>
      <dsp:txXfrm>
        <a:off x="7590830" y="1087941"/>
        <a:ext cx="617065" cy="617065"/>
      </dsp:txXfrm>
    </dsp:sp>
    <dsp:sp modelId="{B4E2B4D4-1942-41D5-A2C1-82654D5F98EE}">
      <dsp:nvSpPr>
        <dsp:cNvPr id="0" name=""/>
        <dsp:cNvSpPr/>
      </dsp:nvSpPr>
      <dsp:spPr>
        <a:xfrm>
          <a:off x="6860478" y="3578060"/>
          <a:ext cx="2077769" cy="72"/>
        </a:xfrm>
        <a:prstGeom prst="rect">
          <a:avLst/>
        </a:prstGeom>
        <a:solidFill>
          <a:schemeClr val="accent2">
            <a:hueOff val="-8051469"/>
            <a:satOff val="35668"/>
            <a:lumOff val="-13116"/>
            <a:alphaOff val="0"/>
          </a:schemeClr>
        </a:solidFill>
        <a:ln w="12700" cap="flat" cmpd="sng" algn="ctr">
          <a:solidFill>
            <a:schemeClr val="accent2">
              <a:hueOff val="-8051469"/>
              <a:satOff val="35668"/>
              <a:lumOff val="-131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4E43BE-DBA8-404F-8F9D-392D669BD28F}">
      <dsp:nvSpPr>
        <dsp:cNvPr id="0" name=""/>
        <dsp:cNvSpPr/>
      </dsp:nvSpPr>
      <dsp:spPr>
        <a:xfrm>
          <a:off x="9146025" y="669255"/>
          <a:ext cx="2077769" cy="2908877"/>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1991" tIns="330200" rIns="161991" bIns="330200" numCol="1" spcCol="1270" anchor="t" anchorCtr="0">
          <a:noAutofit/>
        </a:bodyPr>
        <a:lstStyle/>
        <a:p>
          <a:pPr marL="0" lvl="0" indent="0" algn="l" defTabSz="1066800">
            <a:lnSpc>
              <a:spcPct val="90000"/>
            </a:lnSpc>
            <a:spcBef>
              <a:spcPct val="0"/>
            </a:spcBef>
            <a:spcAft>
              <a:spcPct val="35000"/>
            </a:spcAft>
            <a:buNone/>
          </a:pPr>
          <a:r>
            <a:rPr kumimoji="1" lang="ja-JP" sz="2400" kern="1200"/>
            <a:t>⑤受講生の発展の記録</a:t>
          </a:r>
          <a:endParaRPr lang="en-US" sz="2400" kern="1200"/>
        </a:p>
      </dsp:txBody>
      <dsp:txXfrm>
        <a:off x="9146025" y="1774628"/>
        <a:ext cx="2077769" cy="1745326"/>
      </dsp:txXfrm>
    </dsp:sp>
    <dsp:sp modelId="{45113ADC-75A8-4D38-B250-BD280A3B26A5}">
      <dsp:nvSpPr>
        <dsp:cNvPr id="0" name=""/>
        <dsp:cNvSpPr/>
      </dsp:nvSpPr>
      <dsp:spPr>
        <a:xfrm>
          <a:off x="9748578" y="960142"/>
          <a:ext cx="872663" cy="872663"/>
        </a:xfrm>
        <a:prstGeom prst="ellipse">
          <a:avLst/>
        </a:prstGeom>
        <a:solidFill>
          <a:schemeClr val="accent2">
            <a:hueOff val="-9201678"/>
            <a:satOff val="40764"/>
            <a:lumOff val="-14990"/>
            <a:alphaOff val="0"/>
          </a:schemeClr>
        </a:solidFill>
        <a:ln w="12700" cap="flat" cmpd="sng" algn="ctr">
          <a:solidFill>
            <a:schemeClr val="accent2">
              <a:hueOff val="-9201678"/>
              <a:satOff val="40764"/>
              <a:lumOff val="-149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36" tIns="12700" rIns="68036" bIns="12700" numCol="1" spcCol="1270" anchor="ctr" anchorCtr="0">
          <a:noAutofit/>
        </a:bodyPr>
        <a:lstStyle/>
        <a:p>
          <a:pPr marL="0" lvl="0" indent="0" algn="ctr" defTabSz="1955800">
            <a:lnSpc>
              <a:spcPct val="90000"/>
            </a:lnSpc>
            <a:spcBef>
              <a:spcPct val="0"/>
            </a:spcBef>
            <a:spcAft>
              <a:spcPct val="35000"/>
            </a:spcAft>
            <a:buNone/>
          </a:pPr>
          <a:r>
            <a:rPr lang="en-US" sz="4400" kern="1200"/>
            <a:t>5</a:t>
          </a:r>
        </a:p>
      </dsp:txBody>
      <dsp:txXfrm>
        <a:off x="9876377" y="1087941"/>
        <a:ext cx="617065" cy="617065"/>
      </dsp:txXfrm>
    </dsp:sp>
    <dsp:sp modelId="{CF12B8F4-FA96-489B-B1D2-EA525C5A25A7}">
      <dsp:nvSpPr>
        <dsp:cNvPr id="0" name=""/>
        <dsp:cNvSpPr/>
      </dsp:nvSpPr>
      <dsp:spPr>
        <a:xfrm>
          <a:off x="9146025" y="3578060"/>
          <a:ext cx="2077769" cy="72"/>
        </a:xfrm>
        <a:prstGeom prst="rect">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256B9-3B1D-45B9-B248-962092697429}">
      <dsp:nvSpPr>
        <dsp:cNvPr id="0" name=""/>
        <dsp:cNvSpPr/>
      </dsp:nvSpPr>
      <dsp:spPr>
        <a:xfrm>
          <a:off x="492124" y="0"/>
          <a:ext cx="5588000" cy="55880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53823A-505C-4CEF-8A31-96873D8D21D5}">
      <dsp:nvSpPr>
        <dsp:cNvPr id="0" name=""/>
        <dsp:cNvSpPr/>
      </dsp:nvSpPr>
      <dsp:spPr>
        <a:xfrm>
          <a:off x="1022984" y="530859"/>
          <a:ext cx="2179320" cy="21793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①受講生とグループに対する精神的支持</a:t>
          </a:r>
          <a:endParaRPr lang="en-US" sz="2700" kern="1200"/>
        </a:p>
      </dsp:txBody>
      <dsp:txXfrm>
        <a:off x="1129370" y="637245"/>
        <a:ext cx="1966548" cy="1966548"/>
      </dsp:txXfrm>
    </dsp:sp>
    <dsp:sp modelId="{DAD646EE-F774-4748-81CD-498ABDAC722F}">
      <dsp:nvSpPr>
        <dsp:cNvPr id="0" name=""/>
        <dsp:cNvSpPr/>
      </dsp:nvSpPr>
      <dsp:spPr>
        <a:xfrm>
          <a:off x="3369945" y="530859"/>
          <a:ext cx="2179320" cy="2179320"/>
        </a:xfrm>
        <a:prstGeom prst="roundRect">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en-US" sz="2700" kern="1200"/>
            <a:t>(</a:t>
          </a:r>
          <a:r>
            <a:rPr kumimoji="1" lang="ja-JP" sz="2700" kern="1200"/>
            <a:t>モラル・サポート</a:t>
          </a:r>
          <a:r>
            <a:rPr kumimoji="1" lang="en-US" sz="2700" kern="1200"/>
            <a:t>)</a:t>
          </a:r>
          <a:endParaRPr lang="en-US" sz="2700" kern="1200"/>
        </a:p>
      </dsp:txBody>
      <dsp:txXfrm>
        <a:off x="3476331" y="637245"/>
        <a:ext cx="1966548" cy="1966548"/>
      </dsp:txXfrm>
    </dsp:sp>
    <dsp:sp modelId="{AF784A99-90FF-4983-9651-74551CC0B4AD}">
      <dsp:nvSpPr>
        <dsp:cNvPr id="0" name=""/>
        <dsp:cNvSpPr/>
      </dsp:nvSpPr>
      <dsp:spPr>
        <a:xfrm>
          <a:off x="1022984" y="2877820"/>
          <a:ext cx="2179320" cy="2179320"/>
        </a:xfrm>
        <a:prstGeom prst="roundRect">
          <a:avLst/>
        </a:prstGeom>
        <a:solidFill>
          <a:schemeClr val="accent4">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sz="2700" kern="1200"/>
            <a:t>②受講生とグループに対する技術的支持</a:t>
          </a:r>
          <a:endParaRPr lang="en-US" sz="2700" kern="1200"/>
        </a:p>
      </dsp:txBody>
      <dsp:txXfrm>
        <a:off x="1129370" y="2984206"/>
        <a:ext cx="1966548" cy="1966548"/>
      </dsp:txXfrm>
    </dsp:sp>
    <dsp:sp modelId="{22597492-E057-4DB7-8F15-3435CF415A2C}">
      <dsp:nvSpPr>
        <dsp:cNvPr id="0" name=""/>
        <dsp:cNvSpPr/>
      </dsp:nvSpPr>
      <dsp:spPr>
        <a:xfrm>
          <a:off x="3369945" y="2877820"/>
          <a:ext cx="2179320" cy="2179320"/>
        </a:xfrm>
        <a:prstGeom prst="round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en-US" sz="2700" kern="1200"/>
            <a:t>(</a:t>
          </a:r>
          <a:r>
            <a:rPr kumimoji="1" lang="ja-JP" sz="2700" kern="1200"/>
            <a:t>テクニカル・サポート</a:t>
          </a:r>
          <a:r>
            <a:rPr kumimoji="1" lang="en-US" sz="2700" kern="1200"/>
            <a:t>)</a:t>
          </a:r>
          <a:endParaRPr lang="en-US" sz="2700" kern="1200"/>
        </a:p>
      </dsp:txBody>
      <dsp:txXfrm>
        <a:off x="3476331" y="2984206"/>
        <a:ext cx="1966548" cy="196654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8BCC1-E381-4068-A6DC-76DC86DB988A}">
      <dsp:nvSpPr>
        <dsp:cNvPr id="0" name=""/>
        <dsp:cNvSpPr/>
      </dsp:nvSpPr>
      <dsp:spPr>
        <a:xfrm>
          <a:off x="4508911" y="1680483"/>
          <a:ext cx="1006377" cy="91440"/>
        </a:xfrm>
        <a:custGeom>
          <a:avLst/>
          <a:gdLst/>
          <a:ahLst/>
          <a:cxnLst/>
          <a:rect l="0" t="0" r="0" b="0"/>
          <a:pathLst>
            <a:path>
              <a:moveTo>
                <a:pt x="0" y="45720"/>
              </a:moveTo>
              <a:lnTo>
                <a:pt x="1006377"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86175" y="1721018"/>
        <a:ext cx="51848" cy="10369"/>
      </dsp:txXfrm>
    </dsp:sp>
    <dsp:sp modelId="{57472882-D0F7-4C3D-B706-F8CCF5F1D75C}">
      <dsp:nvSpPr>
        <dsp:cNvPr id="0" name=""/>
        <dsp:cNvSpPr/>
      </dsp:nvSpPr>
      <dsp:spPr>
        <a:xfrm>
          <a:off x="2111" y="373623"/>
          <a:ext cx="4508599" cy="2705159"/>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0925" tIns="231900" rIns="220925" bIns="231900" numCol="1" spcCol="1270" anchor="ctr" anchorCtr="0">
          <a:noAutofit/>
        </a:bodyPr>
        <a:lstStyle/>
        <a:p>
          <a:pPr marL="0" lvl="0" indent="0" algn="ctr" defTabSz="2222500">
            <a:lnSpc>
              <a:spcPct val="90000"/>
            </a:lnSpc>
            <a:spcBef>
              <a:spcPct val="0"/>
            </a:spcBef>
            <a:spcAft>
              <a:spcPct val="35000"/>
            </a:spcAft>
            <a:buNone/>
          </a:pPr>
          <a:r>
            <a:rPr kumimoji="1" lang="ja-JP" sz="5000" kern="1200"/>
            <a:t>ライラで用いられる主要な方法は</a:t>
          </a:r>
          <a:endParaRPr lang="en-US" sz="5000" kern="1200"/>
        </a:p>
      </dsp:txBody>
      <dsp:txXfrm>
        <a:off x="2111" y="373623"/>
        <a:ext cx="4508599" cy="2705159"/>
      </dsp:txXfrm>
    </dsp:sp>
    <dsp:sp modelId="{DE629818-779B-4E1F-BDE0-44500093750F}">
      <dsp:nvSpPr>
        <dsp:cNvPr id="0" name=""/>
        <dsp:cNvSpPr/>
      </dsp:nvSpPr>
      <dsp:spPr>
        <a:xfrm>
          <a:off x="5547688" y="373623"/>
          <a:ext cx="4508599" cy="2705159"/>
        </a:xfrm>
        <a:prstGeom prst="rect">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0925" tIns="231900" rIns="220925" bIns="231900" numCol="1" spcCol="1270" anchor="ctr" anchorCtr="0">
          <a:noAutofit/>
        </a:bodyPr>
        <a:lstStyle/>
        <a:p>
          <a:pPr marL="0" lvl="0" indent="0" algn="ctr" defTabSz="2222500">
            <a:lnSpc>
              <a:spcPct val="90000"/>
            </a:lnSpc>
            <a:spcBef>
              <a:spcPct val="0"/>
            </a:spcBef>
            <a:spcAft>
              <a:spcPct val="35000"/>
            </a:spcAft>
            <a:buNone/>
          </a:pPr>
          <a:r>
            <a:rPr kumimoji="1" lang="ja-JP" sz="5000" kern="1200"/>
            <a:t>「グループワーク」である。</a:t>
          </a:r>
          <a:endParaRPr lang="en-US" sz="5000" kern="1200"/>
        </a:p>
      </dsp:txBody>
      <dsp:txXfrm>
        <a:off x="5547688" y="373623"/>
        <a:ext cx="4508599" cy="270515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ACA0-7005-418C-B8E1-D575AD5992A1}">
      <dsp:nvSpPr>
        <dsp:cNvPr id="0" name=""/>
        <dsp:cNvSpPr/>
      </dsp:nvSpPr>
      <dsp:spPr>
        <a:xfrm>
          <a:off x="1139232" y="3040"/>
          <a:ext cx="4293784" cy="2576270"/>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kumimoji="1" lang="ja-JP" sz="3800" kern="1200"/>
            <a:t>①受講生と、その社会としてのグループを媒介すること。</a:t>
          </a:r>
          <a:endParaRPr lang="en-US" sz="3800" kern="1200"/>
        </a:p>
      </dsp:txBody>
      <dsp:txXfrm>
        <a:off x="1139232" y="3040"/>
        <a:ext cx="4293784" cy="2576270"/>
      </dsp:txXfrm>
    </dsp:sp>
    <dsp:sp modelId="{82A9A065-9091-4FF2-8940-F9C164CB9137}">
      <dsp:nvSpPr>
        <dsp:cNvPr id="0" name=""/>
        <dsp:cNvSpPr/>
      </dsp:nvSpPr>
      <dsp:spPr>
        <a:xfrm>
          <a:off x="1139232" y="3008689"/>
          <a:ext cx="4293784" cy="2576270"/>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kumimoji="1" lang="ja-JP" sz="3800" kern="1200"/>
            <a:t>②グループと、そのグループが所属するライラとを媒介すること。</a:t>
          </a:r>
          <a:endParaRPr lang="en-US" sz="3800" kern="1200"/>
        </a:p>
      </dsp:txBody>
      <dsp:txXfrm>
        <a:off x="1139232" y="3008689"/>
        <a:ext cx="4293784" cy="257627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228A8-9BF7-401E-B350-72E958D57E84}">
      <dsp:nvSpPr>
        <dsp:cNvPr id="0" name=""/>
        <dsp:cNvSpPr/>
      </dsp:nvSpPr>
      <dsp:spPr>
        <a:xfrm>
          <a:off x="2432666" y="462"/>
          <a:ext cx="2846897" cy="1850483"/>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①「可能にする人」</a:t>
          </a:r>
          <a:endParaRPr lang="en-US" sz="3100" kern="1200"/>
        </a:p>
      </dsp:txBody>
      <dsp:txXfrm>
        <a:off x="2522999" y="90795"/>
        <a:ext cx="2666231" cy="1669817"/>
      </dsp:txXfrm>
    </dsp:sp>
    <dsp:sp modelId="{8E47A27A-5389-4F1A-AD84-F957ED89B052}">
      <dsp:nvSpPr>
        <dsp:cNvPr id="0" name=""/>
        <dsp:cNvSpPr/>
      </dsp:nvSpPr>
      <dsp:spPr>
        <a:xfrm>
          <a:off x="1387048" y="925703"/>
          <a:ext cx="4938133" cy="4938133"/>
        </a:xfrm>
        <a:custGeom>
          <a:avLst/>
          <a:gdLst/>
          <a:ahLst/>
          <a:cxnLst/>
          <a:rect l="0" t="0" r="0" b="0"/>
          <a:pathLst>
            <a:path>
              <a:moveTo>
                <a:pt x="3913218" y="466389"/>
              </a:moveTo>
              <a:arcTo wR="2469066" hR="2469066" stAng="18347746" swAng="3648617"/>
            </a:path>
          </a:pathLst>
        </a:custGeom>
        <a:noFill/>
        <a:ln w="635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917B52-A75C-4285-A6F6-9D9EF70D2857}">
      <dsp:nvSpPr>
        <dsp:cNvPr id="0" name=""/>
        <dsp:cNvSpPr/>
      </dsp:nvSpPr>
      <dsp:spPr>
        <a:xfrm>
          <a:off x="4570941" y="3704062"/>
          <a:ext cx="2846897" cy="1850483"/>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②「変化を起こさせる人」</a:t>
          </a:r>
          <a:endParaRPr lang="en-US" sz="3100" kern="1200"/>
        </a:p>
      </dsp:txBody>
      <dsp:txXfrm>
        <a:off x="4661274" y="3794395"/>
        <a:ext cx="2666231" cy="1669817"/>
      </dsp:txXfrm>
    </dsp:sp>
    <dsp:sp modelId="{40E3337F-CD9C-48AA-896E-E51A718C01D6}">
      <dsp:nvSpPr>
        <dsp:cNvPr id="0" name=""/>
        <dsp:cNvSpPr/>
      </dsp:nvSpPr>
      <dsp:spPr>
        <a:xfrm>
          <a:off x="1387048" y="925703"/>
          <a:ext cx="4938133" cy="4938133"/>
        </a:xfrm>
        <a:custGeom>
          <a:avLst/>
          <a:gdLst/>
          <a:ahLst/>
          <a:cxnLst/>
          <a:rect l="0" t="0" r="0" b="0"/>
          <a:pathLst>
            <a:path>
              <a:moveTo>
                <a:pt x="3644598" y="4640336"/>
              </a:moveTo>
              <a:arcTo wR="2469066" hR="2469066" stAng="3694125" swAng="3411749"/>
            </a:path>
          </a:pathLst>
        </a:custGeom>
        <a:noFill/>
        <a:ln w="635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064CB6-0DB4-4920-BDF5-178AFD24B849}">
      <dsp:nvSpPr>
        <dsp:cNvPr id="0" name=""/>
        <dsp:cNvSpPr/>
      </dsp:nvSpPr>
      <dsp:spPr>
        <a:xfrm>
          <a:off x="294392" y="3704062"/>
          <a:ext cx="2846897" cy="1850483"/>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kumimoji="1" lang="ja-JP" sz="3100" kern="1200"/>
            <a:t>③「媒介者または情報提供者」</a:t>
          </a:r>
          <a:endParaRPr lang="en-US" sz="3100" kern="1200"/>
        </a:p>
      </dsp:txBody>
      <dsp:txXfrm>
        <a:off x="384725" y="3794395"/>
        <a:ext cx="2666231" cy="1669817"/>
      </dsp:txXfrm>
    </dsp:sp>
    <dsp:sp modelId="{3678BAD6-3984-4E7A-9FA6-9EDB6AD3CD7F}">
      <dsp:nvSpPr>
        <dsp:cNvPr id="0" name=""/>
        <dsp:cNvSpPr/>
      </dsp:nvSpPr>
      <dsp:spPr>
        <a:xfrm>
          <a:off x="1387048" y="925703"/>
          <a:ext cx="4938133" cy="4938133"/>
        </a:xfrm>
        <a:custGeom>
          <a:avLst/>
          <a:gdLst/>
          <a:ahLst/>
          <a:cxnLst/>
          <a:rect l="0" t="0" r="0" b="0"/>
          <a:pathLst>
            <a:path>
              <a:moveTo>
                <a:pt x="16393" y="2753112"/>
              </a:moveTo>
              <a:arcTo wR="2469066" hR="2469066" stAng="10403637" swAng="3648617"/>
            </a:path>
          </a:pathLst>
        </a:custGeom>
        <a:noFill/>
        <a:ln w="635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6DAC6-F907-416E-AE24-CD8CDA31EF9F}">
      <dsp:nvSpPr>
        <dsp:cNvPr id="0" name=""/>
        <dsp:cNvSpPr/>
      </dsp:nvSpPr>
      <dsp:spPr>
        <a:xfrm>
          <a:off x="0" y="3161"/>
          <a:ext cx="701539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6A522-D317-44A5-8489-C2AB47555A1A}">
      <dsp:nvSpPr>
        <dsp:cNvPr id="0" name=""/>
        <dsp:cNvSpPr/>
      </dsp:nvSpPr>
      <dsp:spPr>
        <a:xfrm>
          <a:off x="0" y="3161"/>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1</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当惑・模索</a:t>
          </a:r>
          <a:endParaRPr lang="en-US" sz="2500" kern="1200"/>
        </a:p>
      </dsp:txBody>
      <dsp:txXfrm>
        <a:off x="0" y="3161"/>
        <a:ext cx="7015396" cy="1078237"/>
      </dsp:txXfrm>
    </dsp:sp>
    <dsp:sp modelId="{44B2B54B-A049-4359-B1CC-98501A206339}">
      <dsp:nvSpPr>
        <dsp:cNvPr id="0" name=""/>
        <dsp:cNvSpPr/>
      </dsp:nvSpPr>
      <dsp:spPr>
        <a:xfrm>
          <a:off x="0" y="1081399"/>
          <a:ext cx="7015396" cy="0"/>
        </a:xfrm>
        <a:prstGeom prst="line">
          <a:avLst/>
        </a:prstGeom>
        <a:solidFill>
          <a:schemeClr val="accent2">
            <a:hueOff val="-2070378"/>
            <a:satOff val="9172"/>
            <a:lumOff val="-3373"/>
            <a:alphaOff val="0"/>
          </a:schemeClr>
        </a:solidFill>
        <a:ln w="12700" cap="flat" cmpd="sng" algn="ctr">
          <a:solidFill>
            <a:schemeClr val="accent2">
              <a:hueOff val="-2070378"/>
              <a:satOff val="9172"/>
              <a:lumOff val="-3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0EAB94-88C0-44D0-8C9B-673BC7A706FF}">
      <dsp:nvSpPr>
        <dsp:cNvPr id="0" name=""/>
        <dsp:cNvSpPr/>
      </dsp:nvSpPr>
      <dsp:spPr>
        <a:xfrm>
          <a:off x="0" y="1081399"/>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2</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グループの目的・同一性の模索</a:t>
          </a:r>
          <a:endParaRPr lang="en-US" sz="2500" kern="1200"/>
        </a:p>
      </dsp:txBody>
      <dsp:txXfrm>
        <a:off x="0" y="1081399"/>
        <a:ext cx="7015396" cy="1078237"/>
      </dsp:txXfrm>
    </dsp:sp>
    <dsp:sp modelId="{D7E37046-F64F-474B-A1DC-FDD85CD7FD36}">
      <dsp:nvSpPr>
        <dsp:cNvPr id="0" name=""/>
        <dsp:cNvSpPr/>
      </dsp:nvSpPr>
      <dsp:spPr>
        <a:xfrm>
          <a:off x="0" y="2159637"/>
          <a:ext cx="7015396" cy="0"/>
        </a:xfrm>
        <a:prstGeom prst="line">
          <a:avLst/>
        </a:prstGeom>
        <a:solidFill>
          <a:schemeClr val="accent2">
            <a:hueOff val="-4140755"/>
            <a:satOff val="18344"/>
            <a:lumOff val="-6746"/>
            <a:alphaOff val="0"/>
          </a:schemeClr>
        </a:solidFill>
        <a:ln w="12700" cap="flat" cmpd="sng" algn="ctr">
          <a:solidFill>
            <a:schemeClr val="accent2">
              <a:hueOff val="-4140755"/>
              <a:satOff val="18344"/>
              <a:lumOff val="-67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5DDC2E-D80F-43F0-9AF9-F25F595FC174}">
      <dsp:nvSpPr>
        <dsp:cNvPr id="0" name=""/>
        <dsp:cNvSpPr/>
      </dsp:nvSpPr>
      <dsp:spPr>
        <a:xfrm>
          <a:off x="0" y="2159637"/>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3</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否定的感情の表明</a:t>
          </a:r>
          <a:endParaRPr lang="en-US" sz="2500" kern="1200"/>
        </a:p>
      </dsp:txBody>
      <dsp:txXfrm>
        <a:off x="0" y="2159637"/>
        <a:ext cx="7015396" cy="1078237"/>
      </dsp:txXfrm>
    </dsp:sp>
    <dsp:sp modelId="{DA1C5DA0-6FDB-4AB2-95C5-8C562A3A0B44}">
      <dsp:nvSpPr>
        <dsp:cNvPr id="0" name=""/>
        <dsp:cNvSpPr/>
      </dsp:nvSpPr>
      <dsp:spPr>
        <a:xfrm>
          <a:off x="0" y="3237875"/>
          <a:ext cx="7015396" cy="0"/>
        </a:xfrm>
        <a:prstGeom prst="line">
          <a:avLst/>
        </a:prstGeom>
        <a:solidFill>
          <a:schemeClr val="accent2">
            <a:hueOff val="-6211133"/>
            <a:satOff val="27515"/>
            <a:lumOff val="-10118"/>
            <a:alphaOff val="0"/>
          </a:schemeClr>
        </a:solidFill>
        <a:ln w="12700" cap="flat" cmpd="sng" algn="ctr">
          <a:solidFill>
            <a:schemeClr val="accent2">
              <a:hueOff val="-6211133"/>
              <a:satOff val="27515"/>
              <a:lumOff val="-10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4C251D-C3AD-4741-8D9A-36204F7046E6}">
      <dsp:nvSpPr>
        <dsp:cNvPr id="0" name=""/>
        <dsp:cNvSpPr/>
      </dsp:nvSpPr>
      <dsp:spPr>
        <a:xfrm>
          <a:off x="0" y="3237875"/>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4</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相互信頼の発展</a:t>
          </a:r>
          <a:endParaRPr lang="en-US" sz="2500" kern="1200"/>
        </a:p>
      </dsp:txBody>
      <dsp:txXfrm>
        <a:off x="0" y="3237875"/>
        <a:ext cx="7015396" cy="1078237"/>
      </dsp:txXfrm>
    </dsp:sp>
    <dsp:sp modelId="{703ADBC7-8A2F-4EDC-8175-95D49547083B}">
      <dsp:nvSpPr>
        <dsp:cNvPr id="0" name=""/>
        <dsp:cNvSpPr/>
      </dsp:nvSpPr>
      <dsp:spPr>
        <a:xfrm>
          <a:off x="0" y="4316113"/>
          <a:ext cx="7015396" cy="0"/>
        </a:xfrm>
        <a:prstGeom prst="line">
          <a:avLst/>
        </a:prstGeom>
        <a:solidFill>
          <a:schemeClr val="accent2">
            <a:hueOff val="-8281511"/>
            <a:satOff val="36687"/>
            <a:lumOff val="-13491"/>
            <a:alphaOff val="0"/>
          </a:schemeClr>
        </a:solidFill>
        <a:ln w="12700" cap="flat" cmpd="sng" algn="ctr">
          <a:solidFill>
            <a:schemeClr val="accent2">
              <a:hueOff val="-8281511"/>
              <a:satOff val="36687"/>
              <a:lumOff val="-13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89A90-4C3C-46DB-9BEC-130358696A0D}">
      <dsp:nvSpPr>
        <dsp:cNvPr id="0" name=""/>
        <dsp:cNvSpPr/>
      </dsp:nvSpPr>
      <dsp:spPr>
        <a:xfrm>
          <a:off x="0" y="4316113"/>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5</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　親密感の確立</a:t>
          </a:r>
          <a:endParaRPr lang="en-US" sz="2500" kern="1200"/>
        </a:p>
      </dsp:txBody>
      <dsp:txXfrm>
        <a:off x="0" y="4316113"/>
        <a:ext cx="7015396" cy="1078237"/>
      </dsp:txXfrm>
    </dsp:sp>
    <dsp:sp modelId="{D67E163F-1325-454A-A540-CF6488DDE09F}">
      <dsp:nvSpPr>
        <dsp:cNvPr id="0" name=""/>
        <dsp:cNvSpPr/>
      </dsp:nvSpPr>
      <dsp:spPr>
        <a:xfrm>
          <a:off x="0" y="5394351"/>
          <a:ext cx="7015396" cy="0"/>
        </a:xfrm>
        <a:prstGeom prst="line">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1B51D9-54AC-4A69-B99C-432AF4CE3C55}">
      <dsp:nvSpPr>
        <dsp:cNvPr id="0" name=""/>
        <dsp:cNvSpPr/>
      </dsp:nvSpPr>
      <dsp:spPr>
        <a:xfrm>
          <a:off x="0" y="5394351"/>
          <a:ext cx="7015396" cy="107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kumimoji="1" lang="ja-JP" sz="2500" kern="1200"/>
            <a:t>段階</a:t>
          </a:r>
          <a:r>
            <a:rPr kumimoji="1" lang="en-US" sz="2500" kern="1200"/>
            <a:t>6</a:t>
          </a:r>
          <a:r>
            <a:rPr kumimoji="1" lang="ja-JP" sz="2500" kern="1200"/>
            <a:t>　　　</a:t>
          </a:r>
          <a:endParaRPr kumimoji="1" lang="ja-JP" altLang="en-US" sz="2500" kern="1200"/>
        </a:p>
        <a:p>
          <a:pPr marL="0" lvl="0" indent="0" algn="l" defTabSz="1111250">
            <a:lnSpc>
              <a:spcPct val="90000"/>
            </a:lnSpc>
            <a:spcBef>
              <a:spcPct val="0"/>
            </a:spcBef>
            <a:spcAft>
              <a:spcPct val="35000"/>
            </a:spcAft>
            <a:buNone/>
          </a:pPr>
          <a:r>
            <a:rPr kumimoji="1" lang="ja-JP" sz="2500" kern="1200"/>
            <a:t>深い相互関係と自己直面</a:t>
          </a:r>
          <a:endParaRPr lang="en-US" sz="2500" kern="1200"/>
        </a:p>
      </dsp:txBody>
      <dsp:txXfrm>
        <a:off x="0" y="5394351"/>
        <a:ext cx="7015396" cy="1078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D8BB3-B949-4C8C-B309-093E6FB658C2}">
      <dsp:nvSpPr>
        <dsp:cNvPr id="0" name=""/>
        <dsp:cNvSpPr/>
      </dsp:nvSpPr>
      <dsp:spPr>
        <a:xfrm>
          <a:off x="0" y="2026"/>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9110565-A38F-49E1-BA1C-ABED41A1D3A7}">
      <dsp:nvSpPr>
        <dsp:cNvPr id="0" name=""/>
        <dsp:cNvSpPr/>
      </dsp:nvSpPr>
      <dsp:spPr>
        <a:xfrm>
          <a:off x="261269" y="196359"/>
          <a:ext cx="475035" cy="4750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44906A6-4F44-4954-9645-6ECF7628FFA7}">
      <dsp:nvSpPr>
        <dsp:cNvPr id="0" name=""/>
        <dsp:cNvSpPr/>
      </dsp:nvSpPr>
      <dsp:spPr>
        <a:xfrm>
          <a:off x="997575" y="2026"/>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A </a:t>
          </a:r>
          <a:r>
            <a:rPr kumimoji="1" lang="ja-JP" sz="2400" kern="1200"/>
            <a:t>自由で自発的な発言の活発さ</a:t>
          </a:r>
          <a:r>
            <a:rPr kumimoji="1" lang="ja-JP" sz="2800" kern="1200"/>
            <a:t>。</a:t>
          </a:r>
          <a:endParaRPr lang="en-US" sz="2800" kern="1200"/>
        </a:p>
      </dsp:txBody>
      <dsp:txXfrm>
        <a:off x="997575" y="2026"/>
        <a:ext cx="7494145" cy="863701"/>
      </dsp:txXfrm>
    </dsp:sp>
    <dsp:sp modelId="{0906DF96-B0ED-47B0-BB0C-1BD02649B359}">
      <dsp:nvSpPr>
        <dsp:cNvPr id="0" name=""/>
        <dsp:cNvSpPr/>
      </dsp:nvSpPr>
      <dsp:spPr>
        <a:xfrm>
          <a:off x="0" y="1081653"/>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BB86882-93E9-42C1-BCCA-8D61C72F0DE1}">
      <dsp:nvSpPr>
        <dsp:cNvPr id="0" name=""/>
        <dsp:cNvSpPr/>
      </dsp:nvSpPr>
      <dsp:spPr>
        <a:xfrm>
          <a:off x="261269" y="1275986"/>
          <a:ext cx="475035" cy="4750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60CF836-9119-44BB-81DE-5F42185B7C18}">
      <dsp:nvSpPr>
        <dsp:cNvPr id="0" name=""/>
        <dsp:cNvSpPr/>
      </dsp:nvSpPr>
      <dsp:spPr>
        <a:xfrm>
          <a:off x="997575" y="1081653"/>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B</a:t>
          </a:r>
          <a:r>
            <a:rPr kumimoji="1" lang="en-US" sz="2400" kern="1200"/>
            <a:t>:</a:t>
          </a:r>
          <a:r>
            <a:rPr kumimoji="1" lang="ja-JP" sz="2400" kern="1200"/>
            <a:t>かなり重要な自己の問題や内面を語ったひとの数</a:t>
          </a:r>
          <a:endParaRPr lang="en-US" sz="2400" kern="1200"/>
        </a:p>
      </dsp:txBody>
      <dsp:txXfrm>
        <a:off x="997575" y="1081653"/>
        <a:ext cx="7494145" cy="863701"/>
      </dsp:txXfrm>
    </dsp:sp>
    <dsp:sp modelId="{C8BAD51F-B268-44F6-9D22-5BBBFACB848F}">
      <dsp:nvSpPr>
        <dsp:cNvPr id="0" name=""/>
        <dsp:cNvSpPr/>
      </dsp:nvSpPr>
      <dsp:spPr>
        <a:xfrm>
          <a:off x="0" y="2161280"/>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10F5A9D-463B-49CB-AAE2-225BE697963E}">
      <dsp:nvSpPr>
        <dsp:cNvPr id="0" name=""/>
        <dsp:cNvSpPr/>
      </dsp:nvSpPr>
      <dsp:spPr>
        <a:xfrm>
          <a:off x="261269" y="2355613"/>
          <a:ext cx="475035" cy="4750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990DA7A-4214-4656-85EB-970404E74C4B}">
      <dsp:nvSpPr>
        <dsp:cNvPr id="0" name=""/>
        <dsp:cNvSpPr/>
      </dsp:nvSpPr>
      <dsp:spPr>
        <a:xfrm>
          <a:off x="997575" y="2161280"/>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C:</a:t>
          </a:r>
          <a:r>
            <a:rPr kumimoji="1" lang="ja-JP" sz="2400" kern="1200"/>
            <a:t>語られた話の、語った人にとっての重要性、深さ</a:t>
          </a:r>
          <a:endParaRPr lang="en-US" sz="2400" kern="1200"/>
        </a:p>
      </dsp:txBody>
      <dsp:txXfrm>
        <a:off x="997575" y="2161280"/>
        <a:ext cx="7494145" cy="863701"/>
      </dsp:txXfrm>
    </dsp:sp>
    <dsp:sp modelId="{7C0AE3D9-E32F-4E19-B1B9-D46156C59E82}">
      <dsp:nvSpPr>
        <dsp:cNvPr id="0" name=""/>
        <dsp:cNvSpPr/>
      </dsp:nvSpPr>
      <dsp:spPr>
        <a:xfrm>
          <a:off x="0" y="3240907"/>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AEBB3DE-0DE3-4502-B8FD-4E652E3ED422}">
      <dsp:nvSpPr>
        <dsp:cNvPr id="0" name=""/>
        <dsp:cNvSpPr/>
      </dsp:nvSpPr>
      <dsp:spPr>
        <a:xfrm>
          <a:off x="261269" y="3435239"/>
          <a:ext cx="475035" cy="4750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50A9148-D08D-4D04-B74E-D2A6DE89297D}">
      <dsp:nvSpPr>
        <dsp:cNvPr id="0" name=""/>
        <dsp:cNvSpPr/>
      </dsp:nvSpPr>
      <dsp:spPr>
        <a:xfrm>
          <a:off x="997575" y="3240907"/>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D:</a:t>
          </a:r>
          <a:r>
            <a:rPr kumimoji="1" lang="ja-JP" sz="2400" kern="1200"/>
            <a:t>他者に対する傾聴。</a:t>
          </a:r>
          <a:endParaRPr lang="en-US" sz="2400" kern="1200"/>
        </a:p>
      </dsp:txBody>
      <dsp:txXfrm>
        <a:off x="997575" y="3240907"/>
        <a:ext cx="7494145" cy="863701"/>
      </dsp:txXfrm>
    </dsp:sp>
    <dsp:sp modelId="{62C08B2F-7DD9-4946-96CF-672819AAB58B}">
      <dsp:nvSpPr>
        <dsp:cNvPr id="0" name=""/>
        <dsp:cNvSpPr/>
      </dsp:nvSpPr>
      <dsp:spPr>
        <a:xfrm>
          <a:off x="0" y="4320533"/>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5FDA430-6608-421F-B32E-97BAE1130FFE}">
      <dsp:nvSpPr>
        <dsp:cNvPr id="0" name=""/>
        <dsp:cNvSpPr/>
      </dsp:nvSpPr>
      <dsp:spPr>
        <a:xfrm>
          <a:off x="261269" y="4514866"/>
          <a:ext cx="475035" cy="47503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9E4D443-F954-44D2-AEDF-9C96F6F996EB}">
      <dsp:nvSpPr>
        <dsp:cNvPr id="0" name=""/>
        <dsp:cNvSpPr/>
      </dsp:nvSpPr>
      <dsp:spPr>
        <a:xfrm>
          <a:off x="997575" y="4320533"/>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E:</a:t>
          </a:r>
          <a:r>
            <a:rPr kumimoji="1" lang="ja-JP" sz="2400" kern="1200"/>
            <a:t>他者に対する自由で自発的なフィードバック</a:t>
          </a:r>
          <a:endParaRPr lang="en-US" sz="2400" kern="1200"/>
        </a:p>
      </dsp:txBody>
      <dsp:txXfrm>
        <a:off x="997575" y="4320533"/>
        <a:ext cx="7494145" cy="863701"/>
      </dsp:txXfrm>
    </dsp:sp>
    <dsp:sp modelId="{B8111984-5EB5-49B5-93AE-4FC6ED12F9B5}">
      <dsp:nvSpPr>
        <dsp:cNvPr id="0" name=""/>
        <dsp:cNvSpPr/>
      </dsp:nvSpPr>
      <dsp:spPr>
        <a:xfrm>
          <a:off x="0" y="5400160"/>
          <a:ext cx="8491721" cy="8637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16FCFBF-9577-403B-9A83-9EDBB21A70B7}">
      <dsp:nvSpPr>
        <dsp:cNvPr id="0" name=""/>
        <dsp:cNvSpPr/>
      </dsp:nvSpPr>
      <dsp:spPr>
        <a:xfrm>
          <a:off x="261269" y="5594493"/>
          <a:ext cx="475035" cy="47503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2257B6B-E446-4D60-80D0-1F7B4C69CD99}">
      <dsp:nvSpPr>
        <dsp:cNvPr id="0" name=""/>
        <dsp:cNvSpPr/>
      </dsp:nvSpPr>
      <dsp:spPr>
        <a:xfrm>
          <a:off x="997575" y="5400160"/>
          <a:ext cx="7494145" cy="86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08" tIns="91408" rIns="91408" bIns="91408" numCol="1" spcCol="1270" anchor="ctr" anchorCtr="0">
          <a:noAutofit/>
        </a:bodyPr>
        <a:lstStyle/>
        <a:p>
          <a:pPr marL="0" lvl="0" indent="0" algn="l" defTabSz="844550">
            <a:lnSpc>
              <a:spcPct val="100000"/>
            </a:lnSpc>
            <a:spcBef>
              <a:spcPct val="0"/>
            </a:spcBef>
            <a:spcAft>
              <a:spcPct val="35000"/>
            </a:spcAft>
            <a:buNone/>
          </a:pPr>
          <a:r>
            <a:rPr kumimoji="1" lang="en-US" sz="1900" kern="1200"/>
            <a:t>F:</a:t>
          </a:r>
          <a:r>
            <a:rPr kumimoji="1" lang="ja-JP" sz="2400" kern="1200"/>
            <a:t>発言の率直さ</a:t>
          </a:r>
          <a:endParaRPr lang="en-US" sz="2400" kern="1200"/>
        </a:p>
      </dsp:txBody>
      <dsp:txXfrm>
        <a:off x="997575" y="5400160"/>
        <a:ext cx="7494145" cy="8637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B21AB-1112-4D39-A1BF-08A2C9EA00AF}">
      <dsp:nvSpPr>
        <dsp:cNvPr id="0" name=""/>
        <dsp:cNvSpPr/>
      </dsp:nvSpPr>
      <dsp:spPr>
        <a:xfrm>
          <a:off x="0" y="1973"/>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29B54B5-43CE-49E4-B6B8-FD59CC51461D}">
      <dsp:nvSpPr>
        <dsp:cNvPr id="0" name=""/>
        <dsp:cNvSpPr/>
      </dsp:nvSpPr>
      <dsp:spPr>
        <a:xfrm>
          <a:off x="254394" y="191192"/>
          <a:ext cx="462534" cy="4625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1590642-3014-45DA-BEEB-22F21C9C8C27}">
      <dsp:nvSpPr>
        <dsp:cNvPr id="0" name=""/>
        <dsp:cNvSpPr/>
      </dsp:nvSpPr>
      <dsp:spPr>
        <a:xfrm>
          <a:off x="971322" y="1973"/>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G:</a:t>
          </a:r>
          <a:r>
            <a:rPr lang="ja-JP" sz="2400" kern="1200"/>
            <a:t>カウンセラーがメンバーのひとりとして動ける</a:t>
          </a:r>
          <a:endParaRPr lang="en-US" sz="2400" kern="1200"/>
        </a:p>
      </dsp:txBody>
      <dsp:txXfrm>
        <a:off x="971322" y="1973"/>
        <a:ext cx="7520397" cy="840972"/>
      </dsp:txXfrm>
    </dsp:sp>
    <dsp:sp modelId="{220C347C-C4BA-4BB4-A473-DB459F14115F}">
      <dsp:nvSpPr>
        <dsp:cNvPr id="0" name=""/>
        <dsp:cNvSpPr/>
      </dsp:nvSpPr>
      <dsp:spPr>
        <a:xfrm>
          <a:off x="0" y="1053188"/>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211EAE2-7F54-423C-B25B-9D94AF2F7ECD}">
      <dsp:nvSpPr>
        <dsp:cNvPr id="0" name=""/>
        <dsp:cNvSpPr/>
      </dsp:nvSpPr>
      <dsp:spPr>
        <a:xfrm>
          <a:off x="254394" y="1242407"/>
          <a:ext cx="462534" cy="4625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B91C01E-0BAB-478C-81D5-ADDF78561485}">
      <dsp:nvSpPr>
        <dsp:cNvPr id="0" name=""/>
        <dsp:cNvSpPr/>
      </dsp:nvSpPr>
      <dsp:spPr>
        <a:xfrm>
          <a:off x="971322" y="1053188"/>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H:</a:t>
          </a:r>
          <a:r>
            <a:rPr lang="ja-JP" sz="2400" kern="1200"/>
            <a:t>グループに対してかなり満足感を持ったひとの数</a:t>
          </a:r>
          <a:endParaRPr lang="en-US" sz="2400" kern="1200"/>
        </a:p>
      </dsp:txBody>
      <dsp:txXfrm>
        <a:off x="971322" y="1053188"/>
        <a:ext cx="7520397" cy="840972"/>
      </dsp:txXfrm>
    </dsp:sp>
    <dsp:sp modelId="{C1E526AD-7342-426A-B2CB-F6BFDC7FB4B0}">
      <dsp:nvSpPr>
        <dsp:cNvPr id="0" name=""/>
        <dsp:cNvSpPr/>
      </dsp:nvSpPr>
      <dsp:spPr>
        <a:xfrm>
          <a:off x="0" y="2104404"/>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6FC6F12-D15B-497D-9BDD-BE975D4D56FA}">
      <dsp:nvSpPr>
        <dsp:cNvPr id="0" name=""/>
        <dsp:cNvSpPr/>
      </dsp:nvSpPr>
      <dsp:spPr>
        <a:xfrm>
          <a:off x="254394" y="2293622"/>
          <a:ext cx="462534" cy="4625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CC71935-2C5A-4209-92CE-ED36D0DB5A39}">
      <dsp:nvSpPr>
        <dsp:cNvPr id="0" name=""/>
        <dsp:cNvSpPr/>
      </dsp:nvSpPr>
      <dsp:spPr>
        <a:xfrm>
          <a:off x="971322" y="2104404"/>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I:</a:t>
          </a:r>
          <a:r>
            <a:rPr lang="ja-JP" sz="2400" kern="1200"/>
            <a:t>グループに対する満足感の深さ</a:t>
          </a:r>
          <a:endParaRPr lang="en-US" sz="2400" kern="1200"/>
        </a:p>
      </dsp:txBody>
      <dsp:txXfrm>
        <a:off x="971322" y="2104404"/>
        <a:ext cx="7520397" cy="840972"/>
      </dsp:txXfrm>
    </dsp:sp>
    <dsp:sp modelId="{FA61946D-F64C-419B-83E3-24CE4C03DFBB}">
      <dsp:nvSpPr>
        <dsp:cNvPr id="0" name=""/>
        <dsp:cNvSpPr/>
      </dsp:nvSpPr>
      <dsp:spPr>
        <a:xfrm>
          <a:off x="0" y="3155619"/>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3777195-1E3F-459E-9959-3972ACD78E50}">
      <dsp:nvSpPr>
        <dsp:cNvPr id="0" name=""/>
        <dsp:cNvSpPr/>
      </dsp:nvSpPr>
      <dsp:spPr>
        <a:xfrm>
          <a:off x="254394" y="3344838"/>
          <a:ext cx="462534" cy="4625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A513664-1FA6-4E04-8FCF-7803ED80984A}">
      <dsp:nvSpPr>
        <dsp:cNvPr id="0" name=""/>
        <dsp:cNvSpPr/>
      </dsp:nvSpPr>
      <dsp:spPr>
        <a:xfrm>
          <a:off x="971322" y="3155619"/>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J:</a:t>
          </a:r>
          <a:r>
            <a:rPr lang="ja-JP" sz="2400" kern="1200"/>
            <a:t>グループの安心感・心地よい雰囲気・相互の信頼</a:t>
          </a:r>
          <a:endParaRPr lang="en-US" sz="2400" kern="1200"/>
        </a:p>
      </dsp:txBody>
      <dsp:txXfrm>
        <a:off x="971322" y="3155619"/>
        <a:ext cx="7520397" cy="840972"/>
      </dsp:txXfrm>
    </dsp:sp>
    <dsp:sp modelId="{FFD07D50-95F4-46C8-B489-78514F52DDA7}">
      <dsp:nvSpPr>
        <dsp:cNvPr id="0" name=""/>
        <dsp:cNvSpPr/>
      </dsp:nvSpPr>
      <dsp:spPr>
        <a:xfrm>
          <a:off x="0" y="4206834"/>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AC17301-9048-4F55-A728-0BCFA07EE291}">
      <dsp:nvSpPr>
        <dsp:cNvPr id="0" name=""/>
        <dsp:cNvSpPr/>
      </dsp:nvSpPr>
      <dsp:spPr>
        <a:xfrm>
          <a:off x="254394" y="4396053"/>
          <a:ext cx="462534" cy="4625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D2BE983-46E6-49B9-B0F0-F0AF45960355}">
      <dsp:nvSpPr>
        <dsp:cNvPr id="0" name=""/>
        <dsp:cNvSpPr/>
      </dsp:nvSpPr>
      <dsp:spPr>
        <a:xfrm>
          <a:off x="971322" y="4206834"/>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K:</a:t>
          </a:r>
          <a:r>
            <a:rPr lang="ja-JP" sz="2400" kern="1200"/>
            <a:t>グループの親密感</a:t>
          </a:r>
          <a:endParaRPr lang="en-US" sz="2400" kern="1200"/>
        </a:p>
      </dsp:txBody>
      <dsp:txXfrm>
        <a:off x="971322" y="4206834"/>
        <a:ext cx="7520397" cy="840972"/>
      </dsp:txXfrm>
    </dsp:sp>
    <dsp:sp modelId="{C4DF5D60-49CA-45AC-95B5-869B01514D5B}">
      <dsp:nvSpPr>
        <dsp:cNvPr id="0" name=""/>
        <dsp:cNvSpPr/>
      </dsp:nvSpPr>
      <dsp:spPr>
        <a:xfrm>
          <a:off x="0" y="5258050"/>
          <a:ext cx="8491720" cy="8409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B8386E7-6AB8-47CC-9738-4D3EF6F33CFE}">
      <dsp:nvSpPr>
        <dsp:cNvPr id="0" name=""/>
        <dsp:cNvSpPr/>
      </dsp:nvSpPr>
      <dsp:spPr>
        <a:xfrm>
          <a:off x="254394" y="5447268"/>
          <a:ext cx="462534" cy="46253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CCE0B3D-8FF5-478C-BE5A-9EBEEDBF94AC}">
      <dsp:nvSpPr>
        <dsp:cNvPr id="0" name=""/>
        <dsp:cNvSpPr/>
      </dsp:nvSpPr>
      <dsp:spPr>
        <a:xfrm>
          <a:off x="971322" y="5258050"/>
          <a:ext cx="7520397" cy="840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003" tIns="89003" rIns="89003" bIns="89003" numCol="1" spcCol="1270" anchor="ctr" anchorCtr="0">
          <a:noAutofit/>
        </a:bodyPr>
        <a:lstStyle/>
        <a:p>
          <a:pPr marL="0" lvl="0" indent="0" algn="l" defTabSz="844550">
            <a:lnSpc>
              <a:spcPct val="100000"/>
            </a:lnSpc>
            <a:spcBef>
              <a:spcPct val="0"/>
            </a:spcBef>
            <a:spcAft>
              <a:spcPct val="35000"/>
            </a:spcAft>
            <a:buNone/>
          </a:pPr>
          <a:r>
            <a:rPr lang="en-US" sz="1900" kern="1200"/>
            <a:t>L:</a:t>
          </a:r>
          <a:r>
            <a:rPr lang="ja-JP" sz="2400" kern="1200"/>
            <a:t>グループのまとまり感と連帯感</a:t>
          </a:r>
          <a:endParaRPr lang="en-US" sz="2400" kern="1200"/>
        </a:p>
      </dsp:txBody>
      <dsp:txXfrm>
        <a:off x="971322" y="5258050"/>
        <a:ext cx="7520397" cy="8409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274D2-86AB-4F5F-8CC1-B88249F33594}">
      <dsp:nvSpPr>
        <dsp:cNvPr id="0" name=""/>
        <dsp:cNvSpPr/>
      </dsp:nvSpPr>
      <dsp:spPr>
        <a:xfrm>
          <a:off x="0" y="803"/>
          <a:ext cx="722386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860EF4-940C-4879-80EB-F9489382B84E}">
      <dsp:nvSpPr>
        <dsp:cNvPr id="0" name=""/>
        <dsp:cNvSpPr/>
      </dsp:nvSpPr>
      <dsp:spPr>
        <a:xfrm>
          <a:off x="0" y="803"/>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①できるかぎり注意深く耳を傾ける</a:t>
          </a:r>
          <a:r>
            <a:rPr kumimoji="1" lang="en-US" sz="2100" kern="1200"/>
            <a:t>(</a:t>
          </a:r>
          <a:r>
            <a:rPr kumimoji="1" lang="ja-JP" sz="2100" kern="1200"/>
            <a:t>風土づくりの機能</a:t>
          </a:r>
          <a:r>
            <a:rPr kumimoji="1" lang="en-US" sz="2100" kern="1200"/>
            <a:t>)</a:t>
          </a:r>
          <a:endParaRPr lang="en-US" sz="2100" kern="1200"/>
        </a:p>
      </dsp:txBody>
      <dsp:txXfrm>
        <a:off x="0" y="803"/>
        <a:ext cx="7223863" cy="939868"/>
      </dsp:txXfrm>
    </dsp:sp>
    <dsp:sp modelId="{7A8465A0-1D50-4A47-A673-1CDDDF5CF6A5}">
      <dsp:nvSpPr>
        <dsp:cNvPr id="0" name=""/>
        <dsp:cNvSpPr/>
      </dsp:nvSpPr>
      <dsp:spPr>
        <a:xfrm>
          <a:off x="0" y="940671"/>
          <a:ext cx="7223863" cy="0"/>
        </a:xfrm>
        <a:prstGeom prst="line">
          <a:avLst/>
        </a:prstGeom>
        <a:solidFill>
          <a:schemeClr val="accent2">
            <a:hueOff val="-1725315"/>
            <a:satOff val="7643"/>
            <a:lumOff val="-2811"/>
            <a:alphaOff val="0"/>
          </a:schemeClr>
        </a:solidFill>
        <a:ln w="12700" cap="flat" cmpd="sng" algn="ctr">
          <a:solidFill>
            <a:schemeClr val="accent2">
              <a:hueOff val="-1725315"/>
              <a:satOff val="7643"/>
              <a:lumOff val="-28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33ED23-DB7A-4C0B-9F55-6B035A8EDA97}">
      <dsp:nvSpPr>
        <dsp:cNvPr id="0" name=""/>
        <dsp:cNvSpPr/>
      </dsp:nvSpPr>
      <dsp:spPr>
        <a:xfrm>
          <a:off x="0" y="940671"/>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②ありのままに受け入れる</a:t>
          </a:r>
          <a:r>
            <a:rPr kumimoji="1" lang="en-US" sz="2100" kern="1200"/>
            <a:t>(</a:t>
          </a:r>
          <a:r>
            <a:rPr kumimoji="1" lang="ja-JP" sz="2100" kern="1200"/>
            <a:t>グループの受容</a:t>
          </a:r>
          <a:r>
            <a:rPr kumimoji="1" lang="en-US" sz="2100" kern="1200"/>
            <a:t>)</a:t>
          </a:r>
          <a:endParaRPr lang="en-US" sz="2100" kern="1200"/>
        </a:p>
      </dsp:txBody>
      <dsp:txXfrm>
        <a:off x="0" y="940671"/>
        <a:ext cx="7223863" cy="939868"/>
      </dsp:txXfrm>
    </dsp:sp>
    <dsp:sp modelId="{DEA1C717-6D82-438F-B591-F01C3EA0D9AA}">
      <dsp:nvSpPr>
        <dsp:cNvPr id="0" name=""/>
        <dsp:cNvSpPr/>
      </dsp:nvSpPr>
      <dsp:spPr>
        <a:xfrm>
          <a:off x="0" y="1880539"/>
          <a:ext cx="7223863" cy="0"/>
        </a:xfrm>
        <a:prstGeom prst="line">
          <a:avLst/>
        </a:prstGeom>
        <a:solidFill>
          <a:schemeClr val="accent2">
            <a:hueOff val="-3450629"/>
            <a:satOff val="15286"/>
            <a:lumOff val="-5621"/>
            <a:alphaOff val="0"/>
          </a:schemeClr>
        </a:solidFill>
        <a:ln w="12700" cap="flat" cmpd="sng" algn="ctr">
          <a:solidFill>
            <a:schemeClr val="accent2">
              <a:hueOff val="-3450629"/>
              <a:satOff val="15286"/>
              <a:lumOff val="-56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6B901-906E-47A6-AB24-3964FC3AA92B}">
      <dsp:nvSpPr>
        <dsp:cNvPr id="0" name=""/>
        <dsp:cNvSpPr/>
      </dsp:nvSpPr>
      <dsp:spPr>
        <a:xfrm>
          <a:off x="0" y="1880539"/>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③グループに関係なく、私個人としては受け入れる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個人の受容</a:t>
          </a:r>
          <a:r>
            <a:rPr kumimoji="1" lang="en-US" sz="2100" kern="1200"/>
            <a:t>)</a:t>
          </a:r>
          <a:endParaRPr lang="en-US" sz="2100" kern="1200" dirty="0"/>
        </a:p>
      </dsp:txBody>
      <dsp:txXfrm>
        <a:off x="0" y="1880539"/>
        <a:ext cx="7223863" cy="939868"/>
      </dsp:txXfrm>
    </dsp:sp>
    <dsp:sp modelId="{FEB1440F-3FB1-43AE-989A-8466D044C305}">
      <dsp:nvSpPr>
        <dsp:cNvPr id="0" name=""/>
        <dsp:cNvSpPr/>
      </dsp:nvSpPr>
      <dsp:spPr>
        <a:xfrm>
          <a:off x="0" y="2820407"/>
          <a:ext cx="7223863" cy="0"/>
        </a:xfrm>
        <a:prstGeom prst="line">
          <a:avLst/>
        </a:prstGeom>
        <a:solidFill>
          <a:schemeClr val="accent2">
            <a:hueOff val="-5175944"/>
            <a:satOff val="22930"/>
            <a:lumOff val="-8432"/>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3CA963-B98E-48A9-B33B-0738558CF3FA}">
      <dsp:nvSpPr>
        <dsp:cNvPr id="0" name=""/>
        <dsp:cNvSpPr/>
      </dsp:nvSpPr>
      <dsp:spPr>
        <a:xfrm>
          <a:off x="0" y="2820407"/>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④個人が伝えようとする正しい意味を理解する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共感的理解</a:t>
          </a:r>
          <a:r>
            <a:rPr kumimoji="1" lang="en-US" sz="2100" kern="1200"/>
            <a:t>)</a:t>
          </a:r>
          <a:endParaRPr lang="en-US" sz="2100" kern="1200" dirty="0"/>
        </a:p>
      </dsp:txBody>
      <dsp:txXfrm>
        <a:off x="0" y="2820407"/>
        <a:ext cx="7223863" cy="939868"/>
      </dsp:txXfrm>
    </dsp:sp>
    <dsp:sp modelId="{032E380A-E0AD-4F22-BA43-C213E8E4F120}">
      <dsp:nvSpPr>
        <dsp:cNvPr id="0" name=""/>
        <dsp:cNvSpPr/>
      </dsp:nvSpPr>
      <dsp:spPr>
        <a:xfrm>
          <a:off x="0" y="3760275"/>
          <a:ext cx="7223863" cy="0"/>
        </a:xfrm>
        <a:prstGeom prst="line">
          <a:avLst/>
        </a:prstGeom>
        <a:solidFill>
          <a:schemeClr val="accent2">
            <a:hueOff val="-6901259"/>
            <a:satOff val="30573"/>
            <a:lumOff val="-11243"/>
            <a:alphaOff val="0"/>
          </a:schemeClr>
        </a:solidFill>
        <a:ln w="12700" cap="flat" cmpd="sng" algn="ctr">
          <a:solidFill>
            <a:schemeClr val="accent2">
              <a:hueOff val="-6901259"/>
              <a:satOff val="30573"/>
              <a:lumOff val="-112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A955E-823A-46B2-8232-F843302151C3}">
      <dsp:nvSpPr>
        <dsp:cNvPr id="0" name=""/>
        <dsp:cNvSpPr/>
      </dsp:nvSpPr>
      <dsp:spPr>
        <a:xfrm>
          <a:off x="0" y="3760275"/>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⑤自発性が一番大切で欠くことの出来ない要素だと考える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計画・演習を避ける</a:t>
          </a:r>
          <a:r>
            <a:rPr kumimoji="1" lang="en-US" sz="2100" kern="1200"/>
            <a:t>)</a:t>
          </a:r>
          <a:endParaRPr lang="en-US" sz="2100" kern="1200" dirty="0"/>
        </a:p>
      </dsp:txBody>
      <dsp:txXfrm>
        <a:off x="0" y="3760275"/>
        <a:ext cx="7223863" cy="939868"/>
      </dsp:txXfrm>
    </dsp:sp>
    <dsp:sp modelId="{77670AB8-C44A-4B9D-B467-9164F5AF81DD}">
      <dsp:nvSpPr>
        <dsp:cNvPr id="0" name=""/>
        <dsp:cNvSpPr/>
      </dsp:nvSpPr>
      <dsp:spPr>
        <a:xfrm>
          <a:off x="0" y="4700143"/>
          <a:ext cx="7223863" cy="0"/>
        </a:xfrm>
        <a:prstGeom prst="line">
          <a:avLst/>
        </a:prstGeom>
        <a:solidFill>
          <a:schemeClr val="accent2">
            <a:hueOff val="-8626573"/>
            <a:satOff val="38216"/>
            <a:lumOff val="-14053"/>
            <a:alphaOff val="0"/>
          </a:schemeClr>
        </a:solidFill>
        <a:ln w="12700" cap="flat" cmpd="sng" algn="ctr">
          <a:solidFill>
            <a:schemeClr val="accent2">
              <a:hueOff val="-8626573"/>
              <a:satOff val="38216"/>
              <a:lumOff val="-140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A9EAE-8DA5-4E41-A42D-A7546A701F6D}">
      <dsp:nvSpPr>
        <dsp:cNvPr id="0" name=""/>
        <dsp:cNvSpPr/>
      </dsp:nvSpPr>
      <dsp:spPr>
        <a:xfrm>
          <a:off x="0" y="4700143"/>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⑥グループプロセスはメンバーの間から自然に出てきたものでなければならない。</a:t>
          </a:r>
          <a:endParaRPr lang="en-US" sz="2100" kern="1200"/>
        </a:p>
      </dsp:txBody>
      <dsp:txXfrm>
        <a:off x="0" y="4700143"/>
        <a:ext cx="7223863" cy="939868"/>
      </dsp:txXfrm>
    </dsp:sp>
    <dsp:sp modelId="{0BB2EEA5-E718-40AB-9F71-10C40994A78E}">
      <dsp:nvSpPr>
        <dsp:cNvPr id="0" name=""/>
        <dsp:cNvSpPr/>
      </dsp:nvSpPr>
      <dsp:spPr>
        <a:xfrm>
          <a:off x="0" y="5640011"/>
          <a:ext cx="7223863" cy="0"/>
        </a:xfrm>
        <a:prstGeom prst="line">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454393-15D7-4E6B-9400-A3D26F93815A}">
      <dsp:nvSpPr>
        <dsp:cNvPr id="0" name=""/>
        <dsp:cNvSpPr/>
      </dsp:nvSpPr>
      <dsp:spPr>
        <a:xfrm>
          <a:off x="0" y="5640011"/>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⑦間違った行動を示す時にも、グループの示す知恵を自分自身よりも信頼する。</a:t>
          </a:r>
          <a:endParaRPr lang="en-US" sz="2100" kern="1200"/>
        </a:p>
      </dsp:txBody>
      <dsp:txXfrm>
        <a:off x="0" y="5640011"/>
        <a:ext cx="7223863" cy="9398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274D2-86AB-4F5F-8CC1-B88249F33594}">
      <dsp:nvSpPr>
        <dsp:cNvPr id="0" name=""/>
        <dsp:cNvSpPr/>
      </dsp:nvSpPr>
      <dsp:spPr>
        <a:xfrm>
          <a:off x="0" y="803"/>
          <a:ext cx="722386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860EF4-940C-4879-80EB-F9489382B84E}">
      <dsp:nvSpPr>
        <dsp:cNvPr id="0" name=""/>
        <dsp:cNvSpPr/>
      </dsp:nvSpPr>
      <dsp:spPr>
        <a:xfrm>
          <a:off x="0" y="803"/>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①できるかぎり注意深く耳を傾ける</a:t>
          </a:r>
          <a:r>
            <a:rPr kumimoji="1" lang="en-US" sz="2100" kern="1200"/>
            <a:t>(</a:t>
          </a:r>
          <a:r>
            <a:rPr kumimoji="1" lang="ja-JP" sz="2100" kern="1200"/>
            <a:t>風土づくりの機能</a:t>
          </a:r>
          <a:r>
            <a:rPr kumimoji="1" lang="en-US" sz="2100" kern="1200"/>
            <a:t>)</a:t>
          </a:r>
          <a:endParaRPr lang="en-US" sz="2100" kern="1200"/>
        </a:p>
      </dsp:txBody>
      <dsp:txXfrm>
        <a:off x="0" y="803"/>
        <a:ext cx="7223863" cy="939868"/>
      </dsp:txXfrm>
    </dsp:sp>
    <dsp:sp modelId="{7A8465A0-1D50-4A47-A673-1CDDDF5CF6A5}">
      <dsp:nvSpPr>
        <dsp:cNvPr id="0" name=""/>
        <dsp:cNvSpPr/>
      </dsp:nvSpPr>
      <dsp:spPr>
        <a:xfrm>
          <a:off x="0" y="940671"/>
          <a:ext cx="7223863" cy="0"/>
        </a:xfrm>
        <a:prstGeom prst="line">
          <a:avLst/>
        </a:prstGeom>
        <a:solidFill>
          <a:schemeClr val="accent2">
            <a:hueOff val="-1725315"/>
            <a:satOff val="7643"/>
            <a:lumOff val="-2811"/>
            <a:alphaOff val="0"/>
          </a:schemeClr>
        </a:solidFill>
        <a:ln w="12700" cap="flat" cmpd="sng" algn="ctr">
          <a:solidFill>
            <a:schemeClr val="accent2">
              <a:hueOff val="-1725315"/>
              <a:satOff val="7643"/>
              <a:lumOff val="-28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33ED23-DB7A-4C0B-9F55-6B035A8EDA97}">
      <dsp:nvSpPr>
        <dsp:cNvPr id="0" name=""/>
        <dsp:cNvSpPr/>
      </dsp:nvSpPr>
      <dsp:spPr>
        <a:xfrm>
          <a:off x="0" y="940671"/>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②ありのままに受け入れる</a:t>
          </a:r>
          <a:r>
            <a:rPr kumimoji="1" lang="en-US" sz="2100" kern="1200"/>
            <a:t>(</a:t>
          </a:r>
          <a:r>
            <a:rPr kumimoji="1" lang="ja-JP" sz="2100" kern="1200"/>
            <a:t>グループの受容</a:t>
          </a:r>
          <a:r>
            <a:rPr kumimoji="1" lang="en-US" sz="2100" kern="1200"/>
            <a:t>)</a:t>
          </a:r>
          <a:endParaRPr lang="en-US" sz="2100" kern="1200"/>
        </a:p>
      </dsp:txBody>
      <dsp:txXfrm>
        <a:off x="0" y="940671"/>
        <a:ext cx="7223863" cy="939868"/>
      </dsp:txXfrm>
    </dsp:sp>
    <dsp:sp modelId="{DEA1C717-6D82-438F-B591-F01C3EA0D9AA}">
      <dsp:nvSpPr>
        <dsp:cNvPr id="0" name=""/>
        <dsp:cNvSpPr/>
      </dsp:nvSpPr>
      <dsp:spPr>
        <a:xfrm>
          <a:off x="0" y="1880539"/>
          <a:ext cx="7223863" cy="0"/>
        </a:xfrm>
        <a:prstGeom prst="line">
          <a:avLst/>
        </a:prstGeom>
        <a:solidFill>
          <a:schemeClr val="accent2">
            <a:hueOff val="-3450629"/>
            <a:satOff val="15286"/>
            <a:lumOff val="-5621"/>
            <a:alphaOff val="0"/>
          </a:schemeClr>
        </a:solidFill>
        <a:ln w="12700" cap="flat" cmpd="sng" algn="ctr">
          <a:solidFill>
            <a:schemeClr val="accent2">
              <a:hueOff val="-3450629"/>
              <a:satOff val="15286"/>
              <a:lumOff val="-56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6B901-906E-47A6-AB24-3964FC3AA92B}">
      <dsp:nvSpPr>
        <dsp:cNvPr id="0" name=""/>
        <dsp:cNvSpPr/>
      </dsp:nvSpPr>
      <dsp:spPr>
        <a:xfrm>
          <a:off x="0" y="1880539"/>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③グループに関係なく、私個人としては受け入れる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個人の受容</a:t>
          </a:r>
          <a:r>
            <a:rPr kumimoji="1" lang="en-US" sz="2100" kern="1200"/>
            <a:t>)</a:t>
          </a:r>
          <a:endParaRPr lang="en-US" sz="2100" kern="1200" dirty="0"/>
        </a:p>
      </dsp:txBody>
      <dsp:txXfrm>
        <a:off x="0" y="1880539"/>
        <a:ext cx="7223863" cy="939868"/>
      </dsp:txXfrm>
    </dsp:sp>
    <dsp:sp modelId="{FEB1440F-3FB1-43AE-989A-8466D044C305}">
      <dsp:nvSpPr>
        <dsp:cNvPr id="0" name=""/>
        <dsp:cNvSpPr/>
      </dsp:nvSpPr>
      <dsp:spPr>
        <a:xfrm>
          <a:off x="0" y="2820407"/>
          <a:ext cx="7223863" cy="0"/>
        </a:xfrm>
        <a:prstGeom prst="line">
          <a:avLst/>
        </a:prstGeom>
        <a:solidFill>
          <a:schemeClr val="accent2">
            <a:hueOff val="-5175944"/>
            <a:satOff val="22930"/>
            <a:lumOff val="-8432"/>
            <a:alphaOff val="0"/>
          </a:schemeClr>
        </a:solidFill>
        <a:ln w="12700" cap="flat" cmpd="sng" algn="ctr">
          <a:solidFill>
            <a:schemeClr val="accent2">
              <a:hueOff val="-5175944"/>
              <a:satOff val="22930"/>
              <a:lumOff val="-84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3CA963-B98E-48A9-B33B-0738558CF3FA}">
      <dsp:nvSpPr>
        <dsp:cNvPr id="0" name=""/>
        <dsp:cNvSpPr/>
      </dsp:nvSpPr>
      <dsp:spPr>
        <a:xfrm>
          <a:off x="0" y="2820407"/>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④個人が伝えようとする正しい意味を理解する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共感的理解</a:t>
          </a:r>
          <a:r>
            <a:rPr kumimoji="1" lang="en-US" sz="2100" kern="1200"/>
            <a:t>)</a:t>
          </a:r>
          <a:endParaRPr lang="en-US" sz="2100" kern="1200" dirty="0"/>
        </a:p>
      </dsp:txBody>
      <dsp:txXfrm>
        <a:off x="0" y="2820407"/>
        <a:ext cx="7223863" cy="939868"/>
      </dsp:txXfrm>
    </dsp:sp>
    <dsp:sp modelId="{032E380A-E0AD-4F22-BA43-C213E8E4F120}">
      <dsp:nvSpPr>
        <dsp:cNvPr id="0" name=""/>
        <dsp:cNvSpPr/>
      </dsp:nvSpPr>
      <dsp:spPr>
        <a:xfrm>
          <a:off x="0" y="3760275"/>
          <a:ext cx="7223863" cy="0"/>
        </a:xfrm>
        <a:prstGeom prst="line">
          <a:avLst/>
        </a:prstGeom>
        <a:solidFill>
          <a:schemeClr val="accent2">
            <a:hueOff val="-6901259"/>
            <a:satOff val="30573"/>
            <a:lumOff val="-11243"/>
            <a:alphaOff val="0"/>
          </a:schemeClr>
        </a:solidFill>
        <a:ln w="12700" cap="flat" cmpd="sng" algn="ctr">
          <a:solidFill>
            <a:schemeClr val="accent2">
              <a:hueOff val="-6901259"/>
              <a:satOff val="30573"/>
              <a:lumOff val="-112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A955E-823A-46B2-8232-F843302151C3}">
      <dsp:nvSpPr>
        <dsp:cNvPr id="0" name=""/>
        <dsp:cNvSpPr/>
      </dsp:nvSpPr>
      <dsp:spPr>
        <a:xfrm>
          <a:off x="0" y="3760275"/>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⑤自発性が一番大切で欠くことの出来ない要素だと考える</a:t>
          </a:r>
          <a:endParaRPr kumimoji="1" lang="ja-JP" altLang="en-US" sz="2100" kern="1200"/>
        </a:p>
        <a:p>
          <a:pPr marL="0" lvl="0" indent="0" algn="l" defTabSz="933450">
            <a:lnSpc>
              <a:spcPct val="90000"/>
            </a:lnSpc>
            <a:spcBef>
              <a:spcPct val="0"/>
            </a:spcBef>
            <a:spcAft>
              <a:spcPct val="35000"/>
            </a:spcAft>
            <a:buNone/>
          </a:pPr>
          <a:r>
            <a:rPr kumimoji="1" lang="en-US" sz="2100" kern="1200"/>
            <a:t>(</a:t>
          </a:r>
          <a:r>
            <a:rPr kumimoji="1" lang="ja-JP" sz="2100" kern="1200"/>
            <a:t>計画・演習を避ける</a:t>
          </a:r>
          <a:r>
            <a:rPr kumimoji="1" lang="en-US" sz="2100" kern="1200"/>
            <a:t>)</a:t>
          </a:r>
          <a:endParaRPr lang="en-US" sz="2100" kern="1200" dirty="0"/>
        </a:p>
      </dsp:txBody>
      <dsp:txXfrm>
        <a:off x="0" y="3760275"/>
        <a:ext cx="7223863" cy="939868"/>
      </dsp:txXfrm>
    </dsp:sp>
    <dsp:sp modelId="{77670AB8-C44A-4B9D-B467-9164F5AF81DD}">
      <dsp:nvSpPr>
        <dsp:cNvPr id="0" name=""/>
        <dsp:cNvSpPr/>
      </dsp:nvSpPr>
      <dsp:spPr>
        <a:xfrm>
          <a:off x="0" y="4700143"/>
          <a:ext cx="7223863" cy="0"/>
        </a:xfrm>
        <a:prstGeom prst="line">
          <a:avLst/>
        </a:prstGeom>
        <a:solidFill>
          <a:schemeClr val="accent2">
            <a:hueOff val="-8626573"/>
            <a:satOff val="38216"/>
            <a:lumOff val="-14053"/>
            <a:alphaOff val="0"/>
          </a:schemeClr>
        </a:solidFill>
        <a:ln w="12700" cap="flat" cmpd="sng" algn="ctr">
          <a:solidFill>
            <a:schemeClr val="accent2">
              <a:hueOff val="-8626573"/>
              <a:satOff val="38216"/>
              <a:lumOff val="-140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A9EAE-8DA5-4E41-A42D-A7546A701F6D}">
      <dsp:nvSpPr>
        <dsp:cNvPr id="0" name=""/>
        <dsp:cNvSpPr/>
      </dsp:nvSpPr>
      <dsp:spPr>
        <a:xfrm>
          <a:off x="0" y="4700143"/>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⑥グループプロセスはメンバーの間から自然に出てきたものでなければならない。</a:t>
          </a:r>
          <a:endParaRPr lang="en-US" sz="2100" kern="1200"/>
        </a:p>
      </dsp:txBody>
      <dsp:txXfrm>
        <a:off x="0" y="4700143"/>
        <a:ext cx="7223863" cy="939868"/>
      </dsp:txXfrm>
    </dsp:sp>
    <dsp:sp modelId="{0BB2EEA5-E718-40AB-9F71-10C40994A78E}">
      <dsp:nvSpPr>
        <dsp:cNvPr id="0" name=""/>
        <dsp:cNvSpPr/>
      </dsp:nvSpPr>
      <dsp:spPr>
        <a:xfrm>
          <a:off x="0" y="5640011"/>
          <a:ext cx="7223863" cy="0"/>
        </a:xfrm>
        <a:prstGeom prst="line">
          <a:avLst/>
        </a:prstGeom>
        <a:solidFill>
          <a:schemeClr val="accent2">
            <a:hueOff val="-10351888"/>
            <a:satOff val="45859"/>
            <a:lumOff val="-16864"/>
            <a:alphaOff val="0"/>
          </a:schemeClr>
        </a:solidFill>
        <a:ln w="12700" cap="flat" cmpd="sng" algn="ctr">
          <a:solidFill>
            <a:schemeClr val="accent2">
              <a:hueOff val="-10351888"/>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454393-15D7-4E6B-9400-A3D26F93815A}">
      <dsp:nvSpPr>
        <dsp:cNvPr id="0" name=""/>
        <dsp:cNvSpPr/>
      </dsp:nvSpPr>
      <dsp:spPr>
        <a:xfrm>
          <a:off x="0" y="5640011"/>
          <a:ext cx="7223863" cy="939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kumimoji="1" lang="ja-JP" sz="2100" kern="1200"/>
            <a:t>⑦間違った行動を示す時にも、グループの示す知恵を自分自身よりも信頼する。</a:t>
          </a:r>
          <a:endParaRPr lang="en-US" sz="2100" kern="1200"/>
        </a:p>
      </dsp:txBody>
      <dsp:txXfrm>
        <a:off x="0" y="5640011"/>
        <a:ext cx="7223863" cy="9398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094CD-1650-4B6E-91C3-D67B56FB0F0B}">
      <dsp:nvSpPr>
        <dsp:cNvPr id="0" name=""/>
        <dsp:cNvSpPr/>
      </dsp:nvSpPr>
      <dsp:spPr>
        <a:xfrm>
          <a:off x="581501" y="2044"/>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kumimoji="1" lang="ja-JP" sz="2500" kern="1200"/>
            <a:t>①組織的な生活をするための共通の理念目標を持つ</a:t>
          </a:r>
          <a:endParaRPr lang="en-US" sz="2500" kern="1200"/>
        </a:p>
      </dsp:txBody>
      <dsp:txXfrm>
        <a:off x="581501" y="2044"/>
        <a:ext cx="2779811" cy="1667887"/>
      </dsp:txXfrm>
    </dsp:sp>
    <dsp:sp modelId="{EC571D58-0C16-447A-AE99-FCAABFAF8843}">
      <dsp:nvSpPr>
        <dsp:cNvPr id="0" name=""/>
        <dsp:cNvSpPr/>
      </dsp:nvSpPr>
      <dsp:spPr>
        <a:xfrm>
          <a:off x="3639294" y="2044"/>
          <a:ext cx="2779811" cy="1667887"/>
        </a:xfrm>
        <a:prstGeom prst="rect">
          <a:avLst/>
        </a:prstGeom>
        <a:solidFill>
          <a:schemeClr val="accent2">
            <a:hueOff val="-2587972"/>
            <a:satOff val="11465"/>
            <a:lumOff val="-4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kumimoji="1" lang="ja-JP" sz="2500" kern="1200"/>
            <a:t>②その目標達成のためのよく訓練された指導者がいる</a:t>
          </a:r>
          <a:endParaRPr lang="en-US" sz="2500" kern="1200"/>
        </a:p>
      </dsp:txBody>
      <dsp:txXfrm>
        <a:off x="3639294" y="2044"/>
        <a:ext cx="2779811" cy="1667887"/>
      </dsp:txXfrm>
    </dsp:sp>
    <dsp:sp modelId="{46D2DD98-FC61-42E6-BD05-EFBDB56AE52B}">
      <dsp:nvSpPr>
        <dsp:cNvPr id="0" name=""/>
        <dsp:cNvSpPr/>
      </dsp:nvSpPr>
      <dsp:spPr>
        <a:xfrm>
          <a:off x="6697087" y="2044"/>
          <a:ext cx="2779811" cy="1667887"/>
        </a:xfrm>
        <a:prstGeom prst="rec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kumimoji="1" lang="ja-JP" sz="2500" kern="1200"/>
            <a:t>③目的達成のため計画されたプログラムを持つ</a:t>
          </a:r>
          <a:endParaRPr lang="en-US" sz="2500" kern="1200"/>
        </a:p>
      </dsp:txBody>
      <dsp:txXfrm>
        <a:off x="6697087" y="2044"/>
        <a:ext cx="2779811" cy="1667887"/>
      </dsp:txXfrm>
    </dsp:sp>
    <dsp:sp modelId="{5274C9D5-B64C-4744-BA78-2321E008E515}">
      <dsp:nvSpPr>
        <dsp:cNvPr id="0" name=""/>
        <dsp:cNvSpPr/>
      </dsp:nvSpPr>
      <dsp:spPr>
        <a:xfrm>
          <a:off x="2110397" y="1947913"/>
          <a:ext cx="2779811" cy="1667887"/>
        </a:xfrm>
        <a:prstGeom prst="rect">
          <a:avLst/>
        </a:prstGeom>
        <a:solidFill>
          <a:schemeClr val="accent2">
            <a:hueOff val="-7763915"/>
            <a:satOff val="34394"/>
            <a:lumOff val="-1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kumimoji="1" lang="ja-JP" sz="2500" kern="1200"/>
            <a:t>④民主的で組織的な共同生活の体験</a:t>
          </a:r>
          <a:endParaRPr lang="en-US" sz="2500" kern="1200"/>
        </a:p>
      </dsp:txBody>
      <dsp:txXfrm>
        <a:off x="2110397" y="1947913"/>
        <a:ext cx="2779811" cy="1667887"/>
      </dsp:txXfrm>
    </dsp:sp>
    <dsp:sp modelId="{39B4B6F2-9816-442A-A8FF-FA68766F9F26}">
      <dsp:nvSpPr>
        <dsp:cNvPr id="0" name=""/>
        <dsp:cNvSpPr/>
      </dsp:nvSpPr>
      <dsp:spPr>
        <a:xfrm>
          <a:off x="5168190" y="1947913"/>
          <a:ext cx="2779811" cy="1667887"/>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kumimoji="1" lang="ja-JP" sz="2500" kern="1200"/>
            <a:t>⑤したがって、宿泊施設にこだわらない。</a:t>
          </a:r>
          <a:endParaRPr lang="en-US" sz="2500" kern="1200"/>
        </a:p>
      </dsp:txBody>
      <dsp:txXfrm>
        <a:off x="5168190" y="1947913"/>
        <a:ext cx="2779811" cy="16678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D0AC7FEE-05FE-411E-812D-4FBF64979192}" type="datetimeFigureOut">
              <a:rPr kumimoji="1" lang="ja-JP" altLang="en-US" smtClean="0"/>
              <a:t>2024/6/10</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AF4BCC16-831B-4534-855D-6C1784B8D9DC}" type="slidenum">
              <a:rPr kumimoji="1" lang="ja-JP" altLang="en-US" smtClean="0"/>
              <a:t>‹#›</a:t>
            </a:fld>
            <a:endParaRPr kumimoji="1" lang="ja-JP" altLang="en-US"/>
          </a:p>
        </p:txBody>
      </p:sp>
    </p:spTree>
    <p:extLst>
      <p:ext uri="{BB962C8B-B14F-4D97-AF65-F5344CB8AC3E}">
        <p14:creationId xmlns:p14="http://schemas.microsoft.com/office/powerpoint/2010/main" val="591476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endParaRPr kumimoji="1" lang="ja-JP" altLang="en-US"/>
          </a:p>
          <a:p>
            <a:endParaRPr kumimoji="1" lang="ja-JP" altLang="en-US"/>
          </a:p>
          <a:p>
            <a:r>
              <a:rPr kumimoji="1" lang="ja-JP" altLang="en-US"/>
              <a:t>グループプロセスのなかで、個人がどのようなグループダイナミックス（対人関係</a:t>
            </a:r>
            <a:r>
              <a:rPr kumimoji="1" lang="en-US" altLang="ja-JP"/>
              <a:t>)</a:t>
            </a:r>
            <a:r>
              <a:rPr kumimoji="1" lang="ja-JP" altLang="en-US"/>
              <a:t>を体験しながら、心理的に成長していくかに焦点をあてている。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12</a:t>
            </a:fld>
            <a:endParaRPr kumimoji="1" lang="ja-JP" altLang="en-US"/>
          </a:p>
        </p:txBody>
      </p:sp>
    </p:spTree>
    <p:extLst>
      <p:ext uri="{BB962C8B-B14F-4D97-AF65-F5344CB8AC3E}">
        <p14:creationId xmlns:p14="http://schemas.microsoft.com/office/powerpoint/2010/main" val="3119356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受講生の成長の過程はありとあらゆるところにある。知識の獲得や進展も考えられる。ロータリーやライラへの積極的な参加が意味することもある。観察力を深めることも、指導者としての資質に目覚めることも、友人を得ることも、思索の時をもつこと、他者や生活に対する態度の変化なども十分に可能性をもっている。生活体験すべてがライラプログラムなのである。</a:t>
            </a:r>
          </a:p>
          <a:p>
            <a:endParaRPr kumimoji="1" lang="ja-JP" altLang="en-US"/>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35</a:t>
            </a:fld>
            <a:endParaRPr kumimoji="1" lang="ja-JP" altLang="en-US"/>
          </a:p>
        </p:txBody>
      </p:sp>
    </p:spTree>
    <p:extLst>
      <p:ext uri="{BB962C8B-B14F-4D97-AF65-F5344CB8AC3E}">
        <p14:creationId xmlns:p14="http://schemas.microsoft.com/office/powerpoint/2010/main" val="1200350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①活動することとは、</a:t>
            </a:r>
            <a:r>
              <a:rPr kumimoji="1" lang="en-US" altLang="ja-JP"/>
              <a:t>(</a:t>
            </a:r>
            <a:r>
              <a:rPr kumimoji="1" lang="ja-JP" altLang="en-US"/>
              <a:t>学ぶこと、応用すること、楽しむこと、参加すること</a:t>
            </a:r>
            <a:r>
              <a:rPr kumimoji="1" lang="en-US" altLang="ja-JP"/>
              <a:t>)</a:t>
            </a:r>
            <a:endParaRPr kumimoji="1" lang="ja-JP" altLang="en-US"/>
          </a:p>
          <a:p>
            <a:r>
              <a:rPr kumimoji="1" lang="ja-JP" altLang="en-US"/>
              <a:t>②奉仕することとは</a:t>
            </a:r>
            <a:r>
              <a:rPr kumimoji="1" lang="en-US" altLang="ja-JP"/>
              <a:t>(</a:t>
            </a:r>
            <a:r>
              <a:rPr kumimoji="1" lang="ja-JP" altLang="en-US"/>
              <a:t>他者のために、グループのために、コミュニケーションのために</a:t>
            </a:r>
            <a:r>
              <a:rPr kumimoji="1" lang="en-US" altLang="ja-JP"/>
              <a:t>)</a:t>
            </a:r>
            <a:endParaRPr kumimoji="1" lang="ja-JP" altLang="en-US"/>
          </a:p>
          <a:p>
            <a:r>
              <a:rPr kumimoji="1" lang="ja-JP" altLang="en-US"/>
              <a:t>③自由であることとは</a:t>
            </a:r>
            <a:r>
              <a:rPr kumimoji="1" lang="en-US" altLang="ja-JP"/>
              <a:t>(</a:t>
            </a:r>
            <a:r>
              <a:rPr lang="ja-JP" altLang="en-US" sz="1300">
                <a:solidFill>
                  <a:prstClr val="black"/>
                </a:solidFill>
              </a:rPr>
              <a:t>主体的であること、希望、願いをもつこと、実現へのステップをふむこと</a:t>
            </a:r>
            <a:r>
              <a:rPr lang="en-US" altLang="ja-JP" sz="1300">
                <a:solidFill>
                  <a:prstClr val="black"/>
                </a:solidFill>
              </a:rPr>
              <a:t>)</a:t>
            </a:r>
            <a:endParaRPr kumimoji="1" lang="ja-JP" altLang="en-US"/>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36</a:t>
            </a:fld>
            <a:endParaRPr kumimoji="1" lang="ja-JP" altLang="en-US"/>
          </a:p>
        </p:txBody>
      </p:sp>
    </p:spTree>
    <p:extLst>
      <p:ext uri="{BB962C8B-B14F-4D97-AF65-F5344CB8AC3E}">
        <p14:creationId xmlns:p14="http://schemas.microsoft.com/office/powerpoint/2010/main" val="80528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ライラプログラムについて言えば、そこに「終了後への願い」の意識があるか、ということであろう。ライラの非日常性を考え合わせると「この生活に集まる受講生」に意を払うのと同様に「この生活から戻っていく受講生」にも同じライラの一員としての具体的な励ましを当該プログラムとするべきである。</a:t>
            </a:r>
          </a:p>
          <a:p>
            <a:r>
              <a:rPr kumimoji="1" lang="ja-JP" altLang="en-US"/>
              <a:t>　プログラムは娯楽の羅列ではなく、スタッフと受講生で築く生活そのものであるからだ。</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37</a:t>
            </a:fld>
            <a:endParaRPr kumimoji="1" lang="ja-JP" altLang="en-US"/>
          </a:p>
        </p:txBody>
      </p:sp>
    </p:spTree>
    <p:extLst>
      <p:ext uri="{BB962C8B-B14F-4D97-AF65-F5344CB8AC3E}">
        <p14:creationId xmlns:p14="http://schemas.microsoft.com/office/powerpoint/2010/main" val="3463393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意欲の高さはより深い興味関心につながり、多様な体験の可能性を広げる。意欲の低さは、援助や動機付けの試みを徒労に終わらせてしまうかもしれない。</a:t>
            </a:r>
          </a:p>
          <a:p>
            <a:r>
              <a:rPr kumimoji="1" lang="ja-JP" altLang="en-US"/>
              <a:t>自律性が高ければ、共同社会生活の体験はより深い責任や権利を味わう可能性をもつし、低ければお互いの関係すら維持しきれなくなってしまうだろう。</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39</a:t>
            </a:fld>
            <a:endParaRPr kumimoji="1" lang="ja-JP" altLang="en-US"/>
          </a:p>
        </p:txBody>
      </p:sp>
    </p:spTree>
    <p:extLst>
      <p:ext uri="{BB962C8B-B14F-4D97-AF65-F5344CB8AC3E}">
        <p14:creationId xmlns:p14="http://schemas.microsoft.com/office/powerpoint/2010/main" val="2336053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小さい集団では、その代わりを通して自分を、意見や行為を、主張し、関係を共有しやすい。良い指導者の存在は、その効果をさらに増強する。小集団の体験は、小集団自身の成長と相まって、受講生に大きな成長の機会を提供するのである。</a:t>
            </a:r>
          </a:p>
          <a:p>
            <a:r>
              <a:rPr kumimoji="1" lang="ja-JP" altLang="en-US"/>
              <a:t>　だから、プログラムの基本的な単位は生活に基礎をおいた小集団こそが好ましいのである。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40</a:t>
            </a:fld>
            <a:endParaRPr kumimoji="1" lang="ja-JP" altLang="en-US"/>
          </a:p>
        </p:txBody>
      </p:sp>
    </p:spTree>
    <p:extLst>
      <p:ext uri="{BB962C8B-B14F-4D97-AF65-F5344CB8AC3E}">
        <p14:creationId xmlns:p14="http://schemas.microsoft.com/office/powerpoint/2010/main" val="134821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41</a:t>
            </a:fld>
            <a:endParaRPr kumimoji="1" lang="ja-JP" altLang="en-US"/>
          </a:p>
        </p:txBody>
      </p:sp>
    </p:spTree>
    <p:extLst>
      <p:ext uri="{BB962C8B-B14F-4D97-AF65-F5344CB8AC3E}">
        <p14:creationId xmlns:p14="http://schemas.microsoft.com/office/powerpoint/2010/main" val="285325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要素を理解できたなら、具体的な作成と運営の段階に入る。受講生はゴールを達成するためにどのような生活をおくるのか、の検討に入るのである。まず標準プログラムの基礎は、１日を設定するのである。これらが日数分連続されてライラのプログラムの原型となり、日程表ができあが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42</a:t>
            </a:fld>
            <a:endParaRPr kumimoji="1" lang="ja-JP" altLang="en-US"/>
          </a:p>
        </p:txBody>
      </p:sp>
    </p:spTree>
    <p:extLst>
      <p:ext uri="{BB962C8B-B14F-4D97-AF65-F5344CB8AC3E}">
        <p14:creationId xmlns:p14="http://schemas.microsoft.com/office/powerpoint/2010/main" val="2808788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人は集団に所属し、そのなかで受容され活躍の場を保障されることで、個性を伸ばし、自己実現が促される。そして、異なる個性がぶつかりあう過程を経て、互いに啓発しあい、葛藤し、自己を客観視し、社会化されていく。</a:t>
            </a:r>
          </a:p>
          <a:p>
            <a:r>
              <a:rPr kumimoji="1" lang="ja-JP" altLang="en-US"/>
              <a:t>　生活の基礎単位は、１０人弱の受講生によって構成されるグループである。カウンセラーは、このグループに所属して、受講生と共に生活しながら、相互作用を高め、個々の受講生とグループ全体の成長と発展を援助していく重要な存在であ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44</a:t>
            </a:fld>
            <a:endParaRPr kumimoji="1" lang="ja-JP" altLang="en-US"/>
          </a:p>
        </p:txBody>
      </p:sp>
    </p:spTree>
    <p:extLst>
      <p:ext uri="{BB962C8B-B14F-4D97-AF65-F5344CB8AC3E}">
        <p14:creationId xmlns:p14="http://schemas.microsoft.com/office/powerpoint/2010/main" val="2886772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支持という言葉に象徴されるように、ライラでは直接体験を通して、グループと受講生自身が目標を達成し、問題を解決することが前提とされている。したがって、カウンセラーはあくまでも「援助者」であり、目標達成と問題解決の主体ではないのであ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45</a:t>
            </a:fld>
            <a:endParaRPr kumimoji="1" lang="ja-JP" altLang="en-US"/>
          </a:p>
        </p:txBody>
      </p:sp>
    </p:spTree>
    <p:extLst>
      <p:ext uri="{BB962C8B-B14F-4D97-AF65-F5344CB8AC3E}">
        <p14:creationId xmlns:p14="http://schemas.microsoft.com/office/powerpoint/2010/main" val="258413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カウンセラーはグループワークを用いながら、個人と集団に対して援助活動を行っていく。援助過程において強調すべきは、「集団を通して個人を援助する」視点である。</a:t>
            </a:r>
          </a:p>
          <a:p>
            <a:r>
              <a:rPr kumimoji="1" lang="ja-JP" altLang="en-US"/>
              <a:t>　グルーブの基本特性とは、「たんに少人数の集団という量的側面だけではなく、構成員相互の間にコミュニケーション</a:t>
            </a:r>
            <a:r>
              <a:rPr kumimoji="1" lang="en-US" altLang="ja-JP"/>
              <a:t>(</a:t>
            </a:r>
            <a:r>
              <a:rPr kumimoji="1" lang="ja-JP" altLang="en-US"/>
              <a:t>交流</a:t>
            </a:r>
            <a:r>
              <a:rPr kumimoji="1" lang="en-US" altLang="ja-JP"/>
              <a:t>)</a:t>
            </a:r>
            <a:r>
              <a:rPr kumimoji="1" lang="ja-JP" altLang="en-US" err="1"/>
              <a:t>が存</a:t>
            </a:r>
            <a:r>
              <a:rPr kumimoji="1" lang="ja-JP" altLang="en-US"/>
              <a:t>在し、１人ひとりがそのグループに不可欠な構成員としての所属意識や一体感をもち、互いに受容し、認知しあうことを可能にする条件をそなえていること。</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46</a:t>
            </a:fld>
            <a:endParaRPr kumimoji="1" lang="ja-JP" altLang="en-US"/>
          </a:p>
        </p:txBody>
      </p:sp>
    </p:spTree>
    <p:extLst>
      <p:ext uri="{BB962C8B-B14F-4D97-AF65-F5344CB8AC3E}">
        <p14:creationId xmlns:p14="http://schemas.microsoft.com/office/powerpoint/2010/main" val="283204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カール・ロジャーズによってアメリカ合衆国において１９４０年代後半にカウンセラーの訓練をきっヵ</a:t>
            </a:r>
            <a:r>
              <a:rPr kumimoji="1" lang="ja-JP" altLang="en-US" err="1"/>
              <a:t>け</a:t>
            </a:r>
            <a:r>
              <a:rPr kumimoji="1" lang="ja-JP" altLang="en-US"/>
              <a:t>として始められたグループ体験を源流とする。</a:t>
            </a:r>
          </a:p>
          <a:p>
            <a:r>
              <a:rPr kumimoji="1" lang="ja-JP" altLang="en-US"/>
              <a:t>その後、１９６０年代の人間性回復運動のなかで展開してきた人間の心理的成長と対人関係におけるコミュニケーションの改善に焦点をあてたグループ体験をさすようになった。</a:t>
            </a:r>
          </a:p>
          <a:p>
            <a:r>
              <a:rPr kumimoji="1" lang="ja-JP" altLang="en-US"/>
              <a:t>１９６０年代のアメリカ合衆国のそれも心理学会の分野において生じたムーブメント。「幸福」「創造性」「人間性」や「人間の潜在能力」を回復、発達させることを旨とする。自己啓発セミナーのルーツ。　マズローやロジャーズ</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13</a:t>
            </a:fld>
            <a:endParaRPr kumimoji="1" lang="ja-JP" altLang="en-US"/>
          </a:p>
        </p:txBody>
      </p:sp>
    </p:spTree>
    <p:extLst>
      <p:ext uri="{BB962C8B-B14F-4D97-AF65-F5344CB8AC3E}">
        <p14:creationId xmlns:p14="http://schemas.microsoft.com/office/powerpoint/2010/main" val="3143970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①常時、受講生１人ひとりに、自分がグループにとって不可欠な存在であるという所属意識があること。グループは、様々な問題を乗り越える時に、より所となる安心感を与えられる場であること。</a:t>
            </a:r>
          </a:p>
          <a:p>
            <a:r>
              <a:rPr kumimoji="1" lang="ja-JP" altLang="en-US"/>
              <a:t>②受講生間、カウンセラーと受講生間に信頼関係があり、受講生がカウンセラーと１対１の関係で結びつくのではなく、カウンセラーを含めたグループの成員にネットワーク関係があること。その関係が、互いに相手を尊重し、共感し受容しようとする雰囲気に富むものであること。</a:t>
            </a:r>
          </a:p>
          <a:p>
            <a:r>
              <a:rPr kumimoji="1" lang="ja-JP" altLang="en-US"/>
              <a:t>③すべての受講生に参加場面が保障され、共通した目標の達成のために互いの存在を必要とし、グループ全体が協働して目標達成に向けた努力ができること。</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47</a:t>
            </a:fld>
            <a:endParaRPr kumimoji="1" lang="ja-JP" altLang="en-US"/>
          </a:p>
        </p:txBody>
      </p:sp>
    </p:spTree>
    <p:extLst>
      <p:ext uri="{BB962C8B-B14F-4D97-AF65-F5344CB8AC3E}">
        <p14:creationId xmlns:p14="http://schemas.microsoft.com/office/powerpoint/2010/main" val="3190696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48</a:t>
            </a:fld>
            <a:endParaRPr kumimoji="1" lang="ja-JP" altLang="en-US"/>
          </a:p>
        </p:txBody>
      </p:sp>
    </p:spTree>
    <p:extLst>
      <p:ext uri="{BB962C8B-B14F-4D97-AF65-F5344CB8AC3E}">
        <p14:creationId xmlns:p14="http://schemas.microsoft.com/office/powerpoint/2010/main" val="395015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YMCA</a:t>
            </a:r>
            <a:r>
              <a:rPr kumimoji="1" lang="ja-JP" altLang="en-US"/>
              <a:t>は、</a:t>
            </a:r>
            <a:r>
              <a:rPr kumimoji="1" lang="en-US" altLang="ja-JP"/>
              <a:t>1885</a:t>
            </a:r>
            <a:r>
              <a:rPr kumimoji="1" lang="ja-JP" altLang="en-US"/>
              <a:t>年にはじめて、少年のためのキャンプを組織するが、今世紀に入って活発となった。</a:t>
            </a:r>
            <a:r>
              <a:rPr kumimoji="1" lang="en-US" altLang="ja-JP"/>
              <a:t>18</a:t>
            </a:r>
            <a:r>
              <a:rPr kumimoji="1" lang="ja-JP" altLang="en-US"/>
              <a:t>歳以下の少年に対する社会教育活動においても、</a:t>
            </a:r>
            <a:r>
              <a:rPr kumimoji="1" lang="en-US" altLang="ja-JP"/>
              <a:t>FOUR-FOLD</a:t>
            </a:r>
            <a:r>
              <a:rPr kumimoji="1" lang="ja-JP" altLang="en-US"/>
              <a:t>　</a:t>
            </a:r>
            <a:r>
              <a:rPr kumimoji="1" lang="en-US" altLang="ja-JP"/>
              <a:t>PROGRAM(</a:t>
            </a:r>
            <a:r>
              <a:rPr kumimoji="1" lang="ja-JP" altLang="en-US"/>
              <a:t>知的・身体的・社会的・精神的</a:t>
            </a:r>
            <a:r>
              <a:rPr kumimoji="1" lang="en-US" altLang="ja-JP"/>
              <a:t>)</a:t>
            </a:r>
            <a:r>
              <a:rPr kumimoji="1" lang="ja-JP" altLang="en-US"/>
              <a:t>の</a:t>
            </a:r>
            <a:r>
              <a:rPr kumimoji="1" lang="en-US" altLang="ja-JP"/>
              <a:t>4</a:t>
            </a:r>
            <a:r>
              <a:rPr kumimoji="1" lang="ja-JP" altLang="en-US" err="1"/>
              <a:t>つの</a:t>
            </a:r>
            <a:r>
              <a:rPr kumimoji="1" lang="ja-JP" altLang="en-US"/>
              <a:t>面で全人今日教育がされるようになった。</a:t>
            </a:r>
          </a:p>
          <a:p>
            <a:r>
              <a:rPr kumimoji="1" lang="ja-JP" altLang="en-US"/>
              <a:t>　当時の全人教育は、知育偏重への批判が出発点であった。現代において再確認したい全人教育の理念は、人間のもつ各資質のバランスをとること以前に、まず人間はひとり一人がかけがえのない人格的存在であり、限りない尊厳性と個別性をもつことの認識である。</a:t>
            </a:r>
          </a:p>
          <a:p>
            <a:r>
              <a:rPr kumimoji="1" lang="ja-JP" altLang="en-US"/>
              <a:t>　したがって、社会が進み、経済が発展するとともに、人間の評価が、極めて一面的な能力によってはかられる風潮を生み出している。ゆえに、</a:t>
            </a:r>
            <a:r>
              <a:rPr kumimoji="1" lang="en-US" altLang="ja-JP"/>
              <a:t>FOUR-FOLD</a:t>
            </a:r>
            <a:r>
              <a:rPr kumimoji="1" lang="ja-JP" altLang="en-US"/>
              <a:t>から　</a:t>
            </a:r>
            <a:r>
              <a:rPr kumimoji="1" lang="en-US" altLang="ja-JP"/>
              <a:t>WHOLE PERSON</a:t>
            </a:r>
            <a:r>
              <a:rPr kumimoji="1" lang="ja-JP" altLang="en-US" err="1"/>
              <a:t>への</a:t>
            </a:r>
            <a:r>
              <a:rPr kumimoji="1" lang="ja-JP" altLang="en-US"/>
              <a:t>全人への理解をどうするかということにつきる。</a:t>
            </a:r>
            <a:endParaRPr kumimoji="1" lang="en-US" altLang="ja-JP"/>
          </a:p>
          <a:p>
            <a:endParaRPr kumimoji="1" lang="en-US" altLang="ja-JP"/>
          </a:p>
          <a:p>
            <a:r>
              <a:rPr kumimoji="1" lang="en-US" altLang="ja-JP"/>
              <a:t> </a:t>
            </a:r>
            <a:endParaRPr kumimoji="1" lang="ja-JP" altLang="en-US"/>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22</a:t>
            </a:fld>
            <a:endParaRPr kumimoji="1" lang="ja-JP" altLang="en-US"/>
          </a:p>
        </p:txBody>
      </p:sp>
    </p:spTree>
    <p:extLst>
      <p:ext uri="{BB962C8B-B14F-4D97-AF65-F5344CB8AC3E}">
        <p14:creationId xmlns:p14="http://schemas.microsoft.com/office/powerpoint/2010/main" val="175501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ライラは決して固定的なものではなく、必要に応じて改編されるものである。組織を十分に機能させるためには、絶えず次のような事柄を点検することが求められる。</a:t>
            </a:r>
          </a:p>
          <a:p>
            <a:endParaRPr kumimoji="1" lang="ja-JP" altLang="en-US"/>
          </a:p>
          <a:p>
            <a:r>
              <a:rPr kumimoji="1" lang="ja-JP" altLang="en-US"/>
              <a:t>　①組織は常に柔軟性があり、受講生の要望や変化に対応できるものであるか。</a:t>
            </a:r>
          </a:p>
          <a:p>
            <a:r>
              <a:rPr kumimoji="1" lang="ja-JP" altLang="en-US"/>
              <a:t>　②それぞれの役割が、具体的に、かつ、明確にされているか。</a:t>
            </a:r>
          </a:p>
          <a:p>
            <a:r>
              <a:rPr kumimoji="1" lang="ja-JP" altLang="en-US"/>
              <a:t>　③命令、指揮系統が一本化されているか。</a:t>
            </a:r>
          </a:p>
          <a:p>
            <a:r>
              <a:rPr kumimoji="1" lang="ja-JP" altLang="en-US"/>
              <a:t>　④組織内の情報交換、関係が円滑、協力的に行われているか。</a:t>
            </a:r>
          </a:p>
          <a:p>
            <a:r>
              <a:rPr kumimoji="1" lang="ja-JP" altLang="en-US"/>
              <a:t>　⑤そこに所属するロータリアンがライラ運営に関わり、プログラムに何らか参加し、共に生活を送る喜びと満足を感じるか。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27</a:t>
            </a:fld>
            <a:endParaRPr kumimoji="1" lang="ja-JP" altLang="en-US"/>
          </a:p>
        </p:txBody>
      </p:sp>
    </p:spTree>
    <p:extLst>
      <p:ext uri="{BB962C8B-B14F-4D97-AF65-F5344CB8AC3E}">
        <p14:creationId xmlns:p14="http://schemas.microsoft.com/office/powerpoint/2010/main" val="2536315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①ディレクターは具体的なライラ組織、管理運営上の実質責任者である。ディレクターは主催団体、つまりロータリーの目的・運営方針にしたがって計画・準備し、実施していく責任者となる。指導者としての役割、管理者としての役割、それに理想的なライラの小社会を創出していく役割が期待され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28</a:t>
            </a:fld>
            <a:endParaRPr kumimoji="1" lang="ja-JP" altLang="en-US"/>
          </a:p>
        </p:txBody>
      </p:sp>
    </p:spTree>
    <p:extLst>
      <p:ext uri="{BB962C8B-B14F-4D97-AF65-F5344CB8AC3E}">
        <p14:creationId xmlns:p14="http://schemas.microsoft.com/office/powerpoint/2010/main" val="3187738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②ディーンはライラ期間中に展開される様々な活動の計画と運営の責任者である。当然各プログラムも経験を積んだメンバーがいいだろう。プログラムの実施にあたっては、ディレクターの意を受けて、カウンセラーと協力しながら進めていくことになる。また、個々のプログラムの指導、実施にあたる。</a:t>
            </a:r>
          </a:p>
          <a:p>
            <a:r>
              <a:rPr kumimoji="1" lang="ja-JP" altLang="en-US"/>
              <a:t>③カウンセラーはユニットチーフとも呼ばれ、ディレクターやディーンのスーパービジョンのもとに、受講生と生活を共にし、彼らともっと密接な関係をもつ。受講生の成長に大きな影響を与える役割をもつ指導者である。青少年のよき理解者、協力者であることが望まれる。ひとり一人の個性に応じた柔軟な指導が行える者であること、また何よりも生活を共にすることのなかで、受講生の指導にあたるわけで、全人格、全行動をもってその任にあたるという自覚がなければならない。</a:t>
            </a:r>
          </a:p>
          <a:p>
            <a:r>
              <a:rPr kumimoji="1" lang="ja-JP" altLang="en-US"/>
              <a:t>　まず、第１に受講生を受容し、共に生活をすることを喜びとする態度を持つ続ける者であってほしい。心身ともに健康で、明朗さ、受容的態度、豊かな感性の持ち主であるように努める者が望まれよう。</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29</a:t>
            </a:fld>
            <a:endParaRPr kumimoji="1" lang="ja-JP" altLang="en-US"/>
          </a:p>
        </p:txBody>
      </p:sp>
    </p:spTree>
    <p:extLst>
      <p:ext uri="{BB962C8B-B14F-4D97-AF65-F5344CB8AC3E}">
        <p14:creationId xmlns:p14="http://schemas.microsoft.com/office/powerpoint/2010/main" val="4187103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ライラの計画は、ロータリーの目的を具現化するものであり、ライラ委員会の指導のもとに進められる。計画の段階では、ライラの目的の確認、個々のライラの目標設定、カウンセラーの確保、役割分担、準備に要するタイム・スケジュール、必要な事項の確認、およびそれぞれの事項の関連性などが決められ、明確にされる。次に、ライラの実施があり、最後に評価が行われ、それらが記録されて、翌年の実施に引き継がれ、生かされていく。</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30</a:t>
            </a:fld>
            <a:endParaRPr kumimoji="1" lang="ja-JP" altLang="en-US"/>
          </a:p>
        </p:txBody>
      </p:sp>
    </p:spTree>
    <p:extLst>
      <p:ext uri="{BB962C8B-B14F-4D97-AF65-F5344CB8AC3E}">
        <p14:creationId xmlns:p14="http://schemas.microsoft.com/office/powerpoint/2010/main" val="106431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○より受講生に近い、彼らにとっての「仲間」であり、「兄や姉」のような存在であったり、少し先をいく「先輩」であったりするのだ。</a:t>
            </a:r>
          </a:p>
          <a:p>
            <a:r>
              <a:rPr kumimoji="1" lang="ja-JP" altLang="en-US"/>
              <a:t>○日々の生活の中で共に信頼と敬愛の念を得るのである。そしてそれだからこそ、結果的に受講生に大きな影響力を与えることができるのである。それほど受講生は強く影響される。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32</a:t>
            </a:fld>
            <a:endParaRPr kumimoji="1" lang="ja-JP" altLang="en-US"/>
          </a:p>
        </p:txBody>
      </p:sp>
    </p:spTree>
    <p:extLst>
      <p:ext uri="{BB962C8B-B14F-4D97-AF65-F5344CB8AC3E}">
        <p14:creationId xmlns:p14="http://schemas.microsoft.com/office/powerpoint/2010/main" val="2355394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①共に過ごす時間を少しでも長くすること。これが期待されている	第１の事である。例えば、何をするにも手順だけ言って、後から参加するのは禁止である。一緒にあじわう活動が必要なのである。とくにカウンセラーはどんな活動にも可能な限り参加することが望ましい。大切なのは、カウンセラーが物事へ取り組む姿勢そのものなのである。その時間を一緒に楽しむということである。</a:t>
            </a:r>
          </a:p>
          <a:p>
            <a:r>
              <a:rPr kumimoji="1" lang="ja-JP" altLang="en-US"/>
              <a:t>②ひとり一人の受講生が、どんな状況なのか、どういう人柄なのか、どんな悩みを持っているのか、どんな素晴らしい能力を持っているのか、素晴らしい性格なのか、何がグループで、個人で起こっているのかを観察する。観察することは個々人を評価したり、グループを判定することではない。自らの予断を排してあるがままにとらえる。そのことで、その日に記憶に残っていない受講生があったら、次の日はとくにその受講生に注意をかけることができるというものだ。</a:t>
            </a:r>
          </a:p>
          <a:p>
            <a:r>
              <a:rPr kumimoji="1" lang="ja-JP" altLang="en-US"/>
              <a:t>③ディーンなどはプログラムの遂行上、直接的な援助をすることもあるが、カウンセラーの場合は、受講生の個別的、精神的、内面的、全人的な成長に関心を寄せている。その受講生がライラを楽しみながら過ごしているか、グループの仲間に受け入れられているか、グループの中で位置を得ているか、その人の抱える固有の問題はないかなどに注意を払う。</a:t>
            </a:r>
          </a:p>
          <a:p>
            <a:r>
              <a:rPr kumimoji="1" lang="ja-JP" altLang="en-US"/>
              <a:t>　そして、全日程のなかで適切な機会をとらえて、必要に応じて力づけたり、役割を与えたり、グループで話し合う機会を設けたりして間接的な援助に努める。援助とは受講生の個々にあわせて、その受講生の今あるところから次の段階へと導くためのものであって、連続的なプロセスの１つである。</a:t>
            </a:r>
          </a:p>
          <a:p>
            <a:r>
              <a:rPr kumimoji="1" lang="ja-JP" altLang="en-US"/>
              <a:t>④記録があって初めて報告となるので、そこでグループの問題など発見できる。したがって、記録の記入は面倒であっても、毎日簡潔にノートに記録しておくことも必要である。</a:t>
            </a:r>
          </a:p>
        </p:txBody>
      </p:sp>
      <p:sp>
        <p:nvSpPr>
          <p:cNvPr id="4" name="スライド番号プレースホルダー 3"/>
          <p:cNvSpPr>
            <a:spLocks noGrp="1"/>
          </p:cNvSpPr>
          <p:nvPr>
            <p:ph type="sldNum" sz="quarter" idx="5"/>
          </p:nvPr>
        </p:nvSpPr>
        <p:spPr/>
        <p:txBody>
          <a:bodyPr/>
          <a:lstStyle/>
          <a:p>
            <a:fld id="{AF4BCC16-831B-4534-855D-6C1784B8D9DC}" type="slidenum">
              <a:rPr kumimoji="1" lang="ja-JP" altLang="en-US" smtClean="0"/>
              <a:t>34</a:t>
            </a:fld>
            <a:endParaRPr kumimoji="1" lang="ja-JP" altLang="en-US"/>
          </a:p>
        </p:txBody>
      </p:sp>
    </p:spTree>
    <p:extLst>
      <p:ext uri="{BB962C8B-B14F-4D97-AF65-F5344CB8AC3E}">
        <p14:creationId xmlns:p14="http://schemas.microsoft.com/office/powerpoint/2010/main" val="374169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7" name="Date Placeholder 6"/>
          <p:cNvSpPr>
            <a:spLocks noGrp="1"/>
          </p:cNvSpPr>
          <p:nvPr>
            <p:ph type="dt" sz="half" idx="10"/>
          </p:nvPr>
        </p:nvSpPr>
        <p:spPr/>
        <p:txBody>
          <a:bodyPr/>
          <a:lstStyle/>
          <a:p>
            <a:fld id="{83284890-85D2-4D7B-8EF5-15A9C1DB8F42}"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3464827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6305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6764DA5-CD3D-4590-A511-FCD3BC7A793E}"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91163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2F5661D-6934-4B32-B92C-470368BF1EC6}"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0881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C6F822A4-8DA6-4447-9B1F-C5DB58435268}"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3439132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Date Placeholder 7"/>
          <p:cNvSpPr>
            <a:spLocks noGrp="1"/>
          </p:cNvSpPr>
          <p:nvPr>
            <p:ph type="dt" sz="half" idx="10"/>
          </p:nvPr>
        </p:nvSpPr>
        <p:spPr/>
        <p:txBody>
          <a:bodyPr/>
          <a:lstStyle/>
          <a:p>
            <a:fld id="{E548D31E-DCDA-41A7-9C67-C4B11B94D21D}" type="datetimeFigureOut">
              <a:rPr lang="en-US" smtClean="0"/>
              <a:t>6/10/2024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1502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8664C608-40B1-4030-A28D-5B74BC98ADCE}"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
        <p:nvSpPr>
          <p:cNvPr id="10" name="Title 9"/>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5077882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77919A6-33EB-49BD-A62F-1FA56B9F9712}"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6175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7411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a:t>マスター タイトルの書式設定</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DA16AA21-1863-4931-97CB-99D0A168701B}" type="datetimeFigureOut">
              <a:rPr lang="en-US" smtClean="0"/>
              <a:t>6/10/2024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1270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772C379-9A7C-4C87-A116-CBE9F58B04C5}" type="datetimeFigureOut">
              <a:rPr lang="en-US" smtClean="0"/>
              <a:t>6/10/2024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7536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664C608-40B1-4030-A28D-5B74BC98ADCE}" type="datetimeFigureOut">
              <a:rPr lang="en-US" smtClean="0"/>
              <a:t>6/10/2024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4130518596"/>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sldNum="0" hdr="0" ftr="0" dt="0"/>
  <p:txStyles>
    <p:title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4B0F0C-BD66-4031-8DD2-25869EE9B086}"/>
              </a:ext>
            </a:extLst>
          </p:cNvPr>
          <p:cNvSpPr>
            <a:spLocks noGrp="1"/>
          </p:cNvSpPr>
          <p:nvPr>
            <p:ph type="title"/>
          </p:nvPr>
        </p:nvSpPr>
        <p:spPr/>
        <p:txBody>
          <a:bodyPr>
            <a:normAutofit fontScale="90000"/>
          </a:bodyPr>
          <a:lstStyle/>
          <a:p>
            <a:r>
              <a:rPr kumimoji="1" lang="en-US" altLang="ja-JP" sz="4400">
                <a:solidFill>
                  <a:srgbClr val="00B0F0"/>
                </a:solidFill>
              </a:rPr>
              <a:t>RYLA</a:t>
            </a:r>
            <a:br>
              <a:rPr kumimoji="1" lang="en-US" altLang="ja-JP"/>
            </a:br>
            <a:r>
              <a:rPr kumimoji="1" lang="en-US" altLang="ja-JP"/>
              <a:t>(</a:t>
            </a:r>
            <a:r>
              <a:rPr kumimoji="1" lang="ja-JP" altLang="en-US"/>
              <a:t>ロータリー青少年指導者養成プログラム</a:t>
            </a:r>
            <a:r>
              <a:rPr lang="en-US" altLang="ja-JP"/>
              <a:t>)</a:t>
            </a:r>
            <a:endParaRPr kumimoji="1" lang="ja-JP" altLang="en-US"/>
          </a:p>
        </p:txBody>
      </p:sp>
      <p:sp>
        <p:nvSpPr>
          <p:cNvPr id="3" name="コンテンツ プレースホルダー 2">
            <a:extLst>
              <a:ext uri="{FF2B5EF4-FFF2-40B4-BE49-F238E27FC236}">
                <a16:creationId xmlns:a16="http://schemas.microsoft.com/office/drawing/2014/main" id="{77E2214D-C133-40C3-9454-92438D5B43B6}"/>
              </a:ext>
            </a:extLst>
          </p:cNvPr>
          <p:cNvSpPr>
            <a:spLocks noGrp="1"/>
          </p:cNvSpPr>
          <p:nvPr>
            <p:ph idx="1"/>
          </p:nvPr>
        </p:nvSpPr>
        <p:spPr>
          <a:xfrm>
            <a:off x="2231136" y="2638044"/>
            <a:ext cx="7729728" cy="3735967"/>
          </a:xfrm>
        </p:spPr>
        <p:txBody>
          <a:bodyPr vert="horz" lIns="91440" tIns="45720" rIns="91440" bIns="45720" rtlCol="0" anchor="t">
            <a:normAutofit/>
          </a:bodyPr>
          <a:lstStyle/>
          <a:p>
            <a:r>
              <a:rPr kumimoji="1" lang="en-US" altLang="ja-JP" sz="2400" dirty="0">
                <a:ea typeface="HGｺﾞｼｯｸE"/>
              </a:rPr>
              <a:t>Rotary Youth Leadership Awards</a:t>
            </a:r>
          </a:p>
          <a:p>
            <a:pPr marL="0" indent="0">
              <a:buNone/>
            </a:pPr>
            <a:r>
              <a:rPr lang="ja-JP">
                <a:ea typeface="+mn-lt"/>
                <a:cs typeface="+mn-lt"/>
              </a:rPr>
              <a:t>1） ロータリーが若者を尊重し、かつ、若者に関心を抱いていることを一層明らかにする こと。</a:t>
            </a:r>
            <a:endParaRPr lang="ja-JP" altLang="en-US">
              <a:ea typeface="HGｺﾞｼｯｸE" panose="020B0909000000000000" pitchFamily="49" charset="-128"/>
              <a:cs typeface="+mn-lt"/>
            </a:endParaRPr>
          </a:p>
          <a:p>
            <a:pPr marL="0" indent="0">
              <a:buNone/>
            </a:pPr>
            <a:r>
              <a:rPr lang="ja-JP" altLang="en-US" dirty="0">
                <a:ea typeface="+mn-lt"/>
                <a:cs typeface="+mn-lt"/>
              </a:rPr>
              <a:t> </a:t>
            </a:r>
            <a:r>
              <a:rPr lang="ja-JP" dirty="0">
                <a:ea typeface="+mn-lt"/>
                <a:cs typeface="+mn-lt"/>
              </a:rPr>
              <a:t>2） 選ばれた若いリーダー、およびリーダーとなる素質のある若者に研修を経験させ、責 任ある有能なボランティアの若いリーダーとなるよう激励し、援助すること。 </a:t>
            </a:r>
            <a:endParaRPr lang="ja-JP" altLang="en-US" dirty="0">
              <a:ea typeface="HGｺﾞｼｯｸE"/>
              <a:cs typeface="+mn-lt"/>
            </a:endParaRPr>
          </a:p>
          <a:p>
            <a:pPr marL="0" indent="0">
              <a:buNone/>
            </a:pPr>
            <a:r>
              <a:rPr lang="ja-JP">
                <a:ea typeface="+mn-lt"/>
                <a:cs typeface="+mn-lt"/>
              </a:rPr>
              <a:t>3） 若者による若者への絶えざる、力強いリーダーシップを奨励すること。</a:t>
            </a:r>
            <a:endParaRPr lang="ja-JP" altLang="en-US">
              <a:ea typeface="HGｺﾞｼｯｸE"/>
              <a:cs typeface="+mn-lt"/>
            </a:endParaRPr>
          </a:p>
          <a:p>
            <a:pPr marL="0" indent="0">
              <a:buNone/>
            </a:pPr>
            <a:r>
              <a:rPr lang="ja-JP" altLang="en-US" dirty="0">
                <a:ea typeface="+mn-lt"/>
                <a:cs typeface="+mn-lt"/>
              </a:rPr>
              <a:t> </a:t>
            </a:r>
            <a:r>
              <a:rPr lang="ja-JP" dirty="0">
                <a:ea typeface="+mn-lt"/>
                <a:cs typeface="+mn-lt"/>
              </a:rPr>
              <a:t>4） 若者のリーダーとして地域社会に尽くしている多くの若い人の優れた資質を公に認 めること（2017 年 1 月理事会会合、決定 87 号）。</a:t>
            </a:r>
            <a:endParaRPr lang="ja-JP" dirty="0">
              <a:ea typeface="HGｺﾞｼｯｸE"/>
            </a:endParaRPr>
          </a:p>
        </p:txBody>
      </p:sp>
    </p:spTree>
    <p:extLst>
      <p:ext uri="{BB962C8B-B14F-4D97-AF65-F5344CB8AC3E}">
        <p14:creationId xmlns:p14="http://schemas.microsoft.com/office/powerpoint/2010/main" val="390173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2C901D-E857-46B5-8BE5-D92372810F12}"/>
              </a:ext>
            </a:extLst>
          </p:cNvPr>
          <p:cNvSpPr>
            <a:spLocks noGrp="1"/>
          </p:cNvSpPr>
          <p:nvPr>
            <p:ph type="title"/>
          </p:nvPr>
        </p:nvSpPr>
        <p:spPr/>
        <p:txBody>
          <a:bodyPr>
            <a:normAutofit/>
          </a:bodyPr>
          <a:lstStyle/>
          <a:p>
            <a:r>
              <a:rPr lang="ja-JP" altLang="en-US" sz="4000">
                <a:ea typeface="HGｺﾞｼｯｸE"/>
              </a:rPr>
              <a:t>ライラを満たす条件</a:t>
            </a:r>
          </a:p>
        </p:txBody>
      </p:sp>
      <p:sp>
        <p:nvSpPr>
          <p:cNvPr id="3" name="コンテンツ プレースホルダー 2">
            <a:extLst>
              <a:ext uri="{FF2B5EF4-FFF2-40B4-BE49-F238E27FC236}">
                <a16:creationId xmlns:a16="http://schemas.microsoft.com/office/drawing/2014/main" id="{DF58F877-91C6-41EF-AB59-8C4DBF2A23F1}"/>
              </a:ext>
            </a:extLst>
          </p:cNvPr>
          <p:cNvSpPr>
            <a:spLocks noGrp="1"/>
          </p:cNvSpPr>
          <p:nvPr>
            <p:ph idx="1"/>
          </p:nvPr>
        </p:nvSpPr>
        <p:spPr>
          <a:xfrm>
            <a:off x="1353312" y="2308860"/>
            <a:ext cx="9436608" cy="3358015"/>
          </a:xfrm>
        </p:spPr>
        <p:txBody>
          <a:bodyPr vert="horz" lIns="91440" tIns="45720" rIns="91440" bIns="45720" rtlCol="0" anchor="t">
            <a:noAutofit/>
          </a:bodyPr>
          <a:lstStyle/>
          <a:p>
            <a:r>
              <a:rPr lang="ja-JP" altLang="en-US" sz="2800">
                <a:ea typeface="HGｺﾞｼｯｸE"/>
              </a:rPr>
              <a:t>①組織的な生活をするための共通の理念目標を持つ</a:t>
            </a:r>
          </a:p>
          <a:p>
            <a:r>
              <a:rPr lang="ja-JP" altLang="en-US" sz="2800">
                <a:ea typeface="HGｺﾞｼｯｸE"/>
              </a:rPr>
              <a:t>②その目標達成のためによく訓練された指導者がいる</a:t>
            </a:r>
          </a:p>
          <a:p>
            <a:r>
              <a:rPr lang="ja-JP" altLang="en-US" sz="2800">
                <a:ea typeface="HGｺﾞｼｯｸE"/>
              </a:rPr>
              <a:t>③目的達成のために計画されたプログラムがある</a:t>
            </a:r>
          </a:p>
          <a:p>
            <a:r>
              <a:rPr lang="ja-JP" altLang="en-US" sz="2800">
                <a:ea typeface="HGｺﾞｼｯｸE"/>
              </a:rPr>
              <a:t>④民主的で組織的な共同生活の体験(為しつつ学ぶ)</a:t>
            </a:r>
          </a:p>
          <a:p>
            <a:r>
              <a:rPr lang="ja-JP" altLang="en-US" sz="2800">
                <a:ea typeface="HGｺﾞｼｯｸE"/>
              </a:rPr>
              <a:t>⑤全人教育であり、小集団による創造的教育体験</a:t>
            </a:r>
            <a:endParaRPr lang="ja-JP" altLang="en-US" sz="2800" dirty="0">
              <a:ea typeface="HGｺﾞｼｯｸE"/>
            </a:endParaRPr>
          </a:p>
        </p:txBody>
      </p:sp>
    </p:spTree>
    <p:extLst>
      <p:ext uri="{BB962C8B-B14F-4D97-AF65-F5344CB8AC3E}">
        <p14:creationId xmlns:p14="http://schemas.microsoft.com/office/powerpoint/2010/main" val="190717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69EAB4-C1CB-4535-97A2-7D4E2F22E711}"/>
              </a:ext>
            </a:extLst>
          </p:cNvPr>
          <p:cNvSpPr>
            <a:spLocks noGrp="1"/>
          </p:cNvSpPr>
          <p:nvPr>
            <p:ph type="title"/>
          </p:nvPr>
        </p:nvSpPr>
        <p:spPr/>
        <p:txBody>
          <a:bodyPr>
            <a:normAutofit/>
          </a:bodyPr>
          <a:lstStyle/>
          <a:p>
            <a:r>
              <a:rPr lang="ja-JP" altLang="en-US" sz="3600">
                <a:ea typeface="HGｺﾞｼｯｸE"/>
              </a:rPr>
              <a:t>グループワークを取り入れる</a:t>
            </a:r>
          </a:p>
        </p:txBody>
      </p:sp>
      <p:sp>
        <p:nvSpPr>
          <p:cNvPr id="3" name="コンテンツ プレースホルダー 2">
            <a:extLst>
              <a:ext uri="{FF2B5EF4-FFF2-40B4-BE49-F238E27FC236}">
                <a16:creationId xmlns:a16="http://schemas.microsoft.com/office/drawing/2014/main" id="{917304B2-F231-450E-9D01-25A848A4B25C}"/>
              </a:ext>
            </a:extLst>
          </p:cNvPr>
          <p:cNvSpPr>
            <a:spLocks noGrp="1"/>
          </p:cNvSpPr>
          <p:nvPr>
            <p:ph idx="1"/>
          </p:nvPr>
        </p:nvSpPr>
        <p:spPr/>
        <p:txBody>
          <a:bodyPr vert="horz" lIns="91440" tIns="45720" rIns="91440" bIns="45720" rtlCol="0" anchor="t">
            <a:normAutofit/>
          </a:bodyPr>
          <a:lstStyle/>
          <a:p>
            <a:r>
              <a:rPr lang="ja-JP" altLang="en-US" sz="2800">
                <a:ea typeface="HGｺﾞｼｯｸE"/>
              </a:rPr>
              <a:t>小集団を意図的に用いて、パーソナリティの好ましい方向への変容に働きかける方法をとる。</a:t>
            </a:r>
            <a:endParaRPr lang="ja-JP" altLang="en-US" sz="2800" dirty="0">
              <a:ea typeface="HGｺﾞｼｯｸE"/>
            </a:endParaRPr>
          </a:p>
          <a:p>
            <a:endParaRPr lang="ja-JP" altLang="en-US" sz="2800" dirty="0">
              <a:ea typeface="HGｺﾞｼｯｸE"/>
            </a:endParaRPr>
          </a:p>
          <a:p>
            <a:r>
              <a:rPr lang="ja-JP" altLang="en-US" sz="2800">
                <a:ea typeface="HGｺﾞｼｯｸE"/>
              </a:rPr>
              <a:t>そこでカウンセラー制度をロータリーのライラは取り入れている</a:t>
            </a:r>
            <a:endParaRPr lang="ja-JP" altLang="en-US" sz="2800" dirty="0">
              <a:ea typeface="HGｺﾞｼｯｸE"/>
            </a:endParaRPr>
          </a:p>
        </p:txBody>
      </p:sp>
    </p:spTree>
    <p:extLst>
      <p:ext uri="{BB962C8B-B14F-4D97-AF65-F5344CB8AC3E}">
        <p14:creationId xmlns:p14="http://schemas.microsoft.com/office/powerpoint/2010/main" val="58614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DBBC11-C3E3-4C94-9D02-99EDBBBFAB67}"/>
              </a:ext>
            </a:extLst>
          </p:cNvPr>
          <p:cNvSpPr>
            <a:spLocks noGrp="1"/>
          </p:cNvSpPr>
          <p:nvPr>
            <p:ph type="ctrTitle"/>
          </p:nvPr>
        </p:nvSpPr>
        <p:spPr>
          <a:xfrm>
            <a:off x="1051560" y="643468"/>
            <a:ext cx="9966960" cy="3592432"/>
          </a:xfrm>
        </p:spPr>
        <p:txBody>
          <a:bodyPr>
            <a:normAutofit/>
          </a:bodyPr>
          <a:lstStyle/>
          <a:p>
            <a:r>
              <a:rPr kumimoji="1" lang="en-US" altLang="ja-JP"/>
              <a:t>RYLA</a:t>
            </a:r>
            <a:r>
              <a:rPr kumimoji="1" lang="ja-JP" altLang="en-US"/>
              <a:t>と　</a:t>
            </a:r>
            <a:br>
              <a:rPr kumimoji="1" lang="ja-JP" altLang="en-US"/>
            </a:br>
            <a:r>
              <a:rPr kumimoji="1" lang="ja-JP" altLang="en-US"/>
              <a:t>　グループアプローチ</a:t>
            </a:r>
          </a:p>
        </p:txBody>
      </p:sp>
      <p:sp>
        <p:nvSpPr>
          <p:cNvPr id="3" name="字幕 2">
            <a:extLst>
              <a:ext uri="{FF2B5EF4-FFF2-40B4-BE49-F238E27FC236}">
                <a16:creationId xmlns:a16="http://schemas.microsoft.com/office/drawing/2014/main" id="{85AC5A62-9676-4083-B5A5-B15B0930677F}"/>
              </a:ext>
            </a:extLst>
          </p:cNvPr>
          <p:cNvSpPr>
            <a:spLocks noGrp="1"/>
          </p:cNvSpPr>
          <p:nvPr>
            <p:ph type="subTitle" idx="1"/>
          </p:nvPr>
        </p:nvSpPr>
        <p:spPr>
          <a:xfrm>
            <a:off x="1069848" y="4913336"/>
            <a:ext cx="7891272" cy="1069848"/>
          </a:xfrm>
        </p:spPr>
        <p:txBody>
          <a:bodyPr>
            <a:normAutofit/>
          </a:bodyPr>
          <a:lstStyle/>
          <a:p>
            <a:r>
              <a:rPr kumimoji="1" lang="ja-JP" altLang="en-US">
                <a:solidFill>
                  <a:srgbClr val="000000"/>
                </a:solidFill>
              </a:rPr>
              <a:t>グループプロセスとグループダイナミックスとの融合アプローチ</a:t>
            </a:r>
          </a:p>
        </p:txBody>
      </p:sp>
    </p:spTree>
    <p:extLst>
      <p:ext uri="{BB962C8B-B14F-4D97-AF65-F5344CB8AC3E}">
        <p14:creationId xmlns:p14="http://schemas.microsoft.com/office/powerpoint/2010/main" val="2369490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69E83-A246-4006-BB00-573B106EA60B}"/>
              </a:ext>
            </a:extLst>
          </p:cNvPr>
          <p:cNvSpPr>
            <a:spLocks noGrp="1"/>
          </p:cNvSpPr>
          <p:nvPr>
            <p:ph type="title"/>
          </p:nvPr>
        </p:nvSpPr>
        <p:spPr/>
        <p:txBody>
          <a:bodyPr>
            <a:normAutofit/>
          </a:bodyPr>
          <a:lstStyle/>
          <a:p>
            <a:r>
              <a:rPr kumimoji="1" lang="ja-JP" altLang="en-US"/>
              <a:t>エンカウンターグループとは</a:t>
            </a:r>
          </a:p>
        </p:txBody>
      </p:sp>
      <p:graphicFrame>
        <p:nvGraphicFramePr>
          <p:cNvPr id="5" name="コンテンツ プレースホルダー 2">
            <a:extLst>
              <a:ext uri="{FF2B5EF4-FFF2-40B4-BE49-F238E27FC236}">
                <a16:creationId xmlns:a16="http://schemas.microsoft.com/office/drawing/2014/main" id="{EB37E4FA-AC4F-439B-A25E-DC2403AB3F24}"/>
              </a:ext>
            </a:extLst>
          </p:cNvPr>
          <p:cNvGraphicFramePr>
            <a:graphicFrameLocks noGrp="1"/>
          </p:cNvGraphicFramePr>
          <p:nvPr>
            <p:ph idx="1"/>
            <p:extLst>
              <p:ext uri="{D42A27DB-BD31-4B8C-83A1-F6EECF244321}">
                <p14:modId xmlns:p14="http://schemas.microsoft.com/office/powerpoint/2010/main" val="207867270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781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30">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7E2451B-DB70-4B19-9347-D585E778005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エンカウンターグループの構成</a:t>
            </a:r>
          </a:p>
        </p:txBody>
      </p:sp>
      <p:sp useBgFill="1">
        <p:nvSpPr>
          <p:cNvPr id="34" name="Rectangle 32">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コンテンツ プレースホルダー 2">
            <a:extLst>
              <a:ext uri="{FF2B5EF4-FFF2-40B4-BE49-F238E27FC236}">
                <a16:creationId xmlns:a16="http://schemas.microsoft.com/office/drawing/2014/main" id="{E05AE695-7109-4DF6-AD10-08BED622770D}"/>
              </a:ext>
            </a:extLst>
          </p:cNvPr>
          <p:cNvGraphicFramePr>
            <a:graphicFrameLocks noGrp="1"/>
          </p:cNvGraphicFramePr>
          <p:nvPr>
            <p:ph idx="1"/>
            <p:extLst>
              <p:ext uri="{D42A27DB-BD31-4B8C-83A1-F6EECF244321}">
                <p14:modId xmlns:p14="http://schemas.microsoft.com/office/powerpoint/2010/main" val="3452916553"/>
              </p:ext>
            </p:extLst>
          </p:nvPr>
        </p:nvGraphicFramePr>
        <p:xfrm>
          <a:off x="5006715" y="314792"/>
          <a:ext cx="6970425" cy="6295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0098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D208575-AF10-4739-8C43-53BBA5CA8BB9}"/>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グループプロセス</a:t>
            </a:r>
          </a:p>
        </p:txBody>
      </p:sp>
      <p:sp useBgFill="1">
        <p:nvSpPr>
          <p:cNvPr id="27" name="Rectangle 26">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コンテンツ プレースホルダー 2">
            <a:extLst>
              <a:ext uri="{FF2B5EF4-FFF2-40B4-BE49-F238E27FC236}">
                <a16:creationId xmlns:a16="http://schemas.microsoft.com/office/drawing/2014/main" id="{25B2A069-61C4-49A3-AB4B-F837F9CA2CF8}"/>
              </a:ext>
            </a:extLst>
          </p:cNvPr>
          <p:cNvGraphicFramePr>
            <a:graphicFrameLocks noGrp="1"/>
          </p:cNvGraphicFramePr>
          <p:nvPr>
            <p:ph idx="1"/>
            <p:extLst>
              <p:ext uri="{D42A27DB-BD31-4B8C-83A1-F6EECF244321}">
                <p14:modId xmlns:p14="http://schemas.microsoft.com/office/powerpoint/2010/main" val="28604253"/>
              </p:ext>
            </p:extLst>
          </p:nvPr>
        </p:nvGraphicFramePr>
        <p:xfrm>
          <a:off x="4886794" y="194872"/>
          <a:ext cx="7015396" cy="6475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69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4">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D208575-AF10-4739-8C43-53BBA5CA8BB9}"/>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グループプロセス</a:t>
            </a:r>
          </a:p>
        </p:txBody>
      </p:sp>
      <p:sp useBgFill="1">
        <p:nvSpPr>
          <p:cNvPr id="27" name="Rectangle 26">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コンテンツ プレースホルダー 2">
            <a:extLst>
              <a:ext uri="{FF2B5EF4-FFF2-40B4-BE49-F238E27FC236}">
                <a16:creationId xmlns:a16="http://schemas.microsoft.com/office/drawing/2014/main" id="{25B2A069-61C4-49A3-AB4B-F837F9CA2CF8}"/>
              </a:ext>
            </a:extLst>
          </p:cNvPr>
          <p:cNvGraphicFramePr>
            <a:graphicFrameLocks noGrp="1"/>
          </p:cNvGraphicFramePr>
          <p:nvPr>
            <p:ph idx="1"/>
          </p:nvPr>
        </p:nvGraphicFramePr>
        <p:xfrm>
          <a:off x="4886794" y="194872"/>
          <a:ext cx="7015396" cy="6475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698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3BAEE-D881-4119-B369-9B31EE443BE1}"/>
              </a:ext>
            </a:extLst>
          </p:cNvPr>
          <p:cNvSpPr>
            <a:spLocks noGrp="1"/>
          </p:cNvSpPr>
          <p:nvPr>
            <p:ph type="title"/>
          </p:nvPr>
        </p:nvSpPr>
        <p:spPr>
          <a:xfrm>
            <a:off x="9248931" y="639763"/>
            <a:ext cx="2608289" cy="5177377"/>
          </a:xfrm>
          <a:ln>
            <a:noFill/>
          </a:ln>
        </p:spPr>
        <p:txBody>
          <a:bodyPr>
            <a:normAutofit/>
          </a:bodyPr>
          <a:lstStyle/>
          <a:p>
            <a:r>
              <a:rPr kumimoji="1" lang="ja-JP" altLang="en-US" sz="4000"/>
              <a:t>グループ</a:t>
            </a:r>
            <a:br>
              <a:rPr kumimoji="1" lang="ja-JP" altLang="en-US" sz="4000"/>
            </a:br>
            <a:r>
              <a:rPr kumimoji="1" lang="ja-JP" altLang="en-US" sz="4000"/>
              <a:t>の</a:t>
            </a:r>
            <a:br>
              <a:rPr kumimoji="1" lang="ja-JP" altLang="en-US" sz="4000"/>
            </a:br>
            <a:r>
              <a:rPr kumimoji="1" lang="ja-JP" altLang="en-US" sz="4000"/>
              <a:t>発展段階</a:t>
            </a:r>
            <a:br>
              <a:rPr kumimoji="1" lang="ja-JP" altLang="en-US" sz="4000"/>
            </a:br>
            <a:r>
              <a:rPr kumimoji="1" lang="ja-JP" altLang="en-US" sz="4000"/>
              <a:t>尺度</a:t>
            </a:r>
          </a:p>
        </p:txBody>
      </p:sp>
      <p:graphicFrame>
        <p:nvGraphicFramePr>
          <p:cNvPr id="26" name="コンテンツ プレースホルダー 2">
            <a:extLst>
              <a:ext uri="{FF2B5EF4-FFF2-40B4-BE49-F238E27FC236}">
                <a16:creationId xmlns:a16="http://schemas.microsoft.com/office/drawing/2014/main" id="{9D8967CF-0DB7-47F3-929A-A02BBCC3388F}"/>
              </a:ext>
            </a:extLst>
          </p:cNvPr>
          <p:cNvGraphicFramePr>
            <a:graphicFrameLocks noGrp="1"/>
          </p:cNvGraphicFramePr>
          <p:nvPr>
            <p:ph idx="1"/>
            <p:extLst>
              <p:ext uri="{D42A27DB-BD31-4B8C-83A1-F6EECF244321}">
                <p14:modId xmlns:p14="http://schemas.microsoft.com/office/powerpoint/2010/main" val="2163404804"/>
              </p:ext>
            </p:extLst>
          </p:nvPr>
        </p:nvGraphicFramePr>
        <p:xfrm>
          <a:off x="622299" y="284812"/>
          <a:ext cx="8491721" cy="6265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4706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733F2-513F-4EE5-9DD1-5A57BED97099}"/>
              </a:ext>
            </a:extLst>
          </p:cNvPr>
          <p:cNvSpPr>
            <a:spLocks noGrp="1"/>
          </p:cNvSpPr>
          <p:nvPr>
            <p:ph type="title"/>
          </p:nvPr>
        </p:nvSpPr>
        <p:spPr>
          <a:xfrm>
            <a:off x="9114020" y="639763"/>
            <a:ext cx="2638269" cy="5177377"/>
          </a:xfrm>
          <a:ln>
            <a:noFill/>
          </a:ln>
        </p:spPr>
        <p:txBody>
          <a:bodyPr>
            <a:normAutofit/>
          </a:bodyPr>
          <a:lstStyle/>
          <a:p>
            <a:r>
              <a:rPr lang="ja-JP" altLang="en-US" sz="4000"/>
              <a:t>グループ</a:t>
            </a:r>
            <a:br>
              <a:rPr lang="ja-JP" altLang="en-US" sz="4000"/>
            </a:br>
            <a:r>
              <a:rPr lang="ja-JP" altLang="en-US" sz="4000"/>
              <a:t>の</a:t>
            </a:r>
            <a:br>
              <a:rPr lang="ja-JP" altLang="en-US" sz="4000"/>
            </a:br>
            <a:r>
              <a:rPr lang="ja-JP" altLang="en-US" sz="4000"/>
              <a:t>発展段階</a:t>
            </a:r>
            <a:br>
              <a:rPr lang="ja-JP" altLang="en-US" sz="4000"/>
            </a:br>
            <a:r>
              <a:rPr lang="ja-JP" altLang="en-US" sz="4000"/>
              <a:t>尺度</a:t>
            </a:r>
            <a:endParaRPr kumimoji="1" lang="ja-JP" altLang="en-US" sz="4000"/>
          </a:p>
        </p:txBody>
      </p:sp>
      <p:graphicFrame>
        <p:nvGraphicFramePr>
          <p:cNvPr id="17" name="コンテンツ プレースホルダー 2">
            <a:extLst>
              <a:ext uri="{FF2B5EF4-FFF2-40B4-BE49-F238E27FC236}">
                <a16:creationId xmlns:a16="http://schemas.microsoft.com/office/drawing/2014/main" id="{428C6C21-7D3E-48A8-B9B4-0D0323BDFC07}"/>
              </a:ext>
            </a:extLst>
          </p:cNvPr>
          <p:cNvGraphicFramePr>
            <a:graphicFrameLocks noGrp="1"/>
          </p:cNvGraphicFramePr>
          <p:nvPr>
            <p:ph idx="1"/>
            <p:extLst>
              <p:ext uri="{D42A27DB-BD31-4B8C-83A1-F6EECF244321}">
                <p14:modId xmlns:p14="http://schemas.microsoft.com/office/powerpoint/2010/main" val="1982038925"/>
              </p:ext>
            </p:extLst>
          </p:nvPr>
        </p:nvGraphicFramePr>
        <p:xfrm>
          <a:off x="622300" y="494676"/>
          <a:ext cx="8491720" cy="6100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8174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79CC7E7-B49D-4DE8-8EB4-76DB79C02D7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カウンセラーの哲学・態度</a:t>
            </a:r>
          </a:p>
        </p:txBody>
      </p:sp>
      <p:sp useBgFill="1">
        <p:nvSpPr>
          <p:cNvPr id="45" name="Rectangle 44">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コンテンツ プレースホルダー 2">
            <a:extLst>
              <a:ext uri="{FF2B5EF4-FFF2-40B4-BE49-F238E27FC236}">
                <a16:creationId xmlns:a16="http://schemas.microsoft.com/office/drawing/2014/main" id="{9DD5BB04-CE77-4617-AD33-A4FDF83C93D1}"/>
              </a:ext>
            </a:extLst>
          </p:cNvPr>
          <p:cNvGraphicFramePr>
            <a:graphicFrameLocks noGrp="1"/>
          </p:cNvGraphicFramePr>
          <p:nvPr>
            <p:ph idx="1"/>
            <p:extLst>
              <p:ext uri="{D42A27DB-BD31-4B8C-83A1-F6EECF244321}">
                <p14:modId xmlns:p14="http://schemas.microsoft.com/office/powerpoint/2010/main" val="3198897106"/>
              </p:ext>
            </p:extLst>
          </p:nvPr>
        </p:nvGraphicFramePr>
        <p:xfrm>
          <a:off x="4753278" y="149901"/>
          <a:ext cx="7223863" cy="6580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99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E4F2C-7942-4384-844A-538D255576FE}"/>
              </a:ext>
            </a:extLst>
          </p:cNvPr>
          <p:cNvSpPr>
            <a:spLocks noGrp="1"/>
          </p:cNvSpPr>
          <p:nvPr>
            <p:ph type="title"/>
          </p:nvPr>
        </p:nvSpPr>
        <p:spPr/>
        <p:txBody>
          <a:bodyPr/>
          <a:lstStyle/>
          <a:p>
            <a:r>
              <a:rPr kumimoji="1" lang="ja-JP" altLang="en-US"/>
              <a:t>始まりは</a:t>
            </a:r>
            <a:r>
              <a:rPr kumimoji="1" lang="en-US" altLang="ja-JP"/>
              <a:t>?</a:t>
            </a:r>
            <a:br>
              <a:rPr kumimoji="1" lang="en-US" altLang="ja-JP"/>
            </a:br>
            <a:endParaRPr kumimoji="1" lang="ja-JP" altLang="en-US"/>
          </a:p>
        </p:txBody>
      </p:sp>
      <p:sp>
        <p:nvSpPr>
          <p:cNvPr id="3" name="コンテンツ プレースホルダー 2">
            <a:extLst>
              <a:ext uri="{FF2B5EF4-FFF2-40B4-BE49-F238E27FC236}">
                <a16:creationId xmlns:a16="http://schemas.microsoft.com/office/drawing/2014/main" id="{D74D9F87-7BDD-4971-A7BC-B25497B20A73}"/>
              </a:ext>
            </a:extLst>
          </p:cNvPr>
          <p:cNvSpPr>
            <a:spLocks noGrp="1"/>
          </p:cNvSpPr>
          <p:nvPr>
            <p:ph idx="1"/>
          </p:nvPr>
        </p:nvSpPr>
        <p:spPr/>
        <p:txBody>
          <a:bodyPr vert="horz" lIns="91440" tIns="45720" rIns="91440" bIns="45720" rtlCol="0" anchor="t">
            <a:normAutofit/>
          </a:bodyPr>
          <a:lstStyle/>
          <a:p>
            <a:r>
              <a:rPr lang="ja-JP" sz="2400">
                <a:ea typeface="+mn-lt"/>
                <a:cs typeface="+mn-lt"/>
              </a:rPr>
              <a:t>1959年にオーストラリアのクイーンズランドで初めて実施さ れたRYLAは、ビクトリア王女の訪問を記念して地元青年た ちによって行われた祭行事でした。以来、RYLAは、青少年 の可能性を信じるロータリアンによって続けられ、次世代の リーダーとなる青少年が、自己を発見し、スキルを身につける 機会となったのです。1971年に国際ロータリーによって正式 に採用された</a:t>
            </a:r>
            <a:endParaRPr lang="ja-JP" altLang="en-US" sz="2400">
              <a:ea typeface="HGｺﾞｼｯｸE"/>
            </a:endParaRPr>
          </a:p>
        </p:txBody>
      </p:sp>
    </p:spTree>
    <p:extLst>
      <p:ext uri="{BB962C8B-B14F-4D97-AF65-F5344CB8AC3E}">
        <p14:creationId xmlns:p14="http://schemas.microsoft.com/office/powerpoint/2010/main" val="607529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79CC7E7-B49D-4DE8-8EB4-76DB79C02D7B}"/>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カウンセラーの哲学・態度</a:t>
            </a:r>
          </a:p>
        </p:txBody>
      </p:sp>
      <p:sp useBgFill="1">
        <p:nvSpPr>
          <p:cNvPr id="45" name="Rectangle 44">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コンテンツ プレースホルダー 2">
            <a:extLst>
              <a:ext uri="{FF2B5EF4-FFF2-40B4-BE49-F238E27FC236}">
                <a16:creationId xmlns:a16="http://schemas.microsoft.com/office/drawing/2014/main" id="{9DD5BB04-CE77-4617-AD33-A4FDF83C93D1}"/>
              </a:ext>
            </a:extLst>
          </p:cNvPr>
          <p:cNvGraphicFramePr>
            <a:graphicFrameLocks noGrp="1"/>
          </p:cNvGraphicFramePr>
          <p:nvPr>
            <p:ph idx="1"/>
          </p:nvPr>
        </p:nvGraphicFramePr>
        <p:xfrm>
          <a:off x="4753278" y="149901"/>
          <a:ext cx="7223863" cy="6580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64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561D45A-2EBA-496F-B9A1-A6A1BFA1CC9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kumimoji="1" lang="ja-JP" altLang="en-US" sz="3000">
                <a:solidFill>
                  <a:srgbClr val="FFFFFF"/>
                </a:solidFill>
              </a:rPr>
              <a:t>ライラと</a:t>
            </a:r>
            <a:br>
              <a:rPr kumimoji="1" lang="ja-JP" altLang="en-US" sz="3000" dirty="0">
                <a:solidFill>
                  <a:srgbClr val="FFFFFF"/>
                </a:solidFill>
              </a:rPr>
            </a:br>
            <a:r>
              <a:rPr kumimoji="1" lang="ja-JP" altLang="en-US" sz="3000" dirty="0">
                <a:solidFill>
                  <a:srgbClr val="FFFFFF"/>
                </a:solidFill>
              </a:rPr>
              <a:t>グループアプローチ</a:t>
            </a:r>
            <a:endParaRPr kumimoji="1" lang="ja-JP" altLang="en-US" sz="3000">
              <a:solidFill>
                <a:srgbClr val="FFFFFF"/>
              </a:solidFill>
            </a:endParaRPr>
          </a:p>
        </p:txBody>
      </p:sp>
      <p:sp>
        <p:nvSpPr>
          <p:cNvPr id="3" name="コンテンツ プレースホルダー 2">
            <a:extLst>
              <a:ext uri="{FF2B5EF4-FFF2-40B4-BE49-F238E27FC236}">
                <a16:creationId xmlns:a16="http://schemas.microsoft.com/office/drawing/2014/main" id="{A5A6C775-C300-441E-8296-46250ADB90D5}"/>
              </a:ext>
            </a:extLst>
          </p:cNvPr>
          <p:cNvSpPr>
            <a:spLocks noGrp="1"/>
          </p:cNvSpPr>
          <p:nvPr>
            <p:ph idx="1"/>
          </p:nvPr>
        </p:nvSpPr>
        <p:spPr>
          <a:xfrm>
            <a:off x="4796852" y="179882"/>
            <a:ext cx="7734925" cy="6415790"/>
          </a:xfrm>
        </p:spPr>
        <p:txBody>
          <a:bodyPr anchor="ctr">
            <a:normAutofit/>
          </a:bodyPr>
          <a:lstStyle/>
          <a:p>
            <a:pPr marL="0" indent="0">
              <a:buNone/>
            </a:pPr>
            <a:r>
              <a:rPr kumimoji="1" lang="ja-JP" altLang="en-US" sz="3200" b="1"/>
              <a:t>共通項</a:t>
            </a:r>
          </a:p>
          <a:p>
            <a:pPr marL="0" indent="0">
              <a:buNone/>
            </a:pPr>
            <a:r>
              <a:rPr kumimoji="1" lang="ja-JP" altLang="en-US" sz="3200"/>
              <a:t>　　○全人教育のいとなみ</a:t>
            </a:r>
          </a:p>
          <a:p>
            <a:pPr marL="0" indent="0">
              <a:buNone/>
            </a:pPr>
            <a:r>
              <a:rPr kumimoji="1" lang="ja-JP" altLang="en-US" sz="3200"/>
              <a:t>　　○パーソナリティの望ましい変容に</a:t>
            </a:r>
            <a:endParaRPr lang="ja-JP" altLang="en-US" sz="3200"/>
          </a:p>
          <a:p>
            <a:pPr marL="0" indent="0">
              <a:buNone/>
            </a:pPr>
            <a:r>
              <a:rPr kumimoji="1" lang="ja-JP" altLang="en-US" sz="3200"/>
              <a:t>　　　にも寄与する。　　　　　</a:t>
            </a:r>
          </a:p>
          <a:p>
            <a:pPr marL="0" indent="0">
              <a:buNone/>
            </a:pPr>
            <a:r>
              <a:rPr kumimoji="1" lang="ja-JP" altLang="en-US" sz="3200"/>
              <a:t>　　○参加者のもつ、広範で多様な要求</a:t>
            </a:r>
            <a:endParaRPr lang="ja-JP" altLang="en-US" sz="3200"/>
          </a:p>
          <a:p>
            <a:pPr marL="0" indent="0">
              <a:buNone/>
            </a:pPr>
            <a:r>
              <a:rPr kumimoji="1" lang="ja-JP" altLang="en-US" sz="3200"/>
              <a:t>　　　や課題に応えることができる。</a:t>
            </a:r>
          </a:p>
        </p:txBody>
      </p:sp>
    </p:spTree>
    <p:extLst>
      <p:ext uri="{BB962C8B-B14F-4D97-AF65-F5344CB8AC3E}">
        <p14:creationId xmlns:p14="http://schemas.microsoft.com/office/powerpoint/2010/main" val="1618636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E7A8EE-7F0E-4FD1-B273-CF1B0C91D520}"/>
              </a:ext>
            </a:extLst>
          </p:cNvPr>
          <p:cNvSpPr>
            <a:spLocks noGrp="1"/>
          </p:cNvSpPr>
          <p:nvPr>
            <p:ph type="title"/>
          </p:nvPr>
        </p:nvSpPr>
        <p:spPr/>
        <p:txBody>
          <a:bodyPr>
            <a:normAutofit/>
          </a:bodyPr>
          <a:lstStyle/>
          <a:p>
            <a:r>
              <a:rPr kumimoji="1" lang="en-US" altLang="ja-JP" dirty="0"/>
              <a:t>RYLA</a:t>
            </a:r>
            <a:r>
              <a:rPr kumimoji="1" lang="ja-JP" altLang="en-US"/>
              <a:t>の定義</a:t>
            </a:r>
          </a:p>
        </p:txBody>
      </p:sp>
      <p:graphicFrame>
        <p:nvGraphicFramePr>
          <p:cNvPr id="16" name="コンテンツ プレースホルダー 2">
            <a:extLst>
              <a:ext uri="{FF2B5EF4-FFF2-40B4-BE49-F238E27FC236}">
                <a16:creationId xmlns:a16="http://schemas.microsoft.com/office/drawing/2014/main" id="{C7961DEB-1C5E-47EF-9991-DCCFA16069DC}"/>
              </a:ext>
            </a:extLst>
          </p:cNvPr>
          <p:cNvGraphicFramePr>
            <a:graphicFrameLocks noGrp="1"/>
          </p:cNvGraphicFramePr>
          <p:nvPr>
            <p:ph idx="1"/>
            <p:extLst>
              <p:ext uri="{D42A27DB-BD31-4B8C-83A1-F6EECF244321}">
                <p14:modId xmlns:p14="http://schemas.microsoft.com/office/powerpoint/2010/main" val="329728405"/>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64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D898B05-F5E9-4E92-94DF-3DB2E8EAAAAC}"/>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en-US" altLang="ja-JP"/>
              <a:t>RYLA</a:t>
            </a:r>
            <a:r>
              <a:rPr kumimoji="1" lang="ja-JP" altLang="en-US" dirty="0"/>
              <a:t>＝目的</a:t>
            </a:r>
            <a:endParaRPr kumimoji="1" lang="ja-JP" altLang="en-US"/>
          </a:p>
        </p:txBody>
      </p:sp>
      <p:sp useBgFill="1">
        <p:nvSpPr>
          <p:cNvPr id="19"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コンテンツ プレースホルダー 2">
            <a:extLst>
              <a:ext uri="{FF2B5EF4-FFF2-40B4-BE49-F238E27FC236}">
                <a16:creationId xmlns:a16="http://schemas.microsoft.com/office/drawing/2014/main" id="{C271CD6F-2897-4EA3-A2D1-C635C7E03EA0}"/>
              </a:ext>
            </a:extLst>
          </p:cNvPr>
          <p:cNvGraphicFramePr>
            <a:graphicFrameLocks noGrp="1"/>
          </p:cNvGraphicFramePr>
          <p:nvPr>
            <p:ph idx="1"/>
            <p:extLst>
              <p:ext uri="{D42A27DB-BD31-4B8C-83A1-F6EECF244321}">
                <p14:modId xmlns:p14="http://schemas.microsoft.com/office/powerpoint/2010/main" val="929645012"/>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548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217F3A-2D2E-4AF6-B17F-0587A13F45EC}"/>
              </a:ext>
            </a:extLst>
          </p:cNvPr>
          <p:cNvSpPr>
            <a:spLocks noGrp="1"/>
          </p:cNvSpPr>
          <p:nvPr>
            <p:ph type="title"/>
          </p:nvPr>
        </p:nvSpPr>
        <p:spPr>
          <a:xfrm>
            <a:off x="1069848" y="4846002"/>
            <a:ext cx="10058400" cy="1522993"/>
          </a:xfrm>
        </p:spPr>
        <p:txBody>
          <a:bodyPr>
            <a:normAutofit fontScale="90000"/>
          </a:bodyPr>
          <a:lstStyle/>
          <a:p>
            <a:r>
              <a:rPr kumimoji="1" lang="ja-JP" altLang="en-US" sz="5100">
                <a:ea typeface="HGｺﾞｼｯｸE"/>
              </a:rPr>
              <a:t>ゆえに</a:t>
            </a:r>
            <a:br>
              <a:rPr kumimoji="1" lang="ja-JP" altLang="en-US" sz="5100"/>
            </a:br>
            <a:r>
              <a:rPr kumimoji="1" lang="ja-JP" altLang="en-US" sz="5100">
                <a:ea typeface="HGｺﾞｼｯｸE"/>
              </a:rPr>
              <a:t>　単位は</a:t>
            </a:r>
            <a:r>
              <a:rPr kumimoji="1" lang="en-US" altLang="ja-JP" sz="5100">
                <a:ea typeface="HGｺﾞｼｯｸE"/>
              </a:rPr>
              <a:t>?(n-1)×</a:t>
            </a:r>
            <a:r>
              <a:rPr lang="en-US" altLang="ja-JP" sz="5100">
                <a:ea typeface="HGｺﾞｼｯｸE"/>
              </a:rPr>
              <a:t>N≦144</a:t>
            </a:r>
            <a:endParaRPr kumimoji="1" lang="ja-JP" altLang="en-US" sz="5100"/>
          </a:p>
        </p:txBody>
      </p:sp>
      <p:graphicFrame>
        <p:nvGraphicFramePr>
          <p:cNvPr id="5" name="コンテンツ プレースホルダー 2">
            <a:extLst>
              <a:ext uri="{FF2B5EF4-FFF2-40B4-BE49-F238E27FC236}">
                <a16:creationId xmlns:a16="http://schemas.microsoft.com/office/drawing/2014/main" id="{6B66F0DF-64AC-4981-94DD-D9A84432B4E6}"/>
              </a:ext>
            </a:extLst>
          </p:cNvPr>
          <p:cNvGraphicFramePr>
            <a:graphicFrameLocks noGrp="1"/>
          </p:cNvGraphicFramePr>
          <p:nvPr>
            <p:ph idx="1"/>
            <p:extLst>
              <p:ext uri="{D42A27DB-BD31-4B8C-83A1-F6EECF244321}">
                <p14:modId xmlns:p14="http://schemas.microsoft.com/office/powerpoint/2010/main" val="3460361249"/>
              </p:ext>
            </p:extLst>
          </p:nvPr>
        </p:nvGraphicFramePr>
        <p:xfrm>
          <a:off x="649611" y="633638"/>
          <a:ext cx="10905066" cy="3294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テキスト ボックス 23">
            <a:extLst>
              <a:ext uri="{FF2B5EF4-FFF2-40B4-BE49-F238E27FC236}">
                <a16:creationId xmlns:a16="http://schemas.microsoft.com/office/drawing/2014/main" id="{1EFA6F7A-538C-4984-853B-447A81026A2A}"/>
              </a:ext>
            </a:extLst>
          </p:cNvPr>
          <p:cNvSpPr txBox="1"/>
          <p:nvPr/>
        </p:nvSpPr>
        <p:spPr>
          <a:xfrm>
            <a:off x="4724400" y="320039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テキストを入力</a:t>
            </a:r>
          </a:p>
        </p:txBody>
      </p:sp>
    </p:spTree>
    <p:extLst>
      <p:ext uri="{BB962C8B-B14F-4D97-AF65-F5344CB8AC3E}">
        <p14:creationId xmlns:p14="http://schemas.microsoft.com/office/powerpoint/2010/main" val="1779162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D655AC-F1EB-4629-9462-ADA28F2F788D}"/>
              </a:ext>
            </a:extLst>
          </p:cNvPr>
          <p:cNvSpPr>
            <a:spLocks noGrp="1"/>
          </p:cNvSpPr>
          <p:nvPr>
            <p:ph type="title"/>
          </p:nvPr>
        </p:nvSpPr>
        <p:spPr>
          <a:xfrm>
            <a:off x="9009089" y="639763"/>
            <a:ext cx="2516761" cy="5177377"/>
          </a:xfrm>
          <a:ln>
            <a:noFill/>
          </a:ln>
        </p:spPr>
        <p:txBody>
          <a:bodyPr>
            <a:normAutofit/>
          </a:bodyPr>
          <a:lstStyle/>
          <a:p>
            <a:r>
              <a:rPr kumimoji="1" lang="en-US" altLang="ja-JP" sz="4000"/>
              <a:t>RYLA</a:t>
            </a:r>
            <a:br>
              <a:rPr kumimoji="1" lang="ja-JP" altLang="en-US" sz="4000"/>
            </a:br>
            <a:r>
              <a:rPr kumimoji="1" lang="ja-JP" altLang="en-US" sz="4000"/>
              <a:t>の計画</a:t>
            </a:r>
          </a:p>
        </p:txBody>
      </p:sp>
      <p:graphicFrame>
        <p:nvGraphicFramePr>
          <p:cNvPr id="26" name="コンテンツ プレースホルダー 2">
            <a:extLst>
              <a:ext uri="{FF2B5EF4-FFF2-40B4-BE49-F238E27FC236}">
                <a16:creationId xmlns:a16="http://schemas.microsoft.com/office/drawing/2014/main" id="{09246DB1-A6FF-4686-BECB-C2DDB1451B96}"/>
              </a:ext>
            </a:extLst>
          </p:cNvPr>
          <p:cNvGraphicFramePr>
            <a:graphicFrameLocks noGrp="1"/>
          </p:cNvGraphicFramePr>
          <p:nvPr>
            <p:ph idx="1"/>
            <p:extLst>
              <p:ext uri="{D42A27DB-BD31-4B8C-83A1-F6EECF244321}">
                <p14:modId xmlns:p14="http://schemas.microsoft.com/office/powerpoint/2010/main" val="3184888262"/>
              </p:ext>
            </p:extLst>
          </p:nvPr>
        </p:nvGraphicFramePr>
        <p:xfrm>
          <a:off x="622299" y="299803"/>
          <a:ext cx="8596651" cy="6355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618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2977C5-5992-47C3-B82B-91F20ABCE3FA}"/>
              </a:ext>
            </a:extLst>
          </p:cNvPr>
          <p:cNvSpPr>
            <a:spLocks noGrp="1"/>
          </p:cNvSpPr>
          <p:nvPr>
            <p:ph type="title"/>
          </p:nvPr>
        </p:nvSpPr>
        <p:spPr/>
        <p:txBody>
          <a:bodyPr>
            <a:normAutofit/>
          </a:bodyPr>
          <a:lstStyle/>
          <a:p>
            <a:r>
              <a:rPr kumimoji="1" lang="en-US" altLang="ja-JP"/>
              <a:t>RYLA</a:t>
            </a:r>
            <a:r>
              <a:rPr kumimoji="1" lang="ja-JP" altLang="en-US"/>
              <a:t>実施の方針</a:t>
            </a:r>
          </a:p>
        </p:txBody>
      </p:sp>
      <p:graphicFrame>
        <p:nvGraphicFramePr>
          <p:cNvPr id="16" name="コンテンツ プレースホルダー 2">
            <a:extLst>
              <a:ext uri="{FF2B5EF4-FFF2-40B4-BE49-F238E27FC236}">
                <a16:creationId xmlns:a16="http://schemas.microsoft.com/office/drawing/2014/main" id="{4AEACF8C-C9B8-4010-808E-8B7C5E95F527}"/>
              </a:ext>
            </a:extLst>
          </p:cNvPr>
          <p:cNvGraphicFramePr>
            <a:graphicFrameLocks noGrp="1"/>
          </p:cNvGraphicFramePr>
          <p:nvPr>
            <p:ph idx="1"/>
            <p:extLst>
              <p:ext uri="{D42A27DB-BD31-4B8C-83A1-F6EECF244321}">
                <p14:modId xmlns:p14="http://schemas.microsoft.com/office/powerpoint/2010/main" val="1596183726"/>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216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AA4508-292C-49BD-B09D-63C8A34C7270}"/>
              </a:ext>
            </a:extLst>
          </p:cNvPr>
          <p:cNvSpPr>
            <a:spLocks noGrp="1"/>
          </p:cNvSpPr>
          <p:nvPr>
            <p:ph type="title"/>
          </p:nvPr>
        </p:nvSpPr>
        <p:spPr/>
        <p:txBody>
          <a:bodyPr>
            <a:normAutofit/>
          </a:bodyPr>
          <a:lstStyle/>
          <a:p>
            <a:r>
              <a:rPr kumimoji="1" lang="en-US" altLang="ja-JP"/>
              <a:t>RYLA</a:t>
            </a:r>
            <a:br>
              <a:rPr kumimoji="1" lang="ja-JP" altLang="en-US"/>
            </a:br>
            <a:r>
              <a:rPr kumimoji="1" lang="ja-JP" altLang="en-US"/>
              <a:t>実行する上の点検</a:t>
            </a:r>
          </a:p>
        </p:txBody>
      </p:sp>
      <p:graphicFrame>
        <p:nvGraphicFramePr>
          <p:cNvPr id="16" name="コンテンツ プレースホルダー 2">
            <a:extLst>
              <a:ext uri="{FF2B5EF4-FFF2-40B4-BE49-F238E27FC236}">
                <a16:creationId xmlns:a16="http://schemas.microsoft.com/office/drawing/2014/main" id="{8735F28D-F73C-4E41-BFA3-9B412A99F880}"/>
              </a:ext>
            </a:extLst>
          </p:cNvPr>
          <p:cNvGraphicFramePr>
            <a:graphicFrameLocks noGrp="1"/>
          </p:cNvGraphicFramePr>
          <p:nvPr>
            <p:ph idx="1"/>
            <p:extLst>
              <p:ext uri="{D42A27DB-BD31-4B8C-83A1-F6EECF244321}">
                <p14:modId xmlns:p14="http://schemas.microsoft.com/office/powerpoint/2010/main" val="3649743305"/>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889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8B4AC3-F7D0-4722-B35A-1CC15D5257AF}"/>
              </a:ext>
            </a:extLst>
          </p:cNvPr>
          <p:cNvSpPr>
            <a:spLocks noGrp="1"/>
          </p:cNvSpPr>
          <p:nvPr>
            <p:ph type="title"/>
          </p:nvPr>
        </p:nvSpPr>
        <p:spPr>
          <a:xfrm>
            <a:off x="1066800" y="4511898"/>
            <a:ext cx="10058400" cy="1609344"/>
          </a:xfrm>
        </p:spPr>
        <p:txBody>
          <a:bodyPr>
            <a:normAutofit/>
          </a:bodyPr>
          <a:lstStyle/>
          <a:p>
            <a:r>
              <a:rPr kumimoji="1" lang="en-US" altLang="ja-JP"/>
              <a:t>RYLA</a:t>
            </a:r>
            <a:r>
              <a:rPr kumimoji="1" lang="ja-JP" altLang="en-US"/>
              <a:t>の指導体制</a:t>
            </a:r>
            <a:br>
              <a:rPr kumimoji="1" lang="ja-JP" altLang="en-US"/>
            </a:br>
            <a:r>
              <a:rPr kumimoji="1" lang="ja-JP" altLang="en-US"/>
              <a:t>役割分担</a:t>
            </a:r>
          </a:p>
        </p:txBody>
      </p:sp>
      <p:graphicFrame>
        <p:nvGraphicFramePr>
          <p:cNvPr id="20" name="コンテンツ プレースホルダー 2">
            <a:extLst>
              <a:ext uri="{FF2B5EF4-FFF2-40B4-BE49-F238E27FC236}">
                <a16:creationId xmlns:a16="http://schemas.microsoft.com/office/drawing/2014/main" id="{A53AFB54-E3F7-4EF2-A251-EBD94523CE89}"/>
              </a:ext>
            </a:extLst>
          </p:cNvPr>
          <p:cNvGraphicFramePr>
            <a:graphicFrameLocks noGrp="1"/>
          </p:cNvGraphicFramePr>
          <p:nvPr>
            <p:ph idx="1"/>
            <p:extLst>
              <p:ext uri="{D42A27DB-BD31-4B8C-83A1-F6EECF244321}">
                <p14:modId xmlns:p14="http://schemas.microsoft.com/office/powerpoint/2010/main" val="3000538478"/>
              </p:ext>
            </p:extLst>
          </p:nvPr>
        </p:nvGraphicFramePr>
        <p:xfrm>
          <a:off x="1069975" y="642937"/>
          <a:ext cx="10058400" cy="3452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9231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925E94-FA6A-4180-BC5B-FEE47D0F35E2}"/>
              </a:ext>
            </a:extLst>
          </p:cNvPr>
          <p:cNvSpPr>
            <a:spLocks noGrp="1"/>
          </p:cNvSpPr>
          <p:nvPr>
            <p:ph type="title"/>
          </p:nvPr>
        </p:nvSpPr>
        <p:spPr>
          <a:xfrm>
            <a:off x="1069848" y="4846002"/>
            <a:ext cx="10058400" cy="1522993"/>
          </a:xfrm>
        </p:spPr>
        <p:txBody>
          <a:bodyPr>
            <a:normAutofit fontScale="90000"/>
          </a:bodyPr>
          <a:lstStyle/>
          <a:p>
            <a:r>
              <a:rPr lang="en-US" altLang="ja-JP" sz="5100"/>
              <a:t>RYLA</a:t>
            </a:r>
            <a:r>
              <a:rPr lang="ja-JP" altLang="en-US" sz="5100"/>
              <a:t>の指導体制</a:t>
            </a:r>
            <a:br>
              <a:rPr lang="ja-JP" altLang="en-US" sz="5100"/>
            </a:br>
            <a:r>
              <a:rPr lang="ja-JP" altLang="en-US" sz="5100"/>
              <a:t>役割分担</a:t>
            </a:r>
            <a:endParaRPr kumimoji="1" lang="ja-JP" altLang="en-US" sz="5100"/>
          </a:p>
        </p:txBody>
      </p:sp>
      <p:graphicFrame>
        <p:nvGraphicFramePr>
          <p:cNvPr id="16" name="コンテンツ プレースホルダー 2">
            <a:extLst>
              <a:ext uri="{FF2B5EF4-FFF2-40B4-BE49-F238E27FC236}">
                <a16:creationId xmlns:a16="http://schemas.microsoft.com/office/drawing/2014/main" id="{07C6DF6C-2E9B-42D1-B190-603C04CACE8C}"/>
              </a:ext>
            </a:extLst>
          </p:cNvPr>
          <p:cNvGraphicFramePr>
            <a:graphicFrameLocks noGrp="1"/>
          </p:cNvGraphicFramePr>
          <p:nvPr>
            <p:ph idx="1"/>
            <p:extLst>
              <p:ext uri="{D42A27DB-BD31-4B8C-83A1-F6EECF244321}">
                <p14:modId xmlns:p14="http://schemas.microsoft.com/office/powerpoint/2010/main" val="2371957508"/>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508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907BF0-2FE5-460A-8B13-6F065961640C}"/>
              </a:ext>
            </a:extLst>
          </p:cNvPr>
          <p:cNvSpPr>
            <a:spLocks noGrp="1"/>
          </p:cNvSpPr>
          <p:nvPr>
            <p:ph type="title"/>
          </p:nvPr>
        </p:nvSpPr>
        <p:spPr/>
        <p:txBody>
          <a:bodyPr>
            <a:noAutofit/>
          </a:bodyPr>
          <a:lstStyle/>
          <a:p>
            <a:r>
              <a:rPr lang="ja-JP" altLang="en-US" sz="3600">
                <a:ea typeface="HGｺﾞｼｯｸE"/>
              </a:rPr>
              <a:t>どんな方法があるのかと考えた</a:t>
            </a:r>
          </a:p>
        </p:txBody>
      </p:sp>
      <p:sp>
        <p:nvSpPr>
          <p:cNvPr id="3" name="コンテンツ プレースホルダー 2">
            <a:extLst>
              <a:ext uri="{FF2B5EF4-FFF2-40B4-BE49-F238E27FC236}">
                <a16:creationId xmlns:a16="http://schemas.microsoft.com/office/drawing/2014/main" id="{8FC4C188-1CE3-432F-9F18-B567D030643D}"/>
              </a:ext>
            </a:extLst>
          </p:cNvPr>
          <p:cNvSpPr>
            <a:spLocks noGrp="1"/>
          </p:cNvSpPr>
          <p:nvPr>
            <p:ph idx="1"/>
          </p:nvPr>
        </p:nvSpPr>
        <p:spPr/>
        <p:txBody>
          <a:bodyPr vert="horz" lIns="91440" tIns="45720" rIns="91440" bIns="45720" rtlCol="0" anchor="t">
            <a:normAutofit/>
          </a:bodyPr>
          <a:lstStyle/>
          <a:p>
            <a:r>
              <a:rPr lang="ja-JP" altLang="en-US" sz="2800">
                <a:ea typeface="HGｺﾞｼｯｸE"/>
              </a:rPr>
              <a:t>「</a:t>
            </a:r>
            <a:r>
              <a:rPr lang="ja-JP" altLang="en-US" sz="4000">
                <a:ea typeface="HGｺﾞｼｯｸE"/>
              </a:rPr>
              <a:t>組織キャンプ」</a:t>
            </a:r>
          </a:p>
          <a:p>
            <a:r>
              <a:rPr lang="ja-JP" altLang="en-US" sz="4000">
                <a:ea typeface="HGｺﾞｼｯｸE"/>
              </a:rPr>
              <a:t>加えて「グループワーク」を取り入れる</a:t>
            </a:r>
            <a:endParaRPr lang="ja-JP" altLang="en-US" sz="4000" dirty="0">
              <a:ea typeface="HGｺﾞｼｯｸE"/>
            </a:endParaRPr>
          </a:p>
        </p:txBody>
      </p:sp>
    </p:spTree>
    <p:extLst>
      <p:ext uri="{BB962C8B-B14F-4D97-AF65-F5344CB8AC3E}">
        <p14:creationId xmlns:p14="http://schemas.microsoft.com/office/powerpoint/2010/main" val="2600996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B4F2E5-C573-4A47-A89B-40B58C008962}"/>
              </a:ext>
            </a:extLst>
          </p:cNvPr>
          <p:cNvSpPr>
            <a:spLocks noGrp="1"/>
          </p:cNvSpPr>
          <p:nvPr>
            <p:ph type="title"/>
          </p:nvPr>
        </p:nvSpPr>
        <p:spPr/>
        <p:txBody>
          <a:bodyPr>
            <a:normAutofit/>
          </a:bodyPr>
          <a:lstStyle/>
          <a:p>
            <a:r>
              <a:rPr kumimoji="1" lang="en-US" altLang="ja-JP"/>
              <a:t>RYLA</a:t>
            </a:r>
            <a:r>
              <a:rPr kumimoji="1" lang="ja-JP" altLang="en-US"/>
              <a:t>のサイクル</a:t>
            </a:r>
          </a:p>
        </p:txBody>
      </p:sp>
      <p:graphicFrame>
        <p:nvGraphicFramePr>
          <p:cNvPr id="28" name="コンテンツ プレースホルダー 2">
            <a:extLst>
              <a:ext uri="{FF2B5EF4-FFF2-40B4-BE49-F238E27FC236}">
                <a16:creationId xmlns:a16="http://schemas.microsoft.com/office/drawing/2014/main" id="{A015F588-10F5-45F5-92E6-A1F60BAD96D3}"/>
              </a:ext>
            </a:extLst>
          </p:cNvPr>
          <p:cNvGraphicFramePr>
            <a:graphicFrameLocks noGrp="1"/>
          </p:cNvGraphicFramePr>
          <p:nvPr>
            <p:ph idx="1"/>
            <p:extLst>
              <p:ext uri="{D42A27DB-BD31-4B8C-83A1-F6EECF244321}">
                <p14:modId xmlns:p14="http://schemas.microsoft.com/office/powerpoint/2010/main" val="1417917660"/>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1871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E738B6-EEF9-4AD0-9896-B4B2AC091094}"/>
              </a:ext>
            </a:extLst>
          </p:cNvPr>
          <p:cNvSpPr>
            <a:spLocks noGrp="1"/>
          </p:cNvSpPr>
          <p:nvPr>
            <p:ph type="title"/>
          </p:nvPr>
        </p:nvSpPr>
        <p:spPr>
          <a:xfrm>
            <a:off x="1069848" y="484632"/>
            <a:ext cx="10058400" cy="558947"/>
          </a:xfrm>
        </p:spPr>
        <p:txBody>
          <a:bodyPr>
            <a:normAutofit fontScale="90000"/>
          </a:bodyPr>
          <a:lstStyle/>
          <a:p>
            <a:r>
              <a:rPr kumimoji="1" lang="en-US" altLang="ja-JP"/>
              <a:t>RYLA</a:t>
            </a:r>
            <a:r>
              <a:rPr kumimoji="1" lang="ja-JP" altLang="en-US"/>
              <a:t>の計画</a:t>
            </a:r>
          </a:p>
        </p:txBody>
      </p:sp>
      <p:graphicFrame>
        <p:nvGraphicFramePr>
          <p:cNvPr id="42" name="コンテンツ プレースホルダー 2">
            <a:extLst>
              <a:ext uri="{FF2B5EF4-FFF2-40B4-BE49-F238E27FC236}">
                <a16:creationId xmlns:a16="http://schemas.microsoft.com/office/drawing/2014/main" id="{B693700E-3841-4AE3-A95C-328CF76A9957}"/>
              </a:ext>
            </a:extLst>
          </p:cNvPr>
          <p:cNvGraphicFramePr>
            <a:graphicFrameLocks noGrp="1"/>
          </p:cNvGraphicFramePr>
          <p:nvPr>
            <p:ph idx="1"/>
            <p:extLst>
              <p:ext uri="{D42A27DB-BD31-4B8C-83A1-F6EECF244321}">
                <p14:modId xmlns:p14="http://schemas.microsoft.com/office/powerpoint/2010/main" val="235877610"/>
              </p:ext>
            </p:extLst>
          </p:nvPr>
        </p:nvGraphicFramePr>
        <p:xfrm>
          <a:off x="1069975" y="1304144"/>
          <a:ext cx="10058400" cy="5069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1852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3EBDFC-BDDC-48C4-87D5-0896DE81A1EE}"/>
              </a:ext>
            </a:extLst>
          </p:cNvPr>
          <p:cNvSpPr>
            <a:spLocks noGrp="1"/>
          </p:cNvSpPr>
          <p:nvPr>
            <p:ph type="title"/>
          </p:nvPr>
        </p:nvSpPr>
        <p:spPr/>
        <p:txBody>
          <a:bodyPr>
            <a:normAutofit/>
          </a:bodyPr>
          <a:lstStyle/>
          <a:p>
            <a:r>
              <a:rPr kumimoji="1" lang="en-US" altLang="ja-JP"/>
              <a:t>RYLA</a:t>
            </a:r>
            <a:r>
              <a:rPr kumimoji="1" lang="ja-JP" altLang="en-US"/>
              <a:t>の指導者とは</a:t>
            </a:r>
          </a:p>
        </p:txBody>
      </p:sp>
      <p:graphicFrame>
        <p:nvGraphicFramePr>
          <p:cNvPr id="5" name="コンテンツ プレースホルダー 2">
            <a:extLst>
              <a:ext uri="{FF2B5EF4-FFF2-40B4-BE49-F238E27FC236}">
                <a16:creationId xmlns:a16="http://schemas.microsoft.com/office/drawing/2014/main" id="{56DC3339-1759-4C8F-8A96-D01407C4B8A4}"/>
              </a:ext>
            </a:extLst>
          </p:cNvPr>
          <p:cNvGraphicFramePr>
            <a:graphicFrameLocks noGrp="1"/>
          </p:cNvGraphicFramePr>
          <p:nvPr>
            <p:ph idx="1"/>
            <p:extLst>
              <p:ext uri="{D42A27DB-BD31-4B8C-83A1-F6EECF244321}">
                <p14:modId xmlns:p14="http://schemas.microsoft.com/office/powerpoint/2010/main" val="381273656"/>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0282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20">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3A284E3-35B5-4D4F-BAF0-889D1104A08D}"/>
              </a:ext>
            </a:extLst>
          </p:cNvPr>
          <p:cNvSpPr>
            <a:spLocks noGrp="1"/>
          </p:cNvSpPr>
          <p:nvPr>
            <p:ph type="title"/>
          </p:nvPr>
        </p:nvSpPr>
        <p:spPr>
          <a:xfrm>
            <a:off x="640080" y="2681105"/>
            <a:ext cx="3401568" cy="1495794"/>
          </a:xfrm>
          <a:solidFill>
            <a:srgbClr val="FFFFFF"/>
          </a:solidFill>
          <a:ln>
            <a:solidFill>
              <a:srgbClr val="262626"/>
            </a:solidFill>
          </a:ln>
        </p:spPr>
        <p:txBody>
          <a:bodyPr>
            <a:normAutofit fontScale="90000"/>
          </a:bodyPr>
          <a:lstStyle/>
          <a:p>
            <a:r>
              <a:rPr kumimoji="1" lang="ja-JP" altLang="en-US">
                <a:ea typeface="HGｺﾞｼｯｸE"/>
              </a:rPr>
              <a:t>強調したい指導者の人間性</a:t>
            </a:r>
            <a:br>
              <a:rPr lang="ja-JP" altLang="en-US">
                <a:ea typeface="HGｺﾞｼｯｸE"/>
              </a:rPr>
            </a:br>
            <a:r>
              <a:rPr lang="ja-JP" altLang="en-US">
                <a:ea typeface="HGｺﾞｼｯｸE"/>
              </a:rPr>
              <a:t>ロータリアン</a:t>
            </a:r>
          </a:p>
        </p:txBody>
      </p:sp>
      <p:sp useBgFill="1">
        <p:nvSpPr>
          <p:cNvPr id="19" name="Rectangle 22">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コンテンツ プレースホルダー 2">
            <a:extLst>
              <a:ext uri="{FF2B5EF4-FFF2-40B4-BE49-F238E27FC236}">
                <a16:creationId xmlns:a16="http://schemas.microsoft.com/office/drawing/2014/main" id="{4C50A4AD-4435-4E29-90E8-7CB9569C7B79}"/>
              </a:ext>
            </a:extLst>
          </p:cNvPr>
          <p:cNvGraphicFramePr>
            <a:graphicFrameLocks noGrp="1"/>
          </p:cNvGraphicFramePr>
          <p:nvPr>
            <p:ph idx="1"/>
            <p:extLst>
              <p:ext uri="{D42A27DB-BD31-4B8C-83A1-F6EECF244321}">
                <p14:modId xmlns:p14="http://schemas.microsoft.com/office/powerpoint/2010/main" val="557724503"/>
              </p:ext>
            </p:extLst>
          </p:nvPr>
        </p:nvGraphicFramePr>
        <p:xfrm>
          <a:off x="4753278" y="269823"/>
          <a:ext cx="7133922" cy="643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3135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A6769-623B-4987-A8B0-ADE4730B3BE2}"/>
              </a:ext>
            </a:extLst>
          </p:cNvPr>
          <p:cNvSpPr>
            <a:spLocks noGrp="1"/>
          </p:cNvSpPr>
          <p:nvPr>
            <p:ph type="title"/>
          </p:nvPr>
        </p:nvSpPr>
        <p:spPr>
          <a:xfrm>
            <a:off x="8479777" y="639763"/>
            <a:ext cx="3046073" cy="5177377"/>
          </a:xfrm>
          <a:ln>
            <a:noFill/>
          </a:ln>
        </p:spPr>
        <p:txBody>
          <a:bodyPr>
            <a:normAutofit/>
          </a:bodyPr>
          <a:lstStyle/>
          <a:p>
            <a:r>
              <a:rPr kumimoji="1" lang="en-US" altLang="ja-JP" sz="4000"/>
              <a:t>RYLA</a:t>
            </a:r>
            <a:r>
              <a:rPr kumimoji="1" lang="ja-JP" altLang="en-US" sz="4000"/>
              <a:t>指導者の役割と責任</a:t>
            </a:r>
          </a:p>
        </p:txBody>
      </p:sp>
      <p:graphicFrame>
        <p:nvGraphicFramePr>
          <p:cNvPr id="20" name="コンテンツ プレースホルダー 2">
            <a:extLst>
              <a:ext uri="{FF2B5EF4-FFF2-40B4-BE49-F238E27FC236}">
                <a16:creationId xmlns:a16="http://schemas.microsoft.com/office/drawing/2014/main" id="{BCAAAA8F-3A2A-45FF-ADA8-92E6763FF79D}"/>
              </a:ext>
            </a:extLst>
          </p:cNvPr>
          <p:cNvGraphicFramePr>
            <a:graphicFrameLocks noGrp="1"/>
          </p:cNvGraphicFramePr>
          <p:nvPr>
            <p:ph idx="1"/>
            <p:extLst>
              <p:ext uri="{D42A27DB-BD31-4B8C-83A1-F6EECF244321}">
                <p14:modId xmlns:p14="http://schemas.microsoft.com/office/powerpoint/2010/main" val="3336499304"/>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7904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5B580B-65A3-4459-804F-D45388DE7C0A}"/>
              </a:ext>
            </a:extLst>
          </p:cNvPr>
          <p:cNvSpPr>
            <a:spLocks noGrp="1"/>
          </p:cNvSpPr>
          <p:nvPr>
            <p:ph type="title"/>
          </p:nvPr>
        </p:nvSpPr>
        <p:spPr/>
        <p:txBody>
          <a:bodyPr>
            <a:normAutofit/>
          </a:bodyPr>
          <a:lstStyle/>
          <a:p>
            <a:r>
              <a:rPr kumimoji="1" lang="en-US" altLang="ja-JP"/>
              <a:t>RYLA</a:t>
            </a:r>
            <a:r>
              <a:rPr kumimoji="1" lang="ja-JP" altLang="en-US"/>
              <a:t>プログラム総体としての価値</a:t>
            </a:r>
          </a:p>
        </p:txBody>
      </p:sp>
      <p:graphicFrame>
        <p:nvGraphicFramePr>
          <p:cNvPr id="16" name="コンテンツ プレースホルダー 2">
            <a:extLst>
              <a:ext uri="{FF2B5EF4-FFF2-40B4-BE49-F238E27FC236}">
                <a16:creationId xmlns:a16="http://schemas.microsoft.com/office/drawing/2014/main" id="{4F568307-4DF8-4CDE-A046-6B7598A72ED8}"/>
              </a:ext>
            </a:extLst>
          </p:cNvPr>
          <p:cNvGraphicFramePr>
            <a:graphicFrameLocks noGrp="1"/>
          </p:cNvGraphicFramePr>
          <p:nvPr>
            <p:ph idx="1"/>
            <p:extLst>
              <p:ext uri="{D42A27DB-BD31-4B8C-83A1-F6EECF244321}">
                <p14:modId xmlns:p14="http://schemas.microsoft.com/office/powerpoint/2010/main" val="773144706"/>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4897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E623CC-24A9-4C34-8E33-8348BFF2758E}"/>
              </a:ext>
            </a:extLst>
          </p:cNvPr>
          <p:cNvSpPr>
            <a:spLocks noGrp="1"/>
          </p:cNvSpPr>
          <p:nvPr>
            <p:ph type="title"/>
          </p:nvPr>
        </p:nvSpPr>
        <p:spPr>
          <a:xfrm>
            <a:off x="1066800" y="4786009"/>
            <a:ext cx="10058400" cy="1486776"/>
          </a:xfrm>
        </p:spPr>
        <p:txBody>
          <a:bodyPr>
            <a:normAutofit fontScale="90000"/>
          </a:bodyPr>
          <a:lstStyle/>
          <a:p>
            <a:pPr algn="ctr"/>
            <a:r>
              <a:rPr kumimoji="1" lang="en-US" altLang="ja-JP" sz="4700"/>
              <a:t>RYLA</a:t>
            </a:r>
            <a:r>
              <a:rPr kumimoji="1" lang="ja-JP" altLang="en-US" sz="4700"/>
              <a:t>最大の特徴</a:t>
            </a:r>
            <a:r>
              <a:rPr kumimoji="1" lang="en-US" altLang="ja-JP" sz="4700"/>
              <a:t>(</a:t>
            </a:r>
            <a:r>
              <a:rPr kumimoji="1" lang="ja-JP" altLang="en-US" sz="4700"/>
              <a:t>単なる研修と違う</a:t>
            </a:r>
            <a:r>
              <a:rPr kumimoji="1" lang="en-US" altLang="ja-JP" sz="4700"/>
              <a:t>)</a:t>
            </a:r>
            <a:endParaRPr kumimoji="1" lang="ja-JP" altLang="en-US" sz="4700"/>
          </a:p>
        </p:txBody>
      </p:sp>
      <p:graphicFrame>
        <p:nvGraphicFramePr>
          <p:cNvPr id="19" name="コンテンツ プレースホルダー 2">
            <a:extLst>
              <a:ext uri="{FF2B5EF4-FFF2-40B4-BE49-F238E27FC236}">
                <a16:creationId xmlns:a16="http://schemas.microsoft.com/office/drawing/2014/main" id="{D2C99632-03FF-424F-A0AD-E47A271CFC1E}"/>
              </a:ext>
            </a:extLst>
          </p:cNvPr>
          <p:cNvGraphicFramePr>
            <a:graphicFrameLocks noGrp="1"/>
          </p:cNvGraphicFramePr>
          <p:nvPr>
            <p:ph idx="1"/>
            <p:extLst>
              <p:ext uri="{D42A27DB-BD31-4B8C-83A1-F6EECF244321}">
                <p14:modId xmlns:p14="http://schemas.microsoft.com/office/powerpoint/2010/main" val="3895222674"/>
              </p:ext>
            </p:extLst>
          </p:nvPr>
        </p:nvGraphicFramePr>
        <p:xfrm>
          <a:off x="1077468" y="643467"/>
          <a:ext cx="10037064" cy="37998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8059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A3399-4E7F-40AA-9D31-36D72995EACD}"/>
              </a:ext>
            </a:extLst>
          </p:cNvPr>
          <p:cNvSpPr>
            <a:spLocks noGrp="1"/>
          </p:cNvSpPr>
          <p:nvPr>
            <p:ph type="title"/>
          </p:nvPr>
        </p:nvSpPr>
        <p:spPr/>
        <p:txBody>
          <a:bodyPr>
            <a:normAutofit/>
          </a:bodyPr>
          <a:lstStyle/>
          <a:p>
            <a:r>
              <a:rPr kumimoji="1" lang="ja-JP" altLang="en-US"/>
              <a:t>日常生活と</a:t>
            </a:r>
            <a:r>
              <a:rPr kumimoji="1" lang="en-US" altLang="ja-JP"/>
              <a:t>RYLA</a:t>
            </a:r>
            <a:r>
              <a:rPr kumimoji="1" lang="ja-JP" altLang="en-US"/>
              <a:t>プログラム</a:t>
            </a:r>
          </a:p>
        </p:txBody>
      </p:sp>
      <p:graphicFrame>
        <p:nvGraphicFramePr>
          <p:cNvPr id="14" name="コンテンツ プレースホルダー 2">
            <a:extLst>
              <a:ext uri="{FF2B5EF4-FFF2-40B4-BE49-F238E27FC236}">
                <a16:creationId xmlns:a16="http://schemas.microsoft.com/office/drawing/2014/main" id="{81C0EEFB-34C2-4F19-8CDC-0203CA56128B}"/>
              </a:ext>
            </a:extLst>
          </p:cNvPr>
          <p:cNvGraphicFramePr>
            <a:graphicFrameLocks noGrp="1"/>
          </p:cNvGraphicFramePr>
          <p:nvPr>
            <p:ph idx="1"/>
            <p:extLst>
              <p:ext uri="{D42A27DB-BD31-4B8C-83A1-F6EECF244321}">
                <p14:modId xmlns:p14="http://schemas.microsoft.com/office/powerpoint/2010/main" val="1295941445"/>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925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98A54-5321-4346-A2C1-C3D1B310F9A5}"/>
              </a:ext>
            </a:extLst>
          </p:cNvPr>
          <p:cNvSpPr>
            <a:spLocks noGrp="1"/>
          </p:cNvSpPr>
          <p:nvPr>
            <p:ph type="title"/>
          </p:nvPr>
        </p:nvSpPr>
        <p:spPr>
          <a:xfrm>
            <a:off x="1069848" y="5426439"/>
            <a:ext cx="10058400" cy="942556"/>
          </a:xfrm>
        </p:spPr>
        <p:txBody>
          <a:bodyPr>
            <a:normAutofit fontScale="90000"/>
          </a:bodyPr>
          <a:lstStyle/>
          <a:p>
            <a:r>
              <a:rPr kumimoji="1" lang="en-US" altLang="ja-JP" sz="6000"/>
              <a:t>RYLA</a:t>
            </a:r>
            <a:r>
              <a:rPr kumimoji="1" lang="ja-JP" altLang="en-US" sz="6000"/>
              <a:t>プログラム作成の基本</a:t>
            </a:r>
          </a:p>
        </p:txBody>
      </p:sp>
      <p:graphicFrame>
        <p:nvGraphicFramePr>
          <p:cNvPr id="16" name="コンテンツ プレースホルダー 2">
            <a:extLst>
              <a:ext uri="{FF2B5EF4-FFF2-40B4-BE49-F238E27FC236}">
                <a16:creationId xmlns:a16="http://schemas.microsoft.com/office/drawing/2014/main" id="{872354E2-1D66-4989-B555-A8DFC4C6B869}"/>
              </a:ext>
            </a:extLst>
          </p:cNvPr>
          <p:cNvGraphicFramePr>
            <a:graphicFrameLocks noGrp="1"/>
          </p:cNvGraphicFramePr>
          <p:nvPr>
            <p:ph idx="1"/>
            <p:extLst>
              <p:ext uri="{D42A27DB-BD31-4B8C-83A1-F6EECF244321}">
                <p14:modId xmlns:p14="http://schemas.microsoft.com/office/powerpoint/2010/main" val="2423938580"/>
              </p:ext>
            </p:extLst>
          </p:nvPr>
        </p:nvGraphicFramePr>
        <p:xfrm>
          <a:off x="643466" y="200312"/>
          <a:ext cx="10905066" cy="4342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218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DC8688-9C6F-4738-847A-05C3BC628FDA}"/>
              </a:ext>
            </a:extLst>
          </p:cNvPr>
          <p:cNvSpPr>
            <a:spLocks noGrp="1"/>
          </p:cNvSpPr>
          <p:nvPr>
            <p:ph type="title"/>
          </p:nvPr>
        </p:nvSpPr>
        <p:spPr/>
        <p:txBody>
          <a:bodyPr>
            <a:normAutofit/>
          </a:bodyPr>
          <a:lstStyle/>
          <a:p>
            <a:r>
              <a:rPr kumimoji="1" lang="ja-JP" altLang="en-US"/>
              <a:t>基本姿勢</a:t>
            </a:r>
          </a:p>
        </p:txBody>
      </p:sp>
      <p:graphicFrame>
        <p:nvGraphicFramePr>
          <p:cNvPr id="24" name="コンテンツ プレースホルダー 2">
            <a:extLst>
              <a:ext uri="{FF2B5EF4-FFF2-40B4-BE49-F238E27FC236}">
                <a16:creationId xmlns:a16="http://schemas.microsoft.com/office/drawing/2014/main" id="{2013FC13-0C84-49A5-8A64-F7EA5A49EF44}"/>
              </a:ext>
            </a:extLst>
          </p:cNvPr>
          <p:cNvGraphicFramePr>
            <a:graphicFrameLocks noGrp="1"/>
          </p:cNvGraphicFramePr>
          <p:nvPr>
            <p:ph idx="1"/>
            <p:extLst>
              <p:ext uri="{D42A27DB-BD31-4B8C-83A1-F6EECF244321}">
                <p14:modId xmlns:p14="http://schemas.microsoft.com/office/powerpoint/2010/main" val="27983623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241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9B0D8A-717D-4BE7-B83F-75F739E8D941}"/>
              </a:ext>
            </a:extLst>
          </p:cNvPr>
          <p:cNvSpPr>
            <a:spLocks noGrp="1"/>
          </p:cNvSpPr>
          <p:nvPr>
            <p:ph type="title"/>
          </p:nvPr>
        </p:nvSpPr>
        <p:spPr/>
        <p:txBody>
          <a:bodyPr/>
          <a:lstStyle/>
          <a:p>
            <a:r>
              <a:rPr lang="ja-JP" altLang="en-US">
                <a:ea typeface="HGｺﾞｼｯｸE"/>
              </a:rPr>
              <a:t>組織キャンプとキャンプの違い</a:t>
            </a:r>
            <a:endParaRPr lang="ja-JP" altLang="en-US"/>
          </a:p>
        </p:txBody>
      </p:sp>
      <p:sp>
        <p:nvSpPr>
          <p:cNvPr id="3" name="コンテンツ プレースホルダー 2">
            <a:extLst>
              <a:ext uri="{FF2B5EF4-FFF2-40B4-BE49-F238E27FC236}">
                <a16:creationId xmlns:a16="http://schemas.microsoft.com/office/drawing/2014/main" id="{028B3CFA-65C7-4064-AE83-1853BD6147BB}"/>
              </a:ext>
            </a:extLst>
          </p:cNvPr>
          <p:cNvSpPr>
            <a:spLocks noGrp="1"/>
          </p:cNvSpPr>
          <p:nvPr>
            <p:ph sz="half" idx="1"/>
          </p:nvPr>
        </p:nvSpPr>
        <p:spPr/>
        <p:txBody>
          <a:bodyPr vert="horz" lIns="91440" tIns="45720" rIns="91440" bIns="45720" rtlCol="0" anchor="t">
            <a:normAutofit/>
          </a:bodyPr>
          <a:lstStyle/>
          <a:p>
            <a:r>
              <a:rPr lang="ja-JP" altLang="en-US" sz="2800">
                <a:solidFill>
                  <a:srgbClr val="002060"/>
                </a:solidFill>
                <a:ea typeface="HGｺﾞｼｯｸE"/>
              </a:rPr>
              <a:t>キャンプ</a:t>
            </a:r>
            <a:endParaRPr lang="ja-JP" altLang="en-US" sz="2800">
              <a:solidFill>
                <a:srgbClr val="002060"/>
              </a:solidFill>
              <a:ea typeface="HGｺﾞｼｯｸE" panose="020B0909000000000000" pitchFamily="49" charset="-128"/>
            </a:endParaRPr>
          </a:p>
          <a:p>
            <a:endParaRPr lang="ja-JP" altLang="en-US" dirty="0">
              <a:ea typeface="HGｺﾞｼｯｸE"/>
            </a:endParaRPr>
          </a:p>
          <a:p>
            <a:pPr marL="0" indent="0">
              <a:buNone/>
            </a:pPr>
            <a:r>
              <a:rPr lang="ja-JP" altLang="en-US">
                <a:ea typeface="HGｺﾞｼｯｸE"/>
              </a:rPr>
              <a:t>　①遊び</a:t>
            </a:r>
          </a:p>
          <a:p>
            <a:pPr marL="0" indent="0">
              <a:buNone/>
            </a:pPr>
            <a:r>
              <a:rPr lang="ja-JP" altLang="en-US">
                <a:ea typeface="HGｺﾞｼｯｸE"/>
              </a:rPr>
              <a:t>　②リクリエーション</a:t>
            </a:r>
          </a:p>
          <a:p>
            <a:pPr marL="0" indent="0">
              <a:buNone/>
            </a:pPr>
            <a:r>
              <a:rPr lang="ja-JP" altLang="en-US">
                <a:ea typeface="HGｺﾞｼｯｸE"/>
              </a:rPr>
              <a:t>　③集団訓練</a:t>
            </a:r>
          </a:p>
          <a:p>
            <a:pPr marL="0" indent="0">
              <a:buNone/>
            </a:pPr>
            <a:r>
              <a:rPr lang="ja-JP" altLang="en-US">
                <a:ea typeface="HGｺﾞｼｯｸE"/>
              </a:rPr>
              <a:t>　④期間は極端に短い</a:t>
            </a:r>
            <a:endParaRPr lang="ja-JP" altLang="en-US" dirty="0">
              <a:ea typeface="HGｺﾞｼｯｸE"/>
            </a:endParaRPr>
          </a:p>
        </p:txBody>
      </p:sp>
      <p:sp>
        <p:nvSpPr>
          <p:cNvPr id="4" name="コンテンツ プレースホルダー 3">
            <a:extLst>
              <a:ext uri="{FF2B5EF4-FFF2-40B4-BE49-F238E27FC236}">
                <a16:creationId xmlns:a16="http://schemas.microsoft.com/office/drawing/2014/main" id="{E7D4DA77-CBF6-4455-9352-85FB20F80A95}"/>
              </a:ext>
            </a:extLst>
          </p:cNvPr>
          <p:cNvSpPr>
            <a:spLocks noGrp="1"/>
          </p:cNvSpPr>
          <p:nvPr>
            <p:ph sz="half" idx="2"/>
          </p:nvPr>
        </p:nvSpPr>
        <p:spPr/>
        <p:txBody>
          <a:bodyPr vert="horz" lIns="91440" tIns="45720" rIns="91440" bIns="45720" rtlCol="0" anchor="t">
            <a:normAutofit/>
          </a:bodyPr>
          <a:lstStyle/>
          <a:p>
            <a:r>
              <a:rPr lang="ja-JP" altLang="en-US" sz="2800">
                <a:solidFill>
                  <a:srgbClr val="FF0000"/>
                </a:solidFill>
                <a:ea typeface="HGｺﾞｼｯｸE"/>
              </a:rPr>
              <a:t>組織キャンプ</a:t>
            </a:r>
          </a:p>
          <a:p>
            <a:endParaRPr lang="ja-JP" altLang="en-US" dirty="0">
              <a:ea typeface="HGｺﾞｼｯｸE"/>
            </a:endParaRPr>
          </a:p>
          <a:p>
            <a:pPr marL="0" indent="0">
              <a:buNone/>
            </a:pPr>
            <a:r>
              <a:rPr lang="ja-JP" altLang="en-US">
                <a:ea typeface="HGｺﾞｼｯｸE"/>
              </a:rPr>
              <a:t>　①人の成長を意図</a:t>
            </a:r>
          </a:p>
          <a:p>
            <a:pPr marL="0" indent="0">
              <a:buNone/>
            </a:pPr>
            <a:r>
              <a:rPr lang="ja-JP" altLang="en-US">
                <a:ea typeface="HGｺﾞｼｯｸE"/>
              </a:rPr>
              <a:t>　②期間、方法、指導者、運営は</a:t>
            </a:r>
            <a:endParaRPr lang="ja-JP" altLang="en-US" dirty="0">
              <a:ea typeface="HGｺﾞｼｯｸE"/>
            </a:endParaRPr>
          </a:p>
          <a:p>
            <a:pPr marL="0" indent="0">
              <a:buNone/>
            </a:pPr>
            <a:r>
              <a:rPr lang="ja-JP" altLang="en-US">
                <a:ea typeface="HGｺﾞｼｯｸE"/>
              </a:rPr>
              <a:t>　　一定の水準に到達</a:t>
            </a:r>
          </a:p>
          <a:p>
            <a:pPr marL="0" indent="0">
              <a:buNone/>
            </a:pPr>
            <a:r>
              <a:rPr lang="ja-JP" altLang="en-US">
                <a:ea typeface="HGｺﾞｼｯｸE"/>
              </a:rPr>
              <a:t>　③指導者とカウンセラーがいる</a:t>
            </a:r>
            <a:endParaRPr lang="ja-JP" altLang="en-US" dirty="0">
              <a:ea typeface="HGｺﾞｼｯｸE"/>
            </a:endParaRPr>
          </a:p>
        </p:txBody>
      </p:sp>
    </p:spTree>
    <p:extLst>
      <p:ext uri="{BB962C8B-B14F-4D97-AF65-F5344CB8AC3E}">
        <p14:creationId xmlns:p14="http://schemas.microsoft.com/office/powerpoint/2010/main" val="5286138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4B864E-F9A0-4663-BB60-C99E3A377D65}"/>
              </a:ext>
            </a:extLst>
          </p:cNvPr>
          <p:cNvSpPr>
            <a:spLocks noGrp="1"/>
          </p:cNvSpPr>
          <p:nvPr>
            <p:ph type="title"/>
          </p:nvPr>
        </p:nvSpPr>
        <p:spPr>
          <a:xfrm>
            <a:off x="1069848" y="5531369"/>
            <a:ext cx="10058400" cy="837625"/>
          </a:xfrm>
        </p:spPr>
        <p:txBody>
          <a:bodyPr>
            <a:normAutofit fontScale="90000"/>
          </a:bodyPr>
          <a:lstStyle/>
          <a:p>
            <a:r>
              <a:rPr kumimoji="1" lang="ja-JP" altLang="en-US" sz="5100"/>
              <a:t>小さい集団の効用</a:t>
            </a:r>
          </a:p>
        </p:txBody>
      </p:sp>
      <p:graphicFrame>
        <p:nvGraphicFramePr>
          <p:cNvPr id="28" name="コンテンツ プレースホルダー 2">
            <a:extLst>
              <a:ext uri="{FF2B5EF4-FFF2-40B4-BE49-F238E27FC236}">
                <a16:creationId xmlns:a16="http://schemas.microsoft.com/office/drawing/2014/main" id="{B47A838D-BB93-4388-96AF-930CE55F27BA}"/>
              </a:ext>
            </a:extLst>
          </p:cNvPr>
          <p:cNvGraphicFramePr>
            <a:graphicFrameLocks noGrp="1"/>
          </p:cNvGraphicFramePr>
          <p:nvPr>
            <p:ph idx="1"/>
            <p:extLst>
              <p:ext uri="{D42A27DB-BD31-4B8C-83A1-F6EECF244321}">
                <p14:modId xmlns:p14="http://schemas.microsoft.com/office/powerpoint/2010/main" val="1284089496"/>
              </p:ext>
            </p:extLst>
          </p:nvPr>
        </p:nvGraphicFramePr>
        <p:xfrm>
          <a:off x="643466" y="200311"/>
          <a:ext cx="10905066" cy="4842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0931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549EEBC-378D-4E64-8F03-0A7C1ACA0D3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kumimoji="1" lang="ja-JP" altLang="en-US"/>
              <a:t>プログラム計画の要素</a:t>
            </a:r>
          </a:p>
        </p:txBody>
      </p:sp>
      <p:sp useBgFill="1">
        <p:nvSpPr>
          <p:cNvPr id="7"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コンテンツ プレースホルダー 2">
            <a:extLst>
              <a:ext uri="{FF2B5EF4-FFF2-40B4-BE49-F238E27FC236}">
                <a16:creationId xmlns:a16="http://schemas.microsoft.com/office/drawing/2014/main" id="{6C3B47F5-4C3E-4006-9250-E74CBDBEE94C}"/>
              </a:ext>
            </a:extLst>
          </p:cNvPr>
          <p:cNvGraphicFramePr>
            <a:graphicFrameLocks noGrp="1"/>
          </p:cNvGraphicFramePr>
          <p:nvPr>
            <p:ph idx="1"/>
            <p:extLst>
              <p:ext uri="{D42A27DB-BD31-4B8C-83A1-F6EECF244321}">
                <p14:modId xmlns:p14="http://schemas.microsoft.com/office/powerpoint/2010/main" val="760503086"/>
              </p:ext>
            </p:extLst>
          </p:nvPr>
        </p:nvGraphicFramePr>
        <p:xfrm>
          <a:off x="5051686" y="239843"/>
          <a:ext cx="6925456" cy="6475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8972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FFBEA-05DC-4CA4-8EDB-3CC0334D07BA}"/>
              </a:ext>
            </a:extLst>
          </p:cNvPr>
          <p:cNvSpPr>
            <a:spLocks noGrp="1"/>
          </p:cNvSpPr>
          <p:nvPr>
            <p:ph type="title"/>
          </p:nvPr>
        </p:nvSpPr>
        <p:spPr>
          <a:xfrm>
            <a:off x="1069848" y="4846002"/>
            <a:ext cx="10058400" cy="1522993"/>
          </a:xfrm>
        </p:spPr>
        <p:txBody>
          <a:bodyPr>
            <a:normAutofit/>
          </a:bodyPr>
          <a:lstStyle/>
          <a:p>
            <a:r>
              <a:rPr kumimoji="1" lang="ja-JP" altLang="en-US" sz="6000"/>
              <a:t>プログラム作成と運営</a:t>
            </a:r>
          </a:p>
        </p:txBody>
      </p:sp>
      <p:graphicFrame>
        <p:nvGraphicFramePr>
          <p:cNvPr id="20" name="コンテンツ プレースホルダー 2">
            <a:extLst>
              <a:ext uri="{FF2B5EF4-FFF2-40B4-BE49-F238E27FC236}">
                <a16:creationId xmlns:a16="http://schemas.microsoft.com/office/drawing/2014/main" id="{0772BB7F-38D3-49C1-B5D6-A75F48B35D03}"/>
              </a:ext>
            </a:extLst>
          </p:cNvPr>
          <p:cNvGraphicFramePr>
            <a:graphicFrameLocks noGrp="1"/>
          </p:cNvGraphicFramePr>
          <p:nvPr>
            <p:ph idx="1"/>
            <p:extLst>
              <p:ext uri="{D42A27DB-BD31-4B8C-83A1-F6EECF244321}">
                <p14:modId xmlns:p14="http://schemas.microsoft.com/office/powerpoint/2010/main" val="730850084"/>
              </p:ext>
            </p:extLst>
          </p:nvPr>
        </p:nvGraphicFramePr>
        <p:xfrm>
          <a:off x="643466" y="633637"/>
          <a:ext cx="10905066" cy="3294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4171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8CD1ED-C2FC-4EAD-9D40-13E743CC5B46}"/>
              </a:ext>
            </a:extLst>
          </p:cNvPr>
          <p:cNvSpPr>
            <a:spLocks noGrp="1"/>
          </p:cNvSpPr>
          <p:nvPr>
            <p:ph type="title"/>
          </p:nvPr>
        </p:nvSpPr>
        <p:spPr/>
        <p:txBody>
          <a:bodyPr>
            <a:normAutofit/>
          </a:bodyPr>
          <a:lstStyle/>
          <a:p>
            <a:r>
              <a:rPr kumimoji="1" lang="ja-JP" altLang="en-US"/>
              <a:t>プログラムの評価と記録</a:t>
            </a:r>
          </a:p>
        </p:txBody>
      </p:sp>
      <p:graphicFrame>
        <p:nvGraphicFramePr>
          <p:cNvPr id="14" name="コンテンツ プレースホルダー 2">
            <a:extLst>
              <a:ext uri="{FF2B5EF4-FFF2-40B4-BE49-F238E27FC236}">
                <a16:creationId xmlns:a16="http://schemas.microsoft.com/office/drawing/2014/main" id="{8FF4B1EC-4E63-477D-9223-3F9D0A75CE70}"/>
              </a:ext>
            </a:extLst>
          </p:cNvPr>
          <p:cNvGraphicFramePr>
            <a:graphicFrameLocks noGrp="1"/>
          </p:cNvGraphicFramePr>
          <p:nvPr>
            <p:ph idx="1"/>
            <p:extLst>
              <p:ext uri="{D42A27DB-BD31-4B8C-83A1-F6EECF244321}">
                <p14:modId xmlns:p14="http://schemas.microsoft.com/office/powerpoint/2010/main" val="3256373698"/>
              </p:ext>
            </p:extLst>
          </p:nvPr>
        </p:nvGraphicFramePr>
        <p:xfrm>
          <a:off x="539646" y="2153413"/>
          <a:ext cx="11227633" cy="4247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6176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61C2978-4857-4A08-98DE-2EB42DBF8C15}"/>
              </a:ext>
            </a:extLst>
          </p:cNvPr>
          <p:cNvSpPr>
            <a:spLocks noGrp="1"/>
          </p:cNvSpPr>
          <p:nvPr>
            <p:ph type="title"/>
          </p:nvPr>
        </p:nvSpPr>
        <p:spPr>
          <a:xfrm>
            <a:off x="2231136" y="467418"/>
            <a:ext cx="7729728" cy="1188720"/>
          </a:xfrm>
          <a:solidFill>
            <a:srgbClr val="FFFFFF"/>
          </a:solidFill>
        </p:spPr>
        <p:txBody>
          <a:bodyPr>
            <a:normAutofit/>
          </a:bodyPr>
          <a:lstStyle/>
          <a:p>
            <a:r>
              <a:rPr kumimoji="1" lang="ja-JP" altLang="en-US"/>
              <a:t>カウンセラーの役割</a:t>
            </a:r>
          </a:p>
        </p:txBody>
      </p:sp>
      <p:sp>
        <p:nvSpPr>
          <p:cNvPr id="3" name="コンテンツ プレースホルダー 2">
            <a:extLst>
              <a:ext uri="{FF2B5EF4-FFF2-40B4-BE49-F238E27FC236}">
                <a16:creationId xmlns:a16="http://schemas.microsoft.com/office/drawing/2014/main" id="{6359B8D9-0007-426A-90B3-382AB97370DF}"/>
              </a:ext>
            </a:extLst>
          </p:cNvPr>
          <p:cNvSpPr>
            <a:spLocks noGrp="1"/>
          </p:cNvSpPr>
          <p:nvPr>
            <p:ph idx="1"/>
          </p:nvPr>
        </p:nvSpPr>
        <p:spPr>
          <a:xfrm>
            <a:off x="1706062" y="2291262"/>
            <a:ext cx="8779512" cy="2879256"/>
          </a:xfrm>
        </p:spPr>
        <p:txBody>
          <a:bodyPr>
            <a:normAutofit fontScale="92500" lnSpcReduction="10000"/>
          </a:bodyPr>
          <a:lstStyle/>
          <a:p>
            <a:r>
              <a:rPr kumimoji="1" lang="ja-JP" altLang="en-US" sz="3200">
                <a:solidFill>
                  <a:srgbClr val="404040"/>
                </a:solidFill>
              </a:rPr>
              <a:t>①グルーブのもつ相互作用を利用して、個人と集団の双方の成長を援助する視点を持つ。その過程で受講生を尊重し受容すること。</a:t>
            </a:r>
          </a:p>
          <a:p>
            <a:r>
              <a:rPr kumimoji="1" lang="ja-JP" altLang="en-US" sz="3200">
                <a:solidFill>
                  <a:srgbClr val="404040"/>
                </a:solidFill>
              </a:rPr>
              <a:t>②受講生の健康管理、生活環境を整える。</a:t>
            </a:r>
          </a:p>
          <a:p>
            <a:r>
              <a:rPr kumimoji="1" lang="ja-JP" altLang="en-US" sz="3200">
                <a:solidFill>
                  <a:srgbClr val="404040"/>
                </a:solidFill>
              </a:rPr>
              <a:t>③プログラムへの積極的な参加を高める動機付けを行う。</a:t>
            </a:r>
          </a:p>
          <a:p>
            <a:endParaRPr kumimoji="1" lang="ja-JP" altLang="en-US">
              <a:solidFill>
                <a:srgbClr val="404040"/>
              </a:solidFill>
            </a:endParaRPr>
          </a:p>
        </p:txBody>
      </p:sp>
    </p:spTree>
    <p:extLst>
      <p:ext uri="{BB962C8B-B14F-4D97-AF65-F5344CB8AC3E}">
        <p14:creationId xmlns:p14="http://schemas.microsoft.com/office/powerpoint/2010/main" val="1041598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2315E8-2F73-4C17-B249-9A622EADF509}"/>
              </a:ext>
            </a:extLst>
          </p:cNvPr>
          <p:cNvSpPr>
            <a:spLocks noGrp="1"/>
          </p:cNvSpPr>
          <p:nvPr>
            <p:ph type="title"/>
          </p:nvPr>
        </p:nvSpPr>
        <p:spPr>
          <a:xfrm>
            <a:off x="8479777" y="639763"/>
            <a:ext cx="3046073" cy="5177377"/>
          </a:xfrm>
          <a:ln>
            <a:noFill/>
          </a:ln>
        </p:spPr>
        <p:txBody>
          <a:bodyPr>
            <a:normAutofit/>
          </a:bodyPr>
          <a:lstStyle/>
          <a:p>
            <a:r>
              <a:rPr kumimoji="1" lang="ja-JP" altLang="en-US" sz="4000"/>
              <a:t>ライラのカウンセラーの２つの</a:t>
            </a:r>
            <a:br>
              <a:rPr kumimoji="1" lang="ja-JP" altLang="en-US" sz="4000"/>
            </a:br>
            <a:r>
              <a:rPr kumimoji="1" lang="ja-JP" altLang="en-US" sz="4000"/>
              <a:t>仕事</a:t>
            </a:r>
          </a:p>
        </p:txBody>
      </p:sp>
      <p:graphicFrame>
        <p:nvGraphicFramePr>
          <p:cNvPr id="12" name="コンテンツ プレースホルダー 2">
            <a:extLst>
              <a:ext uri="{FF2B5EF4-FFF2-40B4-BE49-F238E27FC236}">
                <a16:creationId xmlns:a16="http://schemas.microsoft.com/office/drawing/2014/main" id="{B593B3C9-7138-4151-8A60-22E20A914FB6}"/>
              </a:ext>
            </a:extLst>
          </p:cNvPr>
          <p:cNvGraphicFramePr>
            <a:graphicFrameLocks noGrp="1"/>
          </p:cNvGraphicFramePr>
          <p:nvPr>
            <p:ph idx="1"/>
            <p:extLst>
              <p:ext uri="{D42A27DB-BD31-4B8C-83A1-F6EECF244321}">
                <p14:modId xmlns:p14="http://schemas.microsoft.com/office/powerpoint/2010/main" val="3274344796"/>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7524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28839E-CEB9-4EAA-88CB-037B4D19A988}"/>
              </a:ext>
            </a:extLst>
          </p:cNvPr>
          <p:cNvSpPr>
            <a:spLocks noGrp="1"/>
          </p:cNvSpPr>
          <p:nvPr>
            <p:ph type="title"/>
          </p:nvPr>
        </p:nvSpPr>
        <p:spPr>
          <a:xfrm>
            <a:off x="1066800" y="4511898"/>
            <a:ext cx="10058400" cy="1609344"/>
          </a:xfrm>
        </p:spPr>
        <p:txBody>
          <a:bodyPr vert="horz" lIns="91440" tIns="45720" rIns="91440" bIns="45720" rtlCol="0">
            <a:normAutofit/>
          </a:bodyPr>
          <a:lstStyle/>
          <a:p>
            <a:r>
              <a:rPr kumimoji="1" lang="ja-JP" altLang="en-US" cap="all"/>
              <a:t>グループとグループワークの理解</a:t>
            </a:r>
          </a:p>
        </p:txBody>
      </p:sp>
      <p:graphicFrame>
        <p:nvGraphicFramePr>
          <p:cNvPr id="58" name="コンテンツ プレースホルダー 2">
            <a:extLst>
              <a:ext uri="{FF2B5EF4-FFF2-40B4-BE49-F238E27FC236}">
                <a16:creationId xmlns:a16="http://schemas.microsoft.com/office/drawing/2014/main" id="{834C1D66-A890-4158-9E3F-EA5FB72E0844}"/>
              </a:ext>
            </a:extLst>
          </p:cNvPr>
          <p:cNvGraphicFramePr>
            <a:graphicFrameLocks noGrp="1"/>
          </p:cNvGraphicFramePr>
          <p:nvPr>
            <p:ph idx="1"/>
            <p:extLst>
              <p:ext uri="{D42A27DB-BD31-4B8C-83A1-F6EECF244321}">
                <p14:modId xmlns:p14="http://schemas.microsoft.com/office/powerpoint/2010/main" val="66791648"/>
              </p:ext>
            </p:extLst>
          </p:nvPr>
        </p:nvGraphicFramePr>
        <p:xfrm>
          <a:off x="1069975" y="642937"/>
          <a:ext cx="10058400" cy="3452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037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E4339B-07DF-4A4C-AEF9-C613CF49EDD3}"/>
              </a:ext>
            </a:extLst>
          </p:cNvPr>
          <p:cNvSpPr>
            <a:spLocks noGrp="1"/>
          </p:cNvSpPr>
          <p:nvPr>
            <p:ph type="title"/>
          </p:nvPr>
        </p:nvSpPr>
        <p:spPr>
          <a:xfrm>
            <a:off x="8479777" y="639763"/>
            <a:ext cx="3046073" cy="5177377"/>
          </a:xfrm>
          <a:ln>
            <a:noFill/>
          </a:ln>
        </p:spPr>
        <p:txBody>
          <a:bodyPr>
            <a:normAutofit/>
          </a:bodyPr>
          <a:lstStyle/>
          <a:p>
            <a:r>
              <a:rPr kumimoji="1" lang="ja-JP" altLang="en-US" sz="4000"/>
              <a:t>カウンセラーの役割とは</a:t>
            </a:r>
          </a:p>
        </p:txBody>
      </p:sp>
      <p:graphicFrame>
        <p:nvGraphicFramePr>
          <p:cNvPr id="16" name="コンテンツ プレースホルダー 2">
            <a:extLst>
              <a:ext uri="{FF2B5EF4-FFF2-40B4-BE49-F238E27FC236}">
                <a16:creationId xmlns:a16="http://schemas.microsoft.com/office/drawing/2014/main" id="{D6C34401-67F4-472C-A887-9D31B9F5DFBD}"/>
              </a:ext>
            </a:extLst>
          </p:cNvPr>
          <p:cNvGraphicFramePr>
            <a:graphicFrameLocks noGrp="1"/>
          </p:cNvGraphicFramePr>
          <p:nvPr>
            <p:ph idx="1"/>
            <p:extLst>
              <p:ext uri="{D42A27DB-BD31-4B8C-83A1-F6EECF244321}">
                <p14:modId xmlns:p14="http://schemas.microsoft.com/office/powerpoint/2010/main" val="2300089855"/>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110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1FB401-C06E-4A67-9DEC-C2BDC26F9B3B}"/>
              </a:ext>
            </a:extLst>
          </p:cNvPr>
          <p:cNvSpPr>
            <a:spLocks noGrp="1"/>
          </p:cNvSpPr>
          <p:nvPr>
            <p:ph type="title"/>
          </p:nvPr>
        </p:nvSpPr>
        <p:spPr>
          <a:xfrm>
            <a:off x="8479777" y="639763"/>
            <a:ext cx="3046073" cy="5177377"/>
          </a:xfrm>
          <a:ln>
            <a:noFill/>
          </a:ln>
        </p:spPr>
        <p:txBody>
          <a:bodyPr>
            <a:normAutofit/>
          </a:bodyPr>
          <a:lstStyle/>
          <a:p>
            <a:r>
              <a:rPr kumimoji="1" lang="ja-JP" altLang="en-US" sz="4000"/>
              <a:t>一言で言うと</a:t>
            </a:r>
          </a:p>
        </p:txBody>
      </p:sp>
      <p:graphicFrame>
        <p:nvGraphicFramePr>
          <p:cNvPr id="5" name="コンテンツ プレースホルダー 2">
            <a:extLst>
              <a:ext uri="{FF2B5EF4-FFF2-40B4-BE49-F238E27FC236}">
                <a16:creationId xmlns:a16="http://schemas.microsoft.com/office/drawing/2014/main" id="{586A080F-BAF6-4DE1-A7D4-51D9E5E94B00}"/>
              </a:ext>
            </a:extLst>
          </p:cNvPr>
          <p:cNvGraphicFramePr>
            <a:graphicFrameLocks noGrp="1"/>
          </p:cNvGraphicFramePr>
          <p:nvPr>
            <p:ph idx="1"/>
            <p:extLst>
              <p:ext uri="{D42A27DB-BD31-4B8C-83A1-F6EECF244321}">
                <p14:modId xmlns:p14="http://schemas.microsoft.com/office/powerpoint/2010/main" val="1286324147"/>
              </p:ext>
            </p:extLst>
          </p:nvPr>
        </p:nvGraphicFramePr>
        <p:xfrm>
          <a:off x="622299" y="389744"/>
          <a:ext cx="7712231" cy="6205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690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47972C-EF13-4D18-9336-DB85C316860D}"/>
              </a:ext>
            </a:extLst>
          </p:cNvPr>
          <p:cNvSpPr>
            <a:spLocks noGrp="1"/>
          </p:cNvSpPr>
          <p:nvPr>
            <p:ph type="title"/>
          </p:nvPr>
        </p:nvSpPr>
        <p:spPr/>
        <p:txBody>
          <a:bodyPr/>
          <a:lstStyle/>
          <a:p>
            <a:r>
              <a:rPr lang="ja-JP" altLang="en-US">
                <a:ea typeface="HGｺﾞｼｯｸE"/>
              </a:rPr>
              <a:t>1960～70年代のアメリカの問題</a:t>
            </a:r>
            <a:endParaRPr lang="ja-JP" altLang="en-US"/>
          </a:p>
        </p:txBody>
      </p:sp>
      <p:sp>
        <p:nvSpPr>
          <p:cNvPr id="3" name="コンテンツ プレースホルダー 2">
            <a:extLst>
              <a:ext uri="{FF2B5EF4-FFF2-40B4-BE49-F238E27FC236}">
                <a16:creationId xmlns:a16="http://schemas.microsoft.com/office/drawing/2014/main" id="{BF2752DC-8A63-41F4-ABA8-DFD6C1A5B4C0}"/>
              </a:ext>
            </a:extLst>
          </p:cNvPr>
          <p:cNvSpPr>
            <a:spLocks noGrp="1"/>
          </p:cNvSpPr>
          <p:nvPr>
            <p:ph idx="1"/>
          </p:nvPr>
        </p:nvSpPr>
        <p:spPr/>
        <p:txBody>
          <a:bodyPr vert="horz" lIns="91440" tIns="45720" rIns="91440" bIns="45720" rtlCol="0" anchor="t">
            <a:normAutofit lnSpcReduction="10000"/>
          </a:bodyPr>
          <a:lstStyle/>
          <a:p>
            <a:pPr marL="0" indent="0">
              <a:buNone/>
            </a:pPr>
            <a:r>
              <a:rPr lang="ja-JP" altLang="en-US">
                <a:ea typeface="HGｺﾞｼｯｸE"/>
              </a:rPr>
              <a:t>それまでの学問的心理学からグループワークへ</a:t>
            </a:r>
            <a:endParaRPr lang="ja-JP" altLang="en-US" dirty="0">
              <a:ea typeface="HGｺﾞｼｯｸE"/>
            </a:endParaRPr>
          </a:p>
          <a:p>
            <a:pPr marL="0" indent="0">
              <a:buNone/>
            </a:pPr>
            <a:r>
              <a:rPr lang="ja-JP" altLang="en-US">
                <a:ea typeface="HGｺﾞｼｯｸE"/>
              </a:rPr>
              <a:t>狂気の文化、魔女の存在</a:t>
            </a:r>
          </a:p>
          <a:p>
            <a:pPr marL="0" indent="0">
              <a:buNone/>
            </a:pPr>
            <a:r>
              <a:rPr lang="ja-JP" altLang="en-US">
                <a:ea typeface="HGｺﾞｼｯｸE"/>
              </a:rPr>
              <a:t>ホメオパシーなど、まがい物を信じる文化</a:t>
            </a:r>
          </a:p>
          <a:p>
            <a:pPr marL="0" indent="0">
              <a:buNone/>
            </a:pPr>
            <a:r>
              <a:rPr lang="ja-JP" altLang="en-US">
                <a:ea typeface="HGｺﾞｼｯｸE"/>
              </a:rPr>
              <a:t>反戦、ヒッピー</a:t>
            </a:r>
          </a:p>
          <a:p>
            <a:pPr marL="0" indent="0">
              <a:buNone/>
            </a:pPr>
            <a:r>
              <a:rPr lang="ja-JP" altLang="en-US">
                <a:ea typeface="HGｺﾞｼｯｸE"/>
              </a:rPr>
              <a:t>デューイなどの教育面での人材育成、青少年の人間形成</a:t>
            </a:r>
          </a:p>
          <a:p>
            <a:pPr marL="0" indent="0">
              <a:buNone/>
            </a:pPr>
            <a:r>
              <a:rPr lang="ja-JP" altLang="en-US">
                <a:ea typeface="HGｺﾞｼｯｸE"/>
              </a:rPr>
              <a:t>キャンプ事業に教育キャンプを取り入れ、人間性の向上を目指す</a:t>
            </a:r>
          </a:p>
          <a:p>
            <a:pPr marL="0" indent="0">
              <a:buNone/>
            </a:pPr>
            <a:r>
              <a:rPr lang="ja-JP" altLang="en-US">
                <a:ea typeface="HGｺﾞｼｯｸE"/>
              </a:rPr>
              <a:t>ビート族(セックス、酒、ベンセドリン、ジャズ、利己主義)</a:t>
            </a:r>
          </a:p>
          <a:p>
            <a:pPr marL="0" indent="0">
              <a:buNone/>
            </a:pPr>
            <a:r>
              <a:rPr lang="ja-JP" altLang="en-US">
                <a:ea typeface="HGｺﾞｼｯｸE"/>
              </a:rPr>
              <a:t>携挙</a:t>
            </a:r>
            <a:endParaRPr lang="ja-JP" altLang="en-US" dirty="0">
              <a:ea typeface="HGｺﾞｼｯｸE"/>
            </a:endParaRPr>
          </a:p>
        </p:txBody>
      </p:sp>
      <p:sp>
        <p:nvSpPr>
          <p:cNvPr id="4" name="テキスト ボックス 3">
            <a:extLst>
              <a:ext uri="{FF2B5EF4-FFF2-40B4-BE49-F238E27FC236}">
                <a16:creationId xmlns:a16="http://schemas.microsoft.com/office/drawing/2014/main" id="{2A80B84B-0956-4C9E-A273-30823DEDFA7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テキストを入力</a:t>
            </a:r>
          </a:p>
        </p:txBody>
      </p:sp>
    </p:spTree>
    <p:extLst>
      <p:ext uri="{BB962C8B-B14F-4D97-AF65-F5344CB8AC3E}">
        <p14:creationId xmlns:p14="http://schemas.microsoft.com/office/powerpoint/2010/main" val="317442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BF9FBB-023C-40D5-9984-671C21505CDD}"/>
              </a:ext>
            </a:extLst>
          </p:cNvPr>
          <p:cNvSpPr>
            <a:spLocks noGrp="1"/>
          </p:cNvSpPr>
          <p:nvPr>
            <p:ph type="title"/>
          </p:nvPr>
        </p:nvSpPr>
        <p:spPr/>
        <p:txBody>
          <a:bodyPr>
            <a:normAutofit/>
          </a:bodyPr>
          <a:lstStyle/>
          <a:p>
            <a:r>
              <a:rPr lang="ja-JP" altLang="en-US" sz="3600">
                <a:ea typeface="HGｺﾞｼｯｸE"/>
              </a:rPr>
              <a:t>ライラの</a:t>
            </a:r>
            <a:r>
              <a:rPr lang="ja-JP" altLang="en-US" sz="3600" dirty="0">
                <a:ea typeface="HGｺﾞｼｯｸE"/>
              </a:rPr>
              <a:t>目指す方向</a:t>
            </a:r>
            <a:endParaRPr lang="ja-JP" altLang="en-US" sz="3600">
              <a:ea typeface="HGｺﾞｼｯｸE"/>
            </a:endParaRPr>
          </a:p>
        </p:txBody>
      </p:sp>
      <p:sp>
        <p:nvSpPr>
          <p:cNvPr id="3" name="コンテンツ プレースホルダー 2">
            <a:extLst>
              <a:ext uri="{FF2B5EF4-FFF2-40B4-BE49-F238E27FC236}">
                <a16:creationId xmlns:a16="http://schemas.microsoft.com/office/drawing/2014/main" id="{3CE6AC2A-2A76-49FF-9940-CEF4CBBE088F}"/>
              </a:ext>
            </a:extLst>
          </p:cNvPr>
          <p:cNvSpPr>
            <a:spLocks noGrp="1"/>
          </p:cNvSpPr>
          <p:nvPr>
            <p:ph idx="1"/>
          </p:nvPr>
        </p:nvSpPr>
        <p:spPr/>
        <p:txBody>
          <a:bodyPr vert="horz" lIns="91440" tIns="45720" rIns="91440" bIns="45720" rtlCol="0" anchor="t">
            <a:normAutofit/>
          </a:bodyPr>
          <a:lstStyle/>
          <a:p>
            <a:r>
              <a:rPr lang="ja-JP" altLang="en-US" sz="4800">
                <a:ea typeface="HGｺﾞｼｯｸE"/>
              </a:rPr>
              <a:t>人間の成長発達を意図する</a:t>
            </a:r>
            <a:endParaRPr lang="ja-JP" altLang="en-US" sz="4800" dirty="0">
              <a:ea typeface="HGｺﾞｼｯｸE"/>
            </a:endParaRPr>
          </a:p>
          <a:p>
            <a:endParaRPr lang="ja-JP" altLang="en-US" sz="4800" dirty="0">
              <a:ea typeface="HGｺﾞｼｯｸE"/>
            </a:endParaRPr>
          </a:p>
          <a:p>
            <a:r>
              <a:rPr lang="ja-JP" altLang="en-US" sz="4800">
                <a:ea typeface="HGｺﾞｼｯｸE"/>
              </a:rPr>
              <a:t>全人的な成長発達が目的</a:t>
            </a:r>
            <a:endParaRPr lang="ja-JP" altLang="en-US" sz="4800" dirty="0">
              <a:ea typeface="HGｺﾞｼｯｸE"/>
            </a:endParaRPr>
          </a:p>
        </p:txBody>
      </p:sp>
    </p:spTree>
    <p:extLst>
      <p:ext uri="{BB962C8B-B14F-4D97-AF65-F5344CB8AC3E}">
        <p14:creationId xmlns:p14="http://schemas.microsoft.com/office/powerpoint/2010/main" val="353228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D6C289-7A73-42E7-8723-D81379A61E80}"/>
              </a:ext>
            </a:extLst>
          </p:cNvPr>
          <p:cNvSpPr>
            <a:spLocks noGrp="1"/>
          </p:cNvSpPr>
          <p:nvPr>
            <p:ph type="title"/>
          </p:nvPr>
        </p:nvSpPr>
        <p:spPr/>
        <p:txBody>
          <a:bodyPr>
            <a:normAutofit/>
          </a:bodyPr>
          <a:lstStyle/>
          <a:p>
            <a:r>
              <a:rPr lang="ja-JP" altLang="en-US" sz="3600">
                <a:ea typeface="HGｺﾞｼｯｸE"/>
              </a:rPr>
              <a:t>ライラで強調したい目的①</a:t>
            </a:r>
          </a:p>
        </p:txBody>
      </p:sp>
      <p:sp>
        <p:nvSpPr>
          <p:cNvPr id="3" name="コンテンツ プレースホルダー 2">
            <a:extLst>
              <a:ext uri="{FF2B5EF4-FFF2-40B4-BE49-F238E27FC236}">
                <a16:creationId xmlns:a16="http://schemas.microsoft.com/office/drawing/2014/main" id="{4ADB6B0B-3850-4762-83B5-6D0100CE896E}"/>
              </a:ext>
            </a:extLst>
          </p:cNvPr>
          <p:cNvSpPr>
            <a:spLocks noGrp="1"/>
          </p:cNvSpPr>
          <p:nvPr>
            <p:ph idx="1"/>
          </p:nvPr>
        </p:nvSpPr>
        <p:spPr/>
        <p:txBody>
          <a:bodyPr vert="horz" lIns="91440" tIns="45720" rIns="91440" bIns="45720" rtlCol="0" anchor="t">
            <a:normAutofit/>
          </a:bodyPr>
          <a:lstStyle/>
          <a:p>
            <a:r>
              <a:rPr lang="ja-JP" altLang="en-US" sz="2800">
                <a:ea typeface="HGｺﾞｼｯｸE"/>
              </a:rPr>
              <a:t>パーソナリティの望ましい方向への変容に寄与することが前提</a:t>
            </a:r>
            <a:endParaRPr lang="ja-JP" altLang="en-US" sz="2800" dirty="0">
              <a:ea typeface="HGｺﾞｼｯｸE"/>
            </a:endParaRPr>
          </a:p>
          <a:p>
            <a:endParaRPr lang="ja-JP" altLang="en-US" sz="2800" dirty="0">
              <a:ea typeface="HGｺﾞｼｯｸE"/>
            </a:endParaRPr>
          </a:p>
          <a:p>
            <a:r>
              <a:rPr lang="ja-JP" altLang="en-US" sz="2800">
                <a:ea typeface="HGｺﾞｼｯｸE"/>
              </a:rPr>
              <a:t>受講生の持つ、広範で多様な欲求や課題に応える</a:t>
            </a:r>
            <a:endParaRPr lang="ja-JP" altLang="en-US" sz="2800" dirty="0">
              <a:ea typeface="HGｺﾞｼｯｸE"/>
            </a:endParaRPr>
          </a:p>
          <a:p>
            <a:endParaRPr lang="ja-JP" altLang="en-US" dirty="0">
              <a:ea typeface="HGｺﾞｼｯｸE"/>
            </a:endParaRPr>
          </a:p>
          <a:p>
            <a:endParaRPr lang="ja-JP" altLang="en-US" dirty="0">
              <a:ea typeface="HGｺﾞｼｯｸE"/>
            </a:endParaRPr>
          </a:p>
        </p:txBody>
      </p:sp>
    </p:spTree>
    <p:extLst>
      <p:ext uri="{BB962C8B-B14F-4D97-AF65-F5344CB8AC3E}">
        <p14:creationId xmlns:p14="http://schemas.microsoft.com/office/powerpoint/2010/main" val="349212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933867-3467-4DDC-BB33-2C6CDDB7BC13}"/>
              </a:ext>
            </a:extLst>
          </p:cNvPr>
          <p:cNvSpPr>
            <a:spLocks noGrp="1"/>
          </p:cNvSpPr>
          <p:nvPr>
            <p:ph type="title"/>
          </p:nvPr>
        </p:nvSpPr>
        <p:spPr/>
        <p:txBody>
          <a:bodyPr/>
          <a:lstStyle/>
          <a:p>
            <a:r>
              <a:rPr lang="ja-JP" altLang="en-US">
                <a:ea typeface="HGｺﾞｼｯｸE"/>
              </a:rPr>
              <a:t>ライラで強調したい目的②</a:t>
            </a:r>
            <a:endParaRPr lang="ja-JP" altLang="en-US"/>
          </a:p>
        </p:txBody>
      </p:sp>
      <p:sp>
        <p:nvSpPr>
          <p:cNvPr id="3" name="コンテンツ プレースホルダー 2">
            <a:extLst>
              <a:ext uri="{FF2B5EF4-FFF2-40B4-BE49-F238E27FC236}">
                <a16:creationId xmlns:a16="http://schemas.microsoft.com/office/drawing/2014/main" id="{F7C8327F-48D3-4B4A-BCED-074DD010DA16}"/>
              </a:ext>
            </a:extLst>
          </p:cNvPr>
          <p:cNvSpPr>
            <a:spLocks noGrp="1"/>
          </p:cNvSpPr>
          <p:nvPr>
            <p:ph idx="1"/>
          </p:nvPr>
        </p:nvSpPr>
        <p:spPr/>
        <p:txBody>
          <a:bodyPr vert="horz" lIns="91440" tIns="45720" rIns="91440" bIns="45720" rtlCol="0" anchor="t">
            <a:normAutofit/>
          </a:bodyPr>
          <a:lstStyle/>
          <a:p>
            <a:r>
              <a:rPr lang="ja-JP" altLang="en-US" sz="2400">
                <a:ea typeface="HGｺﾞｼｯｸE"/>
              </a:rPr>
              <a:t>環境の良い場所で、よき訓練された指導者の管理のもと、共同生活、グループ生活を体験する場</a:t>
            </a:r>
            <a:endParaRPr lang="ja-JP" altLang="en-US" sz="2400" dirty="0">
              <a:ea typeface="HGｺﾞｼｯｸE"/>
            </a:endParaRPr>
          </a:p>
          <a:p>
            <a:endParaRPr lang="ja-JP" altLang="en-US" sz="2400" dirty="0">
              <a:ea typeface="HGｺﾞｼｯｸE"/>
            </a:endParaRPr>
          </a:p>
          <a:p>
            <a:r>
              <a:rPr lang="ja-JP" altLang="en-US" sz="2400">
                <a:ea typeface="HGｺﾞｼｯｸE"/>
              </a:rPr>
              <a:t>グループ生活において創造的教育体験を体得させ、知的、身体的、社会的および精神的成長に十分寄与するためにあらゆる環境を利用</a:t>
            </a:r>
            <a:endParaRPr lang="ja-JP" altLang="en-US" sz="2400" dirty="0">
              <a:ea typeface="HGｺﾞｼｯｸE"/>
            </a:endParaRPr>
          </a:p>
        </p:txBody>
      </p:sp>
    </p:spTree>
    <p:extLst>
      <p:ext uri="{BB962C8B-B14F-4D97-AF65-F5344CB8AC3E}">
        <p14:creationId xmlns:p14="http://schemas.microsoft.com/office/powerpoint/2010/main" val="114473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2BBBBC-40B4-4CAD-A368-6FDDA5812841}"/>
              </a:ext>
            </a:extLst>
          </p:cNvPr>
          <p:cNvSpPr>
            <a:spLocks noGrp="1"/>
          </p:cNvSpPr>
          <p:nvPr>
            <p:ph type="title"/>
          </p:nvPr>
        </p:nvSpPr>
        <p:spPr/>
        <p:txBody>
          <a:bodyPr>
            <a:normAutofit/>
          </a:bodyPr>
          <a:lstStyle/>
          <a:p>
            <a:r>
              <a:rPr lang="ja-JP" altLang="en-US" sz="4000">
                <a:ea typeface="HGｺﾞｼｯｸE"/>
              </a:rPr>
              <a:t>ライラの3要素</a:t>
            </a:r>
          </a:p>
        </p:txBody>
      </p:sp>
      <p:sp>
        <p:nvSpPr>
          <p:cNvPr id="3" name="コンテンツ プレースホルダー 2">
            <a:extLst>
              <a:ext uri="{FF2B5EF4-FFF2-40B4-BE49-F238E27FC236}">
                <a16:creationId xmlns:a16="http://schemas.microsoft.com/office/drawing/2014/main" id="{4BCB44AE-7B47-453F-8B3D-1B8638FA4862}"/>
              </a:ext>
            </a:extLst>
          </p:cNvPr>
          <p:cNvSpPr>
            <a:spLocks noGrp="1"/>
          </p:cNvSpPr>
          <p:nvPr>
            <p:ph idx="1"/>
          </p:nvPr>
        </p:nvSpPr>
        <p:spPr/>
        <p:txBody>
          <a:bodyPr vert="horz" lIns="91440" tIns="45720" rIns="91440" bIns="45720" rtlCol="0" anchor="t">
            <a:noAutofit/>
          </a:bodyPr>
          <a:lstStyle/>
          <a:p>
            <a:r>
              <a:rPr lang="ja-JP" altLang="en-US" sz="2400">
                <a:ea typeface="HGｺﾞｼｯｸE"/>
              </a:rPr>
              <a:t>環境</a:t>
            </a:r>
            <a:endParaRPr lang="ja-JP" altLang="en-US" sz="2400">
              <a:ea typeface="HGｺﾞｼｯｸE" panose="020B0909000000000000" pitchFamily="49" charset="-128"/>
            </a:endParaRPr>
          </a:p>
          <a:p>
            <a:r>
              <a:rPr lang="ja-JP" altLang="en-US" sz="2400">
                <a:ea typeface="HGｺﾞｼｯｸE"/>
              </a:rPr>
              <a:t>指導者</a:t>
            </a:r>
            <a:endParaRPr lang="ja-JP" altLang="en-US" sz="2400" dirty="0">
              <a:ea typeface="HGｺﾞｼｯｸE"/>
            </a:endParaRPr>
          </a:p>
          <a:p>
            <a:r>
              <a:rPr lang="ja-JP" altLang="en-US" sz="2400">
                <a:ea typeface="HGｺﾞｼｯｸE"/>
              </a:rPr>
              <a:t>目的・・・・小グループ単位とする共同生活を通して　　</a:t>
            </a:r>
            <a:endParaRPr lang="ja-JP" altLang="en-US" sz="2400" dirty="0">
              <a:ea typeface="HGｺﾞｼｯｸE"/>
            </a:endParaRPr>
          </a:p>
          <a:p>
            <a:pPr marL="0" indent="0">
              <a:buNone/>
            </a:pPr>
            <a:r>
              <a:rPr lang="ja-JP" altLang="en-US" sz="2400">
                <a:ea typeface="HGｺﾞｼｯｸE"/>
              </a:rPr>
              <a:t>　　　　　　　創造的生活体験によるパーソナリティ　　　　　　　</a:t>
            </a:r>
          </a:p>
          <a:p>
            <a:pPr marL="0" indent="0">
              <a:buNone/>
            </a:pPr>
            <a:r>
              <a:rPr lang="ja-JP" altLang="en-US" sz="2400">
                <a:ea typeface="HGｺﾞｼｯｸE"/>
              </a:rPr>
              <a:t>　　　　　　　の全面的な成長発達を目的</a:t>
            </a:r>
            <a:endParaRPr lang="ja-JP" altLang="en-US" sz="2400" dirty="0">
              <a:ea typeface="HGｺﾞｼｯｸE"/>
            </a:endParaRPr>
          </a:p>
        </p:txBody>
      </p:sp>
    </p:spTree>
    <p:extLst>
      <p:ext uri="{BB962C8B-B14F-4D97-AF65-F5344CB8AC3E}">
        <p14:creationId xmlns:p14="http://schemas.microsoft.com/office/powerpoint/2010/main" val="3702094956"/>
      </p:ext>
    </p:extLst>
  </p:cSld>
  <p:clrMapOvr>
    <a:masterClrMapping/>
  </p:clrMapOvr>
</p:sld>
</file>

<file path=ppt/theme/theme1.xml><?xml version="1.0" encoding="utf-8"?>
<a:theme xmlns:a="http://schemas.openxmlformats.org/drawingml/2006/main" name="パーセル">
  <a:themeElements>
    <a:clrScheme name="パーセル">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パーセル">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9e908c0-df92-4303-adab-7389a9012e57">
      <Terms xmlns="http://schemas.microsoft.com/office/infopath/2007/PartnerControls"/>
    </lcf76f155ced4ddcb4097134ff3c332f>
    <TaxCatchAll xmlns="20d6c4e0-00c1-42ef-b2d6-d3e40d4ee2d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27B6CF6F9DD2349829F006D81917ADA" ma:contentTypeVersion="11" ma:contentTypeDescription="新しいドキュメントを作成します。" ma:contentTypeScope="" ma:versionID="c5dcd69a116d5b122ed57b8d7b1bb6a0">
  <xsd:schema xmlns:xsd="http://www.w3.org/2001/XMLSchema" xmlns:xs="http://www.w3.org/2001/XMLSchema" xmlns:p="http://schemas.microsoft.com/office/2006/metadata/properties" xmlns:ns2="39e908c0-df92-4303-adab-7389a9012e57" xmlns:ns3="20d6c4e0-00c1-42ef-b2d6-d3e40d4ee2dc" targetNamespace="http://schemas.microsoft.com/office/2006/metadata/properties" ma:root="true" ma:fieldsID="739226f5e5054db221a8d13111d7819c" ns2:_="" ns3:_="">
    <xsd:import namespace="39e908c0-df92-4303-adab-7389a9012e57"/>
    <xsd:import namespace="20d6c4e0-00c1-42ef-b2d6-d3e40d4ee2d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e908c0-df92-4303-adab-7389a9012e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9629f6b-cade-4af1-93bf-ff25990eae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d6c4e0-00c1-42ef-b2d6-d3e40d4ee2d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91e203f-27fb-4896-b366-479663c539ec}" ma:internalName="TaxCatchAll" ma:showField="CatchAllData" ma:web="20d6c4e0-00c1-42ef-b2d6-d3e40d4ee2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47CCF2-B790-449A-9C60-D13401A69E91}">
  <ds:schemaRefs>
    <ds:schemaRef ds:uri="http://schemas.microsoft.com/office/2006/metadata/properties"/>
    <ds:schemaRef ds:uri="http://schemas.microsoft.com/office/infopath/2007/PartnerControls"/>
    <ds:schemaRef ds:uri="39e908c0-df92-4303-adab-7389a9012e57"/>
    <ds:schemaRef ds:uri="20d6c4e0-00c1-42ef-b2d6-d3e40d4ee2dc"/>
  </ds:schemaRefs>
</ds:datastoreItem>
</file>

<file path=customXml/itemProps2.xml><?xml version="1.0" encoding="utf-8"?>
<ds:datastoreItem xmlns:ds="http://schemas.openxmlformats.org/officeDocument/2006/customXml" ds:itemID="{DD3383CB-E4BE-44DF-8DAE-245C1F0FB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e908c0-df92-4303-adab-7389a9012e57"/>
    <ds:schemaRef ds:uri="20d6c4e0-00c1-42ef-b2d6-d3e40d4ee2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E598C0-E2A1-48B4-8371-63C001AAA2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4765</Words>
  <Application>Microsoft Office PowerPoint</Application>
  <PresentationFormat>ワイド画面</PresentationFormat>
  <Paragraphs>377</Paragraphs>
  <Slides>48</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48</vt:i4>
      </vt:variant>
    </vt:vector>
  </HeadingPairs>
  <TitlesOfParts>
    <vt:vector size="53" baseType="lpstr">
      <vt:lpstr>HGｺﾞｼｯｸE</vt:lpstr>
      <vt:lpstr>游ゴシック</vt:lpstr>
      <vt:lpstr>Arial</vt:lpstr>
      <vt:lpstr>Gill Sans MT</vt:lpstr>
      <vt:lpstr>パーセル</vt:lpstr>
      <vt:lpstr>RYLA (ロータリー青少年指導者養成プログラム)</vt:lpstr>
      <vt:lpstr>始まりは? </vt:lpstr>
      <vt:lpstr>どんな方法があるのかと考えた</vt:lpstr>
      <vt:lpstr>組織キャンプとキャンプの違い</vt:lpstr>
      <vt:lpstr>1960～70年代のアメリカの問題</vt:lpstr>
      <vt:lpstr>ライラの目指す方向</vt:lpstr>
      <vt:lpstr>ライラで強調したい目的①</vt:lpstr>
      <vt:lpstr>ライラで強調したい目的②</vt:lpstr>
      <vt:lpstr>ライラの3要素</vt:lpstr>
      <vt:lpstr>ライラを満たす条件</vt:lpstr>
      <vt:lpstr>グループワークを取り入れる</vt:lpstr>
      <vt:lpstr>RYLAと　 　グループアプローチ</vt:lpstr>
      <vt:lpstr>エンカウンターグループとは</vt:lpstr>
      <vt:lpstr>エンカウンターグループの構成</vt:lpstr>
      <vt:lpstr>グループプロセス</vt:lpstr>
      <vt:lpstr>グループプロセス</vt:lpstr>
      <vt:lpstr>グループ の 発展段階 尺度</vt:lpstr>
      <vt:lpstr>グループ の 発展段階 尺度</vt:lpstr>
      <vt:lpstr>カウンセラーの哲学・態度</vt:lpstr>
      <vt:lpstr>カウンセラーの哲学・態度</vt:lpstr>
      <vt:lpstr>ライラと グループアプローチ</vt:lpstr>
      <vt:lpstr>RYLAの定義</vt:lpstr>
      <vt:lpstr>RYLA＝目的</vt:lpstr>
      <vt:lpstr>ゆえに 　単位は?(n-1)×N≦144</vt:lpstr>
      <vt:lpstr>RYLA の計画</vt:lpstr>
      <vt:lpstr>RYLA実施の方針</vt:lpstr>
      <vt:lpstr>RYLA 実行する上の点検</vt:lpstr>
      <vt:lpstr>RYLAの指導体制 役割分担</vt:lpstr>
      <vt:lpstr>RYLAの指導体制 役割分担</vt:lpstr>
      <vt:lpstr>RYLAのサイクル</vt:lpstr>
      <vt:lpstr>RYLAの計画</vt:lpstr>
      <vt:lpstr>RYLAの指導者とは</vt:lpstr>
      <vt:lpstr>強調したい指導者の人間性 ロータリアン</vt:lpstr>
      <vt:lpstr>RYLA指導者の役割と責任</vt:lpstr>
      <vt:lpstr>RYLAプログラム総体としての価値</vt:lpstr>
      <vt:lpstr>RYLA最大の特徴(単なる研修と違う)</vt:lpstr>
      <vt:lpstr>日常生活とRYLAプログラム</vt:lpstr>
      <vt:lpstr>RYLAプログラム作成の基本</vt:lpstr>
      <vt:lpstr>基本姿勢</vt:lpstr>
      <vt:lpstr>小さい集団の効用</vt:lpstr>
      <vt:lpstr>プログラム計画の要素</vt:lpstr>
      <vt:lpstr>プログラム作成と運営</vt:lpstr>
      <vt:lpstr>プログラムの評価と記録</vt:lpstr>
      <vt:lpstr>カウンセラーの役割</vt:lpstr>
      <vt:lpstr>ライラのカウンセラーの２つの 仕事</vt:lpstr>
      <vt:lpstr>グループとグループワークの理解</vt:lpstr>
      <vt:lpstr>カウンセラーの役割とは</vt:lpstr>
      <vt:lpstr>一言で言うと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RYLAと　 　グループアプローチ</dc:title>
  <dc:creator>Eibun Yasuyuki</dc:creator>
  <cp:lastModifiedBy>起夫 津留</cp:lastModifiedBy>
  <cp:revision>249</cp:revision>
  <dcterms:created xsi:type="dcterms:W3CDTF">2019-03-11T13:43:23Z</dcterms:created>
  <dcterms:modified xsi:type="dcterms:W3CDTF">2024-06-10T06:21:46Z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0x010100D27B6CF6F9DD2349829F006D81917ADA</vt:lpwstr>
  </property>
  <property fmtid="{D5CDD505-2E9C-101B-9397-08002B2CF9AE}" pid="3" name="MediaServiceImageTags">
    <vt:lpwstr/>
  </property>
</Properties>
</file>