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0"/>
  </p:notesMasterIdLst>
  <p:handoutMasterIdLst>
    <p:handoutMasterId r:id="rId11"/>
  </p:handoutMasterIdLst>
  <p:sldIdLst>
    <p:sldId id="257" r:id="rId2"/>
    <p:sldId id="265" r:id="rId3"/>
    <p:sldId id="264" r:id="rId4"/>
    <p:sldId id="259" r:id="rId5"/>
    <p:sldId id="266" r:id="rId6"/>
    <p:sldId id="262" r:id="rId7"/>
    <p:sldId id="263" r:id="rId8"/>
    <p:sldId id="261" r:id="rId9"/>
  </p:sldIdLst>
  <p:sldSz cx="12192000" cy="6858000"/>
  <p:notesSz cx="10020300" cy="6888163"/>
  <p:embeddedFontLst>
    <p:embeddedFont>
      <p:font typeface="Calibri" panose="020F0502020204030204" pitchFamily="34" charset="0"/>
      <p:regular r:id="rId12"/>
      <p:bold r:id="rId13"/>
      <p:italic r:id="rId14"/>
      <p:boldItalic r:id="rId15"/>
    </p:embeddedFont>
    <p:embeddedFont>
      <p:font typeface="いろは角クラシック Bold" panose="020B0600070205080204" charset="-128"/>
      <p:bold r:id="rId16"/>
    </p:embeddedFont>
    <p:embeddedFont>
      <p:font typeface="游ゴシック" panose="020B0600070205080204" charset="-128"/>
      <p:regular r:id="rId17"/>
      <p:bold r:id="rId18"/>
    </p:embeddedFont>
    <p:embeddedFont>
      <p:font typeface="いろは角クラシック Regular" panose="020B0600070205080204" charset="-128"/>
      <p:regular r:id="rId19"/>
    </p:embeddedFont>
  </p:embeddedFontLst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>
        <p:scale>
          <a:sx n="41" d="100"/>
          <a:sy n="41" d="100"/>
        </p:scale>
        <p:origin x="-114" y="-8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>
            <a:extLst>
              <a:ext uri="{FF2B5EF4-FFF2-40B4-BE49-F238E27FC236}">
                <a16:creationId xmlns:a16="http://schemas.microsoft.com/office/drawing/2014/main" xmlns="" id="{5AE12E89-5349-8430-5B58-5918FF99712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4341813" cy="3460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xmlns="" id="{EA919220-1D2F-916C-C421-CE712FF199F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675313" y="0"/>
            <a:ext cx="4343400" cy="3460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kumimoji="1" lang="en-US" altLang="ja-JP"/>
              <a:t>2023/6/17</a:t>
            </a:r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xmlns="" id="{E4C865B6-231C-3659-B07B-8928D63CA11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542088"/>
            <a:ext cx="4341813" cy="3460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xmlns="" id="{A306CE82-6C33-975D-E655-A2AAABE4043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675313" y="6542088"/>
            <a:ext cx="4343400" cy="3460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F51F0E-AC50-4A9E-A903-820E4470DC3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57870672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41813" cy="3460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5675313" y="0"/>
            <a:ext cx="4343400" cy="3460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kumimoji="1" lang="en-US" altLang="ja-JP"/>
              <a:t>2023/6/17</a:t>
            </a:r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2943225" y="860425"/>
            <a:ext cx="4133850" cy="23256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1001713" y="3314700"/>
            <a:ext cx="8016875" cy="27130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6542088"/>
            <a:ext cx="4341813" cy="3460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5675313" y="6542088"/>
            <a:ext cx="4343400" cy="3460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313C3E-09BE-44D4-8B5C-0C0352D9B06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32781627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4DD203E1-84DD-4406-B171-91045A899D1C}" type="datetime1">
              <a:rPr kumimoji="0" lang="en-US" altLang="ja-JP" smtClean="0">
                <a:solidFill>
                  <a:prstClr val="black">
                    <a:tint val="75000"/>
                  </a:prstClr>
                </a:solidFill>
              </a:rPr>
              <a:t>7/26/2023</a:t>
            </a:fld>
            <a:endParaRPr kumimoji="0"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kumimoji="0"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kumimoji="0"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kumimoji="0"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09607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B62D50-A0C9-41DD-A3A0-1DCF1FB338FA}" type="datetime1">
              <a:rPr lang="en-US" altLang="ja-JP" smtClean="0"/>
              <a:t>7/26/2023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827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hf sldNum="0" hdr="0" ftr="0" dt="0"/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image" Target="../media/image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731500" y="0"/>
            <a:ext cx="1460500" cy="5461000"/>
          </a:xfrm>
          <a:prstGeom prst="rect">
            <a:avLst/>
          </a:prstGeom>
          <a:solidFill>
            <a:srgbClr val="FF4343"/>
          </a:solidFill>
        </p:spPr>
      </p:sp>
      <p:sp>
        <p:nvSpPr>
          <p:cNvPr id="3" name="AutoShape 3"/>
          <p:cNvSpPr/>
          <p:nvPr/>
        </p:nvSpPr>
        <p:spPr>
          <a:xfrm>
            <a:off x="299721" y="0"/>
            <a:ext cx="26400" cy="5156200"/>
          </a:xfrm>
          <a:prstGeom prst="rect">
            <a:avLst/>
          </a:prstGeom>
          <a:solidFill>
            <a:srgbClr val="202020"/>
          </a:solidFill>
        </p:spPr>
      </p:sp>
      <p:sp>
        <p:nvSpPr>
          <p:cNvPr id="4" name="AutoShape 4"/>
          <p:cNvSpPr/>
          <p:nvPr/>
        </p:nvSpPr>
        <p:spPr>
          <a:xfrm>
            <a:off x="0" y="2755900"/>
            <a:ext cx="647700" cy="4102100"/>
          </a:xfrm>
          <a:prstGeom prst="rect">
            <a:avLst/>
          </a:prstGeom>
          <a:solidFill>
            <a:srgbClr val="FF4343"/>
          </a:solidFill>
        </p:spPr>
      </p:sp>
      <p:grpSp>
        <p:nvGrpSpPr>
          <p:cNvPr id="6" name="Group 6"/>
          <p:cNvGrpSpPr/>
          <p:nvPr/>
        </p:nvGrpSpPr>
        <p:grpSpPr>
          <a:xfrm>
            <a:off x="1433797" y="2708381"/>
            <a:ext cx="11012203" cy="3405731"/>
            <a:chOff x="0" y="104775"/>
            <a:chExt cx="14221601" cy="6811463"/>
          </a:xfrm>
        </p:grpSpPr>
        <p:sp>
          <p:nvSpPr>
            <p:cNvPr id="7" name="TextBox 7"/>
            <p:cNvSpPr txBox="1"/>
            <p:nvPr/>
          </p:nvSpPr>
          <p:spPr>
            <a:xfrm>
              <a:off x="0" y="104775"/>
              <a:ext cx="14221601" cy="35908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6934"/>
                </a:lnSpc>
              </a:pPr>
              <a:r>
                <a:rPr kumimoji="0" lang="ja-JP" altLang="en-US" sz="6934" spc="83" dirty="0">
                  <a:solidFill>
                    <a:srgbClr val="202020"/>
                  </a:solidFill>
                  <a:latin typeface="Calibri"/>
                  <a:ea typeface="いろは角クラシック Bold" panose="020B0600070205080204"/>
                </a:rPr>
                <a:t>第</a:t>
              </a:r>
              <a:r>
                <a:rPr kumimoji="0" lang="en-US" altLang="ja-JP" sz="6934" spc="83" dirty="0">
                  <a:solidFill>
                    <a:srgbClr val="202020"/>
                  </a:solidFill>
                  <a:latin typeface="Calibri"/>
                  <a:ea typeface="いろは角クラシック Bold" panose="020B0600070205080204"/>
                </a:rPr>
                <a:t>36</a:t>
              </a:r>
              <a:r>
                <a:rPr kumimoji="0" lang="ja-JP" altLang="en-US" sz="6934" spc="83" dirty="0">
                  <a:solidFill>
                    <a:srgbClr val="202020"/>
                  </a:solidFill>
                  <a:latin typeface="Calibri"/>
                  <a:ea typeface="いろは角クラシック Bold" panose="020B0600070205080204"/>
                </a:rPr>
                <a:t>回</a:t>
              </a:r>
              <a:endParaRPr kumimoji="0" lang="en-US" altLang="ja-JP" sz="6934" spc="83" dirty="0">
                <a:solidFill>
                  <a:srgbClr val="202020"/>
                </a:solidFill>
                <a:latin typeface="Calibri"/>
                <a:ea typeface="いろは角クラシック Bold" panose="020B0600070205080204"/>
              </a:endParaRPr>
            </a:p>
            <a:p>
              <a:pPr defTabSz="609630">
                <a:lnSpc>
                  <a:spcPts val="6934"/>
                </a:lnSpc>
              </a:pPr>
              <a:r>
                <a:rPr kumimoji="0" lang="ja-JP" altLang="en-US" sz="6934" spc="83" dirty="0">
                  <a:solidFill>
                    <a:srgbClr val="202020"/>
                  </a:solidFill>
                  <a:latin typeface="Calibri"/>
                  <a:ea typeface="いろは角クラシック Bold" panose="020B0600070205080204"/>
                </a:rPr>
                <a:t>全国ローターアクト研修会</a:t>
              </a:r>
              <a:endParaRPr kumimoji="0" lang="en-US" sz="6934" spc="83" dirty="0">
                <a:solidFill>
                  <a:srgbClr val="202020"/>
                </a:solidFill>
                <a:latin typeface="Calibri"/>
                <a:ea typeface="いろは角クラシック Bold" panose="020B0600070205080204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6283114"/>
              <a:ext cx="12133677" cy="6331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2613"/>
                </a:lnSpc>
              </a:pPr>
              <a:r>
                <a:rPr kumimoji="0" lang="ja-JP" altLang="en-US" sz="1867" spc="19" dirty="0">
                  <a:solidFill>
                    <a:srgbClr val="202020"/>
                  </a:solidFill>
                  <a:latin typeface="いろは角クラシック Regular"/>
                  <a:ea typeface="いろは角クラシック Bold"/>
                </a:rPr>
                <a:t>ホスト地区：国際ロータリー第</a:t>
              </a:r>
              <a:r>
                <a:rPr kumimoji="0" lang="en-US" altLang="ja-JP" sz="1867" spc="19" dirty="0">
                  <a:solidFill>
                    <a:srgbClr val="202020"/>
                  </a:solidFill>
                  <a:latin typeface="いろは角クラシック Regular"/>
                  <a:ea typeface="いろは角クラシック Bold"/>
                </a:rPr>
                <a:t>2800</a:t>
              </a:r>
              <a:r>
                <a:rPr kumimoji="0" lang="ja-JP" altLang="en-US" sz="1867" spc="19" dirty="0">
                  <a:solidFill>
                    <a:srgbClr val="202020"/>
                  </a:solidFill>
                  <a:latin typeface="いろは角クラシック Regular"/>
                  <a:ea typeface="いろは角クラシック Bold"/>
                </a:rPr>
                <a:t>地区ローターアクト　</a:t>
              </a:r>
              <a:r>
                <a:rPr kumimoji="0" lang="en-US" altLang="ja-JP" sz="1867" spc="19" dirty="0">
                  <a:solidFill>
                    <a:srgbClr val="202020"/>
                  </a:solidFill>
                  <a:latin typeface="いろは角クラシック Regular"/>
                  <a:ea typeface="いろは角クラシック Bold"/>
                </a:rPr>
                <a:t>(</a:t>
              </a:r>
              <a:r>
                <a:rPr kumimoji="0" lang="ja-JP" altLang="en-US" sz="1867" spc="19" dirty="0">
                  <a:solidFill>
                    <a:srgbClr val="202020"/>
                  </a:solidFill>
                  <a:latin typeface="いろは角クラシック Regular"/>
                  <a:ea typeface="いろは角クラシック Bold"/>
                </a:rPr>
                <a:t>山形</a:t>
              </a:r>
              <a:r>
                <a:rPr kumimoji="0" lang="en-US" altLang="ja-JP" sz="1867" spc="19" dirty="0">
                  <a:solidFill>
                    <a:srgbClr val="202020"/>
                  </a:solidFill>
                  <a:latin typeface="いろは角クラシック Regular"/>
                  <a:ea typeface="いろは角クラシック Bold"/>
                </a:rPr>
                <a:t>)</a:t>
              </a:r>
              <a:endParaRPr kumimoji="0" lang="en-US" sz="1867" spc="19" dirty="0">
                <a:solidFill>
                  <a:srgbClr val="202020"/>
                </a:solidFill>
                <a:latin typeface="いろは角クラシック Regular"/>
                <a:ea typeface="いろは角クラシック Bold"/>
              </a:endParaRPr>
            </a:p>
          </p:txBody>
        </p:sp>
      </p:grpSp>
      <p:grpSp>
        <p:nvGrpSpPr>
          <p:cNvPr id="10" name="Group 10"/>
          <p:cNvGrpSpPr/>
          <p:nvPr/>
        </p:nvGrpSpPr>
        <p:grpSpPr>
          <a:xfrm rot="5400000">
            <a:off x="11075285" y="387152"/>
            <a:ext cx="861831" cy="917759"/>
            <a:chOff x="0" y="0"/>
            <a:chExt cx="1723661" cy="1835518"/>
          </a:xfrm>
        </p:grpSpPr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l="15610" t="39459" r="16458" b="39884"/>
            <a:stretch>
              <a:fillRect/>
            </a:stretch>
          </p:blipFill>
          <p:spPr>
            <a:xfrm>
              <a:off x="0" y="0"/>
              <a:ext cx="1723661" cy="524123"/>
            </a:xfrm>
            <a:prstGeom prst="rect">
              <a:avLst/>
            </a:prstGeom>
          </p:spPr>
        </p:pic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l="15610" t="39459" r="16458" b="39884"/>
            <a:stretch>
              <a:fillRect/>
            </a:stretch>
          </p:blipFill>
          <p:spPr>
            <a:xfrm>
              <a:off x="0" y="652935"/>
              <a:ext cx="1723661" cy="524123"/>
            </a:xfrm>
            <a:prstGeom prst="rect">
              <a:avLst/>
            </a:prstGeom>
          </p:spPr>
        </p:pic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l="15610" t="39459" r="16458" b="39884"/>
            <a:stretch>
              <a:fillRect/>
            </a:stretch>
          </p:blipFill>
          <p:spPr>
            <a:xfrm>
              <a:off x="0" y="1311395"/>
              <a:ext cx="1723661" cy="524123"/>
            </a:xfrm>
            <a:prstGeom prst="rect">
              <a:avLst/>
            </a:prstGeom>
          </p:spPr>
        </p:pic>
      </p:grpSp>
      <p:pic>
        <p:nvPicPr>
          <p:cNvPr id="9" name="図 8">
            <a:extLst>
              <a:ext uri="{FF2B5EF4-FFF2-40B4-BE49-F238E27FC236}">
                <a16:creationId xmlns:a16="http://schemas.microsoft.com/office/drawing/2014/main" xmlns="" id="{790868F5-C010-860A-0AAD-4FA35E9CF3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842" y="189621"/>
            <a:ext cx="3408352" cy="1087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4636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828799" y="1701800"/>
            <a:ext cx="25200" cy="5156200"/>
          </a:xfrm>
          <a:prstGeom prst="rect">
            <a:avLst/>
          </a:prstGeom>
          <a:solidFill>
            <a:srgbClr val="202020"/>
          </a:solidFill>
        </p:spPr>
      </p:sp>
      <p:sp>
        <p:nvSpPr>
          <p:cNvPr id="3" name="AutoShape 3"/>
          <p:cNvSpPr/>
          <p:nvPr/>
        </p:nvSpPr>
        <p:spPr>
          <a:xfrm>
            <a:off x="685800" y="0"/>
            <a:ext cx="2286000" cy="5132070"/>
          </a:xfrm>
          <a:prstGeom prst="rect">
            <a:avLst/>
          </a:prstGeom>
          <a:solidFill>
            <a:srgbClr val="FF4343"/>
          </a:solidFill>
        </p:spPr>
      </p:sp>
      <p:sp>
        <p:nvSpPr>
          <p:cNvPr id="4" name="TextBox 4"/>
          <p:cNvSpPr txBox="1"/>
          <p:nvPr/>
        </p:nvSpPr>
        <p:spPr>
          <a:xfrm>
            <a:off x="2365962" y="749300"/>
            <a:ext cx="6092237" cy="7437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5757"/>
              </a:lnSpc>
            </a:pPr>
            <a:r>
              <a:rPr kumimoji="0" lang="ja-JP" altLang="en-US" sz="5234" spc="47" dirty="0">
                <a:solidFill>
                  <a:srgbClr val="202020"/>
                </a:solidFill>
                <a:latin typeface="Calibri"/>
                <a:ea typeface="いろは角クラシック Bold Bold"/>
              </a:rPr>
              <a:t>開催日程・開催場所</a:t>
            </a:r>
            <a:endParaRPr kumimoji="0" lang="en-US" sz="5234" spc="47" dirty="0">
              <a:solidFill>
                <a:srgbClr val="202020"/>
              </a:solidFill>
              <a:latin typeface="Calibri"/>
              <a:ea typeface="いろは角クラシック Bold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3547060" y="1679303"/>
            <a:ext cx="6092237" cy="21544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2800"/>
              </a:lnSpc>
            </a:pPr>
            <a:r>
              <a:rPr kumimoji="0" lang="en-US" altLang="ja-JP" sz="2400" spc="37" dirty="0">
                <a:solidFill>
                  <a:srgbClr val="202020"/>
                </a:solidFill>
                <a:latin typeface="Calibri"/>
                <a:ea typeface="いろは角クラシック Regular"/>
              </a:rPr>
              <a:t>【</a:t>
            </a:r>
            <a:r>
              <a:rPr kumimoji="0" lang="ja-JP" altLang="en-US" sz="2400" spc="37" dirty="0">
                <a:solidFill>
                  <a:srgbClr val="202020"/>
                </a:solidFill>
                <a:latin typeface="Calibri"/>
                <a:ea typeface="いろは角クラシック Regular"/>
              </a:rPr>
              <a:t>開催日程</a:t>
            </a:r>
            <a:r>
              <a:rPr kumimoji="0" lang="en-US" altLang="ja-JP" sz="2400" spc="37" dirty="0">
                <a:solidFill>
                  <a:srgbClr val="202020"/>
                </a:solidFill>
                <a:latin typeface="Calibri"/>
                <a:ea typeface="いろは角クラシック Regular"/>
              </a:rPr>
              <a:t>】</a:t>
            </a:r>
          </a:p>
          <a:p>
            <a:pPr defTabSz="609630">
              <a:lnSpc>
                <a:spcPts val="2800"/>
              </a:lnSpc>
            </a:pPr>
            <a:r>
              <a:rPr kumimoji="0" lang="ja-JP" altLang="en-US" sz="2400" spc="37" dirty="0">
                <a:solidFill>
                  <a:srgbClr val="202020"/>
                </a:solidFill>
                <a:latin typeface="Calibri"/>
                <a:ea typeface="いろは角クラシック Regular"/>
              </a:rPr>
              <a:t>　</a:t>
            </a:r>
            <a:r>
              <a:rPr kumimoji="0" lang="en-US" altLang="ja-JP" sz="2400" spc="37" dirty="0">
                <a:solidFill>
                  <a:srgbClr val="202020"/>
                </a:solidFill>
                <a:latin typeface="Calibri"/>
                <a:ea typeface="いろは角クラシック Regular"/>
              </a:rPr>
              <a:t>2024</a:t>
            </a:r>
            <a:r>
              <a:rPr kumimoji="0" lang="ja-JP" altLang="en-US" sz="2400" spc="37" dirty="0">
                <a:solidFill>
                  <a:srgbClr val="202020"/>
                </a:solidFill>
                <a:latin typeface="Calibri"/>
                <a:ea typeface="いろは角クラシック Regular"/>
              </a:rPr>
              <a:t>年</a:t>
            </a:r>
            <a:r>
              <a:rPr kumimoji="0" lang="en-US" altLang="ja-JP" sz="2400" spc="37" dirty="0">
                <a:solidFill>
                  <a:srgbClr val="202020"/>
                </a:solidFill>
                <a:latin typeface="Calibri"/>
                <a:ea typeface="いろは角クラシック Regular"/>
              </a:rPr>
              <a:t>3</a:t>
            </a:r>
            <a:r>
              <a:rPr kumimoji="0" lang="ja-JP" altLang="en-US" sz="2400" spc="37" dirty="0">
                <a:solidFill>
                  <a:srgbClr val="202020"/>
                </a:solidFill>
                <a:latin typeface="Calibri"/>
                <a:ea typeface="いろは角クラシック Regular"/>
              </a:rPr>
              <a:t>月</a:t>
            </a:r>
            <a:r>
              <a:rPr kumimoji="0" lang="en-US" altLang="ja-JP" sz="2400" spc="37" dirty="0">
                <a:solidFill>
                  <a:srgbClr val="202020"/>
                </a:solidFill>
                <a:latin typeface="Calibri"/>
                <a:ea typeface="いろは角クラシック Regular"/>
              </a:rPr>
              <a:t>23</a:t>
            </a:r>
            <a:r>
              <a:rPr kumimoji="0" lang="ja-JP" altLang="en-US" sz="2400" spc="37" dirty="0">
                <a:solidFill>
                  <a:srgbClr val="202020"/>
                </a:solidFill>
                <a:latin typeface="Calibri"/>
                <a:ea typeface="いろは角クラシック Regular"/>
              </a:rPr>
              <a:t>日</a:t>
            </a:r>
            <a:r>
              <a:rPr kumimoji="0" lang="en-US" altLang="ja-JP" sz="2400" spc="37" dirty="0">
                <a:solidFill>
                  <a:srgbClr val="202020"/>
                </a:solidFill>
                <a:latin typeface="Calibri"/>
                <a:ea typeface="いろは角クラシック Regular"/>
              </a:rPr>
              <a:t>(</a:t>
            </a:r>
            <a:r>
              <a:rPr kumimoji="0" lang="ja-JP" altLang="en-US" sz="2400" spc="37" dirty="0">
                <a:solidFill>
                  <a:srgbClr val="202020"/>
                </a:solidFill>
                <a:latin typeface="Calibri"/>
                <a:ea typeface="いろは角クラシック Regular"/>
              </a:rPr>
              <a:t>土</a:t>
            </a:r>
            <a:r>
              <a:rPr kumimoji="0" lang="en-US" altLang="ja-JP" sz="2400" spc="37" dirty="0">
                <a:solidFill>
                  <a:srgbClr val="202020"/>
                </a:solidFill>
                <a:latin typeface="Calibri"/>
                <a:ea typeface="いろは角クラシック Regular"/>
              </a:rPr>
              <a:t>)</a:t>
            </a:r>
            <a:r>
              <a:rPr kumimoji="0" lang="ja-JP" altLang="en-US" sz="2400" spc="37" dirty="0">
                <a:solidFill>
                  <a:srgbClr val="202020"/>
                </a:solidFill>
                <a:latin typeface="Calibri"/>
                <a:ea typeface="いろは角クラシック Regular"/>
              </a:rPr>
              <a:t>・</a:t>
            </a:r>
            <a:r>
              <a:rPr kumimoji="0" lang="en-US" altLang="ja-JP" sz="2400" spc="37" dirty="0">
                <a:solidFill>
                  <a:srgbClr val="202020"/>
                </a:solidFill>
                <a:latin typeface="Calibri"/>
                <a:ea typeface="いろは角クラシック Regular"/>
              </a:rPr>
              <a:t>24</a:t>
            </a:r>
            <a:r>
              <a:rPr kumimoji="0" lang="ja-JP" altLang="en-US" sz="2400" spc="37" dirty="0">
                <a:solidFill>
                  <a:srgbClr val="202020"/>
                </a:solidFill>
                <a:latin typeface="Calibri"/>
                <a:ea typeface="いろは角クラシック Regular"/>
              </a:rPr>
              <a:t>日</a:t>
            </a:r>
            <a:r>
              <a:rPr kumimoji="0" lang="en-US" altLang="ja-JP" sz="2400" spc="37" dirty="0">
                <a:solidFill>
                  <a:srgbClr val="202020"/>
                </a:solidFill>
                <a:latin typeface="Calibri"/>
                <a:ea typeface="いろは角クラシック Regular"/>
              </a:rPr>
              <a:t>(</a:t>
            </a:r>
            <a:r>
              <a:rPr kumimoji="0" lang="ja-JP" altLang="en-US" sz="2400" spc="37" dirty="0">
                <a:solidFill>
                  <a:srgbClr val="202020"/>
                </a:solidFill>
                <a:latin typeface="Calibri"/>
                <a:ea typeface="いろは角クラシック Regular"/>
              </a:rPr>
              <a:t>日</a:t>
            </a:r>
            <a:r>
              <a:rPr kumimoji="0" lang="en-US" altLang="ja-JP" sz="2400" spc="37" dirty="0">
                <a:solidFill>
                  <a:srgbClr val="202020"/>
                </a:solidFill>
                <a:latin typeface="Calibri"/>
                <a:ea typeface="いろは角クラシック Regular"/>
              </a:rPr>
              <a:t>)</a:t>
            </a:r>
          </a:p>
          <a:p>
            <a:pPr defTabSz="609630">
              <a:lnSpc>
                <a:spcPts val="2800"/>
              </a:lnSpc>
            </a:pPr>
            <a:endParaRPr kumimoji="0" lang="en-US" sz="2400" spc="37" dirty="0">
              <a:solidFill>
                <a:srgbClr val="202020"/>
              </a:solidFill>
              <a:latin typeface="Calibri"/>
              <a:ea typeface="いろは角クラシック Regular"/>
            </a:endParaRPr>
          </a:p>
          <a:p>
            <a:pPr defTabSz="609630">
              <a:lnSpc>
                <a:spcPts val="2800"/>
              </a:lnSpc>
            </a:pPr>
            <a:r>
              <a:rPr kumimoji="0" lang="en-US" altLang="ja-JP" sz="2400" spc="37" dirty="0">
                <a:solidFill>
                  <a:srgbClr val="202020"/>
                </a:solidFill>
                <a:latin typeface="Calibri"/>
                <a:ea typeface="いろは角クラシック Regular"/>
              </a:rPr>
              <a:t>【</a:t>
            </a:r>
            <a:r>
              <a:rPr kumimoji="0" lang="ja-JP" altLang="en-US" sz="2400" spc="37" dirty="0">
                <a:solidFill>
                  <a:srgbClr val="202020"/>
                </a:solidFill>
                <a:latin typeface="Calibri"/>
                <a:ea typeface="いろは角クラシック Regular"/>
              </a:rPr>
              <a:t>開催場所</a:t>
            </a:r>
            <a:r>
              <a:rPr kumimoji="0" lang="en-US" altLang="ja-JP" sz="2400" spc="37" dirty="0">
                <a:solidFill>
                  <a:srgbClr val="202020"/>
                </a:solidFill>
                <a:latin typeface="Calibri"/>
                <a:ea typeface="いろは角クラシック Regular"/>
              </a:rPr>
              <a:t>】</a:t>
            </a:r>
          </a:p>
          <a:p>
            <a:pPr defTabSz="609630">
              <a:lnSpc>
                <a:spcPts val="2800"/>
              </a:lnSpc>
            </a:pPr>
            <a:r>
              <a:rPr kumimoji="0" lang="ja-JP" altLang="en-US" sz="2400" spc="37" dirty="0">
                <a:solidFill>
                  <a:srgbClr val="202020"/>
                </a:solidFill>
                <a:latin typeface="Calibri"/>
                <a:ea typeface="いろは角クラシック Regular"/>
              </a:rPr>
              <a:t>　研修会会場：山形テルサ</a:t>
            </a:r>
            <a:endParaRPr kumimoji="0" lang="en-US" altLang="ja-JP" sz="2400" spc="37" dirty="0">
              <a:solidFill>
                <a:srgbClr val="202020"/>
              </a:solidFill>
              <a:latin typeface="Calibri"/>
              <a:ea typeface="いろは角クラシック Regular"/>
            </a:endParaRPr>
          </a:p>
          <a:p>
            <a:pPr defTabSz="609630">
              <a:lnSpc>
                <a:spcPts val="2800"/>
              </a:lnSpc>
            </a:pPr>
            <a:r>
              <a:rPr kumimoji="0" lang="ja-JP" altLang="en-US" sz="2400" spc="37" dirty="0">
                <a:solidFill>
                  <a:srgbClr val="202020"/>
                </a:solidFill>
                <a:latin typeface="Calibri"/>
                <a:ea typeface="いろは角クラシック Regular"/>
              </a:rPr>
              <a:t>　懇親会会場：ホテルメトロポリタン山形</a:t>
            </a:r>
            <a:endParaRPr kumimoji="0" lang="en-US" sz="2400" spc="37" dirty="0">
              <a:solidFill>
                <a:srgbClr val="202020"/>
              </a:solidFill>
              <a:latin typeface="Calibri"/>
              <a:ea typeface="いろは角クラシック Regular"/>
            </a:endParaRP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43620"/>
          <a:stretch/>
        </p:blipFill>
        <p:spPr>
          <a:xfrm>
            <a:off x="0" y="1888351"/>
            <a:ext cx="1828800" cy="3243719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 rot="5400000">
            <a:off x="11075285" y="5713321"/>
            <a:ext cx="861831" cy="917759"/>
            <a:chOff x="0" y="0"/>
            <a:chExt cx="1723661" cy="1835518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 l="15610" t="39459" r="16458" b="39884"/>
            <a:stretch>
              <a:fillRect/>
            </a:stretch>
          </p:blipFill>
          <p:spPr>
            <a:xfrm>
              <a:off x="0" y="0"/>
              <a:ext cx="1723661" cy="524123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 l="15610" t="39459" r="16458" b="39884"/>
            <a:stretch>
              <a:fillRect/>
            </a:stretch>
          </p:blipFill>
          <p:spPr>
            <a:xfrm>
              <a:off x="0" y="652935"/>
              <a:ext cx="1723661" cy="524123"/>
            </a:xfrm>
            <a:prstGeom prst="rect">
              <a:avLst/>
            </a:prstGeom>
          </p:spPr>
        </p:pic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 l="15610" t="39459" r="16458" b="39884"/>
            <a:stretch>
              <a:fillRect/>
            </a:stretch>
          </p:blipFill>
          <p:spPr>
            <a:xfrm>
              <a:off x="0" y="1311395"/>
              <a:ext cx="1723661" cy="52412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790883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828799" y="1701800"/>
            <a:ext cx="25200" cy="5156200"/>
          </a:xfrm>
          <a:prstGeom prst="rect">
            <a:avLst/>
          </a:prstGeom>
          <a:solidFill>
            <a:srgbClr val="202020"/>
          </a:solidFill>
        </p:spPr>
      </p:sp>
      <p:sp>
        <p:nvSpPr>
          <p:cNvPr id="3" name="AutoShape 3"/>
          <p:cNvSpPr/>
          <p:nvPr/>
        </p:nvSpPr>
        <p:spPr>
          <a:xfrm>
            <a:off x="685800" y="0"/>
            <a:ext cx="2286000" cy="5132070"/>
          </a:xfrm>
          <a:prstGeom prst="rect">
            <a:avLst/>
          </a:prstGeom>
          <a:solidFill>
            <a:srgbClr val="FF4343"/>
          </a:solidFill>
        </p:spPr>
      </p:sp>
      <p:sp>
        <p:nvSpPr>
          <p:cNvPr id="4" name="TextBox 4"/>
          <p:cNvSpPr txBox="1"/>
          <p:nvPr/>
        </p:nvSpPr>
        <p:spPr>
          <a:xfrm>
            <a:off x="2365962" y="749300"/>
            <a:ext cx="6092237" cy="7437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5757"/>
              </a:lnSpc>
            </a:pPr>
            <a:r>
              <a:rPr kumimoji="0" lang="ja-JP" altLang="en-US" sz="5234" spc="47" dirty="0">
                <a:solidFill>
                  <a:srgbClr val="202020"/>
                </a:solidFill>
                <a:latin typeface="Calibri"/>
                <a:ea typeface="いろは角クラシック Bold Bold"/>
              </a:rPr>
              <a:t>研修会テーマ</a:t>
            </a:r>
            <a:endParaRPr kumimoji="0" lang="en-US" altLang="ja-JP" sz="5234" spc="47" dirty="0">
              <a:solidFill>
                <a:srgbClr val="202020"/>
              </a:solidFill>
              <a:latin typeface="Calibri"/>
              <a:ea typeface="いろは角クラシック Bold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4270964" y="3619331"/>
            <a:ext cx="6092237" cy="4159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2613"/>
              </a:lnSpc>
            </a:pPr>
            <a:r>
              <a:rPr kumimoji="0" lang="ja-JP" altLang="en-US" sz="7667" spc="37" dirty="0">
                <a:solidFill>
                  <a:srgbClr val="202020"/>
                </a:solidFill>
                <a:latin typeface="いろは角クラシック Bold" panose="020B0600070205080204" charset="-128"/>
                <a:ea typeface="いろは角クラシック Bold" panose="020B0600070205080204" charset="-128"/>
                <a:cs typeface="いろは角クラシック Bold" panose="020B0600070205080204" charset="-128"/>
              </a:rPr>
              <a:t>機会創造</a:t>
            </a:r>
            <a:endParaRPr kumimoji="0" lang="en-US" sz="7667" spc="37" dirty="0">
              <a:solidFill>
                <a:srgbClr val="202020"/>
              </a:solidFill>
              <a:latin typeface="いろは角クラシック Bold" panose="020B0600070205080204" charset="-128"/>
              <a:ea typeface="いろは角クラシック Bold" panose="020B0600070205080204" charset="-128"/>
              <a:cs typeface="いろは角クラシック Bold" panose="020B0600070205080204" charset="-128"/>
            </a:endParaRP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43620"/>
          <a:stretch/>
        </p:blipFill>
        <p:spPr>
          <a:xfrm>
            <a:off x="0" y="1888351"/>
            <a:ext cx="1828800" cy="3243719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 rot="5400000">
            <a:off x="11075285" y="5713321"/>
            <a:ext cx="861831" cy="917759"/>
            <a:chOff x="0" y="0"/>
            <a:chExt cx="1723661" cy="1835518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 l="15610" t="39459" r="16458" b="39884"/>
            <a:stretch>
              <a:fillRect/>
            </a:stretch>
          </p:blipFill>
          <p:spPr>
            <a:xfrm>
              <a:off x="0" y="0"/>
              <a:ext cx="1723661" cy="524123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 l="15610" t="39459" r="16458" b="39884"/>
            <a:stretch>
              <a:fillRect/>
            </a:stretch>
          </p:blipFill>
          <p:spPr>
            <a:xfrm>
              <a:off x="0" y="652935"/>
              <a:ext cx="1723661" cy="524123"/>
            </a:xfrm>
            <a:prstGeom prst="rect">
              <a:avLst/>
            </a:prstGeom>
          </p:spPr>
        </p:pic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 l="15610" t="39459" r="16458" b="39884"/>
            <a:stretch>
              <a:fillRect/>
            </a:stretch>
          </p:blipFill>
          <p:spPr>
            <a:xfrm>
              <a:off x="0" y="1311395"/>
              <a:ext cx="1723661" cy="52412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094818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5831767" y="1346200"/>
            <a:ext cx="26400" cy="5511800"/>
          </a:xfrm>
          <a:prstGeom prst="rect">
            <a:avLst/>
          </a:prstGeom>
          <a:solidFill>
            <a:srgbClr val="202020"/>
          </a:solidFill>
        </p:spPr>
      </p:sp>
      <p:grpSp>
        <p:nvGrpSpPr>
          <p:cNvPr id="5" name="Group 5"/>
          <p:cNvGrpSpPr/>
          <p:nvPr/>
        </p:nvGrpSpPr>
        <p:grpSpPr>
          <a:xfrm>
            <a:off x="5698418" y="1316793"/>
            <a:ext cx="292100" cy="292100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4343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5698418" y="4640151"/>
            <a:ext cx="292100" cy="292100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4343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6449329" y="1326798"/>
            <a:ext cx="5196867" cy="3308008"/>
            <a:chOff x="-570864" y="-85725"/>
            <a:chExt cx="10393733" cy="6616014"/>
          </a:xfrm>
        </p:grpSpPr>
        <p:sp>
          <p:nvSpPr>
            <p:cNvPr id="10" name="TextBox 10"/>
            <p:cNvSpPr txBox="1"/>
            <p:nvPr/>
          </p:nvSpPr>
          <p:spPr>
            <a:xfrm>
              <a:off x="-570864" y="-85725"/>
              <a:ext cx="10113741" cy="71814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defTabSz="609630">
                <a:lnSpc>
                  <a:spcPts val="2800"/>
                </a:lnSpc>
              </a:pPr>
              <a:r>
                <a:rPr kumimoji="0" lang="en-US" sz="2800" spc="200" dirty="0">
                  <a:solidFill>
                    <a:srgbClr val="202020"/>
                  </a:solidFill>
                  <a:latin typeface="いろは角クラシック Bold"/>
                </a:rPr>
                <a:t>202</a:t>
              </a:r>
              <a:r>
                <a:rPr kumimoji="0" lang="en-US" altLang="ja-JP" sz="2800" spc="200" dirty="0">
                  <a:solidFill>
                    <a:srgbClr val="202020"/>
                  </a:solidFill>
                  <a:latin typeface="いろは角クラシック Bold"/>
                  <a:ea typeface="ＭＳ Ｐゴシック" panose="020B0600070205080204" pitchFamily="50" charset="-128"/>
                </a:rPr>
                <a:t>4</a:t>
              </a:r>
              <a:r>
                <a:rPr kumimoji="0" lang="en-US" sz="2800" spc="200" dirty="0">
                  <a:solidFill>
                    <a:srgbClr val="202020"/>
                  </a:solidFill>
                  <a:latin typeface="いろは角クラシック Bold"/>
                </a:rPr>
                <a:t>年</a:t>
              </a:r>
              <a:r>
                <a:rPr kumimoji="0" lang="en-US" altLang="ja-JP" sz="2800" spc="200" dirty="0">
                  <a:solidFill>
                    <a:srgbClr val="202020"/>
                  </a:solidFill>
                  <a:latin typeface="いろは角クラシック Bold"/>
                  <a:ea typeface="ＭＳ Ｐゴシック" panose="020B0600070205080204" pitchFamily="50" charset="-128"/>
                </a:rPr>
                <a:t>3</a:t>
              </a:r>
              <a:r>
                <a:rPr kumimoji="0" lang="en-US" sz="2800" spc="200" dirty="0">
                  <a:solidFill>
                    <a:srgbClr val="202020"/>
                  </a:solidFill>
                  <a:latin typeface="いろは角クラシック Bold"/>
                </a:rPr>
                <a:t>月</a:t>
              </a:r>
              <a:r>
                <a:rPr kumimoji="0" lang="en-US" altLang="ja-JP" sz="2800" spc="200" dirty="0">
                  <a:solidFill>
                    <a:srgbClr val="202020"/>
                  </a:solidFill>
                  <a:latin typeface="いろは角クラシック Bold"/>
                  <a:ea typeface="ＭＳ Ｐゴシック" panose="020B0600070205080204" pitchFamily="50" charset="-128"/>
                </a:rPr>
                <a:t>23</a:t>
              </a:r>
              <a:r>
                <a:rPr kumimoji="0" lang="ja-JP" altLang="en-US" sz="2800" spc="200" dirty="0">
                  <a:solidFill>
                    <a:srgbClr val="202020"/>
                  </a:solidFill>
                  <a:latin typeface="いろは角クラシック Bold"/>
                  <a:ea typeface="ＭＳ Ｐゴシック" panose="020B0600070205080204" pitchFamily="50" charset="-128"/>
                </a:rPr>
                <a:t>日</a:t>
              </a:r>
              <a:r>
                <a:rPr kumimoji="0" lang="en-US" altLang="ja-JP" sz="2800" spc="200" dirty="0">
                  <a:solidFill>
                    <a:srgbClr val="202020"/>
                  </a:solidFill>
                  <a:latin typeface="いろは角クラシック Bold"/>
                  <a:ea typeface="ＭＳ Ｐゴシック" panose="020B0600070205080204" pitchFamily="50" charset="-128"/>
                </a:rPr>
                <a:t>(</a:t>
              </a:r>
              <a:r>
                <a:rPr kumimoji="0" lang="ja-JP" altLang="en-US" sz="2800" spc="200" dirty="0">
                  <a:solidFill>
                    <a:srgbClr val="202020"/>
                  </a:solidFill>
                  <a:latin typeface="いろは角クラシック Bold"/>
                  <a:ea typeface="ＭＳ Ｐゴシック" panose="020B0600070205080204" pitchFamily="50" charset="-128"/>
                </a:rPr>
                <a:t>土</a:t>
              </a:r>
              <a:r>
                <a:rPr kumimoji="0" lang="en-US" altLang="ja-JP" sz="2800" spc="200" dirty="0">
                  <a:solidFill>
                    <a:srgbClr val="202020"/>
                  </a:solidFill>
                  <a:latin typeface="いろは角クラシック Bold"/>
                  <a:ea typeface="ＭＳ Ｐゴシック" panose="020B0600070205080204" pitchFamily="50" charset="-128"/>
                </a:rPr>
                <a:t>)</a:t>
              </a:r>
              <a:endParaRPr kumimoji="0" lang="en-US" sz="2800" spc="200" dirty="0">
                <a:solidFill>
                  <a:srgbClr val="202020"/>
                </a:solidFill>
                <a:latin typeface="いろは角クラシック Bold"/>
              </a:endParaRP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785129"/>
              <a:ext cx="9822869" cy="574516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defTabSz="609630">
                <a:lnSpc>
                  <a:spcPts val="2800"/>
                </a:lnSpc>
              </a:pPr>
              <a:r>
                <a:rPr kumimoji="0" lang="en-US" altLang="ja-JP" sz="2400" dirty="0">
                  <a:solidFill>
                    <a:srgbClr val="202020"/>
                  </a:solidFill>
                  <a:latin typeface="Calibri"/>
                  <a:ea typeface="いろは角クラシック Regular"/>
                </a:rPr>
                <a:t>12:30	</a:t>
              </a:r>
              <a:r>
                <a:rPr kumimoji="0" lang="ja-JP" altLang="en-US" sz="2400" dirty="0">
                  <a:solidFill>
                    <a:srgbClr val="202020"/>
                  </a:solidFill>
                  <a:latin typeface="Calibri"/>
                  <a:ea typeface="いろは角クラシック Regular"/>
                </a:rPr>
                <a:t>受付開始</a:t>
              </a:r>
              <a:endParaRPr kumimoji="0" lang="en-US" altLang="ja-JP" sz="2400" dirty="0">
                <a:solidFill>
                  <a:srgbClr val="202020"/>
                </a:solidFill>
                <a:latin typeface="Calibri"/>
                <a:ea typeface="いろは角クラシック Regular"/>
              </a:endParaRPr>
            </a:p>
            <a:p>
              <a:pPr defTabSz="609630">
                <a:lnSpc>
                  <a:spcPts val="2800"/>
                </a:lnSpc>
              </a:pPr>
              <a:r>
                <a:rPr kumimoji="0" lang="en-US" altLang="ja-JP" sz="2400" dirty="0">
                  <a:solidFill>
                    <a:srgbClr val="202020"/>
                  </a:solidFill>
                  <a:latin typeface="Calibri"/>
                  <a:ea typeface="いろは角クラシック Regular"/>
                </a:rPr>
                <a:t>13:30	</a:t>
              </a:r>
              <a:r>
                <a:rPr kumimoji="0" lang="ja-JP" altLang="en-US" sz="2400" dirty="0">
                  <a:solidFill>
                    <a:srgbClr val="202020"/>
                  </a:solidFill>
                  <a:latin typeface="Calibri"/>
                  <a:ea typeface="いろは角クラシック Regular"/>
                </a:rPr>
                <a:t>開会式</a:t>
              </a:r>
              <a:endParaRPr kumimoji="0" lang="en-US" altLang="ja-JP" sz="2400" dirty="0">
                <a:solidFill>
                  <a:srgbClr val="202020"/>
                </a:solidFill>
                <a:latin typeface="Calibri"/>
                <a:ea typeface="いろは角クラシック Regular"/>
              </a:endParaRPr>
            </a:p>
            <a:p>
              <a:pPr defTabSz="609630">
                <a:lnSpc>
                  <a:spcPts val="2800"/>
                </a:lnSpc>
              </a:pPr>
              <a:r>
                <a:rPr kumimoji="0" lang="en-US" altLang="ja-JP" sz="2400" dirty="0">
                  <a:solidFill>
                    <a:srgbClr val="202020"/>
                  </a:solidFill>
                  <a:latin typeface="Calibri"/>
                  <a:ea typeface="いろは角クラシック Regular"/>
                </a:rPr>
                <a:t>14:30	</a:t>
              </a:r>
              <a:r>
                <a:rPr kumimoji="0" lang="ja-JP" altLang="en-US" sz="2400" dirty="0">
                  <a:solidFill>
                    <a:srgbClr val="202020"/>
                  </a:solidFill>
                  <a:latin typeface="Calibri"/>
                  <a:ea typeface="いろは角クラシック Regular"/>
                </a:rPr>
                <a:t>プログラム</a:t>
              </a:r>
              <a:r>
                <a:rPr kumimoji="0" lang="en-US" altLang="ja-JP" sz="2400" dirty="0">
                  <a:solidFill>
                    <a:srgbClr val="202020"/>
                  </a:solidFill>
                  <a:latin typeface="Calibri"/>
                  <a:ea typeface="いろは角クラシック Regular"/>
                </a:rPr>
                <a:t>1</a:t>
              </a:r>
            </a:p>
            <a:p>
              <a:pPr defTabSz="609630">
                <a:lnSpc>
                  <a:spcPts val="2800"/>
                </a:lnSpc>
              </a:pPr>
              <a:r>
                <a:rPr kumimoji="0" lang="en-US" altLang="ja-JP" sz="2400" dirty="0">
                  <a:solidFill>
                    <a:srgbClr val="202020"/>
                  </a:solidFill>
                  <a:latin typeface="Calibri"/>
                  <a:ea typeface="いろは角クラシック Regular"/>
                </a:rPr>
                <a:t>15:20	</a:t>
              </a:r>
              <a:r>
                <a:rPr kumimoji="0" lang="ja-JP" altLang="en-US" sz="2400" dirty="0">
                  <a:solidFill>
                    <a:srgbClr val="202020"/>
                  </a:solidFill>
                  <a:latin typeface="Calibri"/>
                  <a:ea typeface="いろは角クラシック Regular"/>
                </a:rPr>
                <a:t>プログラム</a:t>
              </a:r>
              <a:r>
                <a:rPr kumimoji="0" lang="en-US" altLang="ja-JP" sz="2400" dirty="0">
                  <a:solidFill>
                    <a:srgbClr val="202020"/>
                  </a:solidFill>
                  <a:latin typeface="Calibri"/>
                  <a:ea typeface="いろは角クラシック Regular"/>
                </a:rPr>
                <a:t>2</a:t>
              </a:r>
            </a:p>
            <a:p>
              <a:pPr defTabSz="609630">
                <a:lnSpc>
                  <a:spcPts val="2800"/>
                </a:lnSpc>
              </a:pPr>
              <a:r>
                <a:rPr kumimoji="0" lang="en-US" altLang="ja-JP" sz="2400" dirty="0">
                  <a:solidFill>
                    <a:srgbClr val="202020"/>
                  </a:solidFill>
                  <a:latin typeface="Calibri"/>
                  <a:ea typeface="いろは角クラシック Regular"/>
                </a:rPr>
                <a:t>16:20	</a:t>
              </a:r>
              <a:r>
                <a:rPr kumimoji="0" lang="ja-JP" altLang="en-US" sz="2400" dirty="0">
                  <a:solidFill>
                    <a:srgbClr val="202020"/>
                  </a:solidFill>
                  <a:latin typeface="Calibri"/>
                  <a:ea typeface="いろは角クラシック Regular"/>
                </a:rPr>
                <a:t>プログラム</a:t>
              </a:r>
              <a:r>
                <a:rPr kumimoji="0" lang="en-US" altLang="ja-JP" sz="2400" dirty="0">
                  <a:solidFill>
                    <a:srgbClr val="202020"/>
                  </a:solidFill>
                  <a:latin typeface="Calibri"/>
                  <a:ea typeface="いろは角クラシック Regular"/>
                </a:rPr>
                <a:t>3</a:t>
              </a:r>
            </a:p>
            <a:p>
              <a:pPr defTabSz="609630">
                <a:lnSpc>
                  <a:spcPts val="2800"/>
                </a:lnSpc>
              </a:pPr>
              <a:r>
                <a:rPr kumimoji="0" lang="en-US" altLang="ja-JP" sz="2400" dirty="0">
                  <a:solidFill>
                    <a:srgbClr val="202020"/>
                  </a:solidFill>
                  <a:latin typeface="Calibri"/>
                  <a:ea typeface="いろは角クラシック Regular"/>
                </a:rPr>
                <a:t>18:30	</a:t>
              </a:r>
              <a:r>
                <a:rPr kumimoji="0" lang="ja-JP" altLang="en-US" sz="2400" dirty="0">
                  <a:solidFill>
                    <a:srgbClr val="202020"/>
                  </a:solidFill>
                  <a:latin typeface="Calibri"/>
                  <a:ea typeface="いろは角クラシック Regular"/>
                </a:rPr>
                <a:t>懇親会</a:t>
              </a:r>
              <a:endParaRPr kumimoji="0" lang="en-US" altLang="ja-JP" sz="2400" dirty="0">
                <a:solidFill>
                  <a:srgbClr val="202020"/>
                </a:solidFill>
                <a:latin typeface="Calibri"/>
                <a:ea typeface="いろは角クラシック Regular"/>
              </a:endParaRPr>
            </a:p>
            <a:p>
              <a:pPr defTabSz="609630">
                <a:lnSpc>
                  <a:spcPts val="2800"/>
                </a:lnSpc>
              </a:pPr>
              <a:r>
                <a:rPr kumimoji="0" lang="en-US" altLang="ja-JP" sz="2400" dirty="0">
                  <a:solidFill>
                    <a:srgbClr val="202020"/>
                  </a:solidFill>
                  <a:latin typeface="Calibri"/>
                  <a:ea typeface="いろは角クラシック Regular"/>
                </a:rPr>
                <a:t>20:40	</a:t>
              </a:r>
              <a:r>
                <a:rPr kumimoji="0" lang="ja-JP" altLang="en-US" sz="2400" dirty="0">
                  <a:solidFill>
                    <a:srgbClr val="202020"/>
                  </a:solidFill>
                  <a:latin typeface="Calibri"/>
                  <a:ea typeface="いろは角クラシック Regular"/>
                </a:rPr>
                <a:t>懇親会閉会</a:t>
              </a:r>
              <a:endParaRPr kumimoji="0" lang="en-US" altLang="ja-JP" sz="2400" dirty="0">
                <a:solidFill>
                  <a:srgbClr val="202020"/>
                </a:solidFill>
                <a:latin typeface="Calibri"/>
                <a:ea typeface="いろは角クラシック Regular"/>
              </a:endParaRPr>
            </a:p>
            <a:p>
              <a:pPr defTabSz="609630">
                <a:lnSpc>
                  <a:spcPts val="2800"/>
                </a:lnSpc>
              </a:pPr>
              <a:endParaRPr kumimoji="0" lang="en-US" sz="2400" dirty="0">
                <a:solidFill>
                  <a:srgbClr val="202020"/>
                </a:solidFill>
                <a:latin typeface="Calibri"/>
                <a:ea typeface="いろは角クラシック Regular"/>
              </a:endParaRP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6449329" y="4650156"/>
            <a:ext cx="5342303" cy="1512646"/>
            <a:chOff x="-570864" y="-85725"/>
            <a:chExt cx="10684605" cy="3025292"/>
          </a:xfrm>
        </p:grpSpPr>
        <p:sp>
          <p:nvSpPr>
            <p:cNvPr id="16" name="TextBox 16"/>
            <p:cNvSpPr txBox="1"/>
            <p:nvPr/>
          </p:nvSpPr>
          <p:spPr>
            <a:xfrm>
              <a:off x="-570864" y="-85725"/>
              <a:ext cx="10113741" cy="71814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defTabSz="609630">
                <a:lnSpc>
                  <a:spcPts val="2800"/>
                </a:lnSpc>
              </a:pPr>
              <a:r>
                <a:rPr kumimoji="0" lang="en-US" sz="2800" spc="200" dirty="0">
                  <a:solidFill>
                    <a:srgbClr val="202020"/>
                  </a:solidFill>
                  <a:latin typeface="いろは角クラシック Bold"/>
                </a:rPr>
                <a:t>202</a:t>
              </a:r>
              <a:r>
                <a:rPr kumimoji="0" lang="en-US" altLang="ja-JP" sz="2800" spc="200" dirty="0">
                  <a:solidFill>
                    <a:srgbClr val="202020"/>
                  </a:solidFill>
                  <a:latin typeface="いろは角クラシック Bold"/>
                  <a:ea typeface="ＭＳ Ｐゴシック" panose="020B0600070205080204" pitchFamily="50" charset="-128"/>
                </a:rPr>
                <a:t>4</a:t>
              </a:r>
              <a:r>
                <a:rPr kumimoji="0" lang="en-US" sz="2800" spc="200" dirty="0">
                  <a:solidFill>
                    <a:srgbClr val="202020"/>
                  </a:solidFill>
                  <a:latin typeface="いろは角クラシック Bold"/>
                </a:rPr>
                <a:t>年</a:t>
              </a:r>
              <a:r>
                <a:rPr kumimoji="0" lang="en-US" altLang="ja-JP" sz="2800" spc="200" dirty="0">
                  <a:solidFill>
                    <a:srgbClr val="202020"/>
                  </a:solidFill>
                  <a:latin typeface="いろは角クラシック Bold"/>
                  <a:ea typeface="ＭＳ Ｐゴシック" panose="020B0600070205080204" pitchFamily="50" charset="-128"/>
                </a:rPr>
                <a:t>3</a:t>
              </a:r>
              <a:r>
                <a:rPr kumimoji="0" lang="en-US" sz="2800" spc="200" dirty="0">
                  <a:solidFill>
                    <a:srgbClr val="202020"/>
                  </a:solidFill>
                  <a:latin typeface="いろは角クラシック Bold"/>
                </a:rPr>
                <a:t>月</a:t>
              </a:r>
              <a:r>
                <a:rPr kumimoji="0" lang="en-US" altLang="ja-JP" sz="2800" spc="200" dirty="0">
                  <a:solidFill>
                    <a:srgbClr val="202020"/>
                  </a:solidFill>
                  <a:latin typeface="いろは角クラシック Bold"/>
                  <a:ea typeface="ＭＳ Ｐゴシック" panose="020B0600070205080204" pitchFamily="50" charset="-128"/>
                </a:rPr>
                <a:t>24</a:t>
              </a:r>
              <a:r>
                <a:rPr kumimoji="0" lang="ja-JP" altLang="en-US" sz="2800" spc="200" dirty="0">
                  <a:solidFill>
                    <a:srgbClr val="202020"/>
                  </a:solidFill>
                  <a:latin typeface="いろは角クラシック Bold"/>
                  <a:ea typeface="ＭＳ Ｐゴシック" panose="020B0600070205080204" pitchFamily="50" charset="-128"/>
                </a:rPr>
                <a:t>日</a:t>
              </a:r>
              <a:r>
                <a:rPr kumimoji="0" lang="en-US" altLang="ja-JP" sz="2800" spc="200" dirty="0">
                  <a:solidFill>
                    <a:srgbClr val="202020"/>
                  </a:solidFill>
                  <a:latin typeface="いろは角クラシック Bold"/>
                  <a:ea typeface="ＭＳ Ｐゴシック" panose="020B0600070205080204" pitchFamily="50" charset="-128"/>
                </a:rPr>
                <a:t>(</a:t>
              </a:r>
              <a:r>
                <a:rPr kumimoji="0" lang="ja-JP" altLang="en-US" sz="2800" spc="200" dirty="0">
                  <a:solidFill>
                    <a:srgbClr val="202020"/>
                  </a:solidFill>
                  <a:latin typeface="いろは角クラシック Bold"/>
                  <a:ea typeface="ＭＳ Ｐゴシック" panose="020B0600070205080204" pitchFamily="50" charset="-128"/>
                </a:rPr>
                <a:t>日</a:t>
              </a:r>
              <a:r>
                <a:rPr kumimoji="0" lang="en-US" altLang="ja-JP" sz="2800" spc="200" dirty="0">
                  <a:solidFill>
                    <a:srgbClr val="202020"/>
                  </a:solidFill>
                  <a:latin typeface="いろは角クラシック Bold"/>
                  <a:ea typeface="ＭＳ Ｐゴシック" panose="020B0600070205080204" pitchFamily="50" charset="-128"/>
                </a:rPr>
                <a:t>)</a:t>
              </a:r>
              <a:endParaRPr kumimoji="0" lang="en-US" sz="2800" spc="200" dirty="0">
                <a:solidFill>
                  <a:srgbClr val="202020"/>
                </a:solidFill>
                <a:latin typeface="いろは角クラシック Bold"/>
              </a:endParaRP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785131"/>
              <a:ext cx="10113741" cy="215443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defTabSz="609630">
                <a:lnSpc>
                  <a:spcPts val="2800"/>
                </a:lnSpc>
              </a:pPr>
              <a:r>
                <a:rPr kumimoji="0" lang="en-US" altLang="ja-JP" sz="2400" dirty="0">
                  <a:solidFill>
                    <a:srgbClr val="202020"/>
                  </a:solidFill>
                  <a:latin typeface="Calibri"/>
                  <a:ea typeface="いろは角クラシック Regular"/>
                </a:rPr>
                <a:t>  8:30	</a:t>
              </a:r>
              <a:r>
                <a:rPr kumimoji="0" lang="ja-JP" altLang="en-US" sz="2400" dirty="0">
                  <a:solidFill>
                    <a:srgbClr val="202020"/>
                  </a:solidFill>
                  <a:latin typeface="Calibri"/>
                  <a:ea typeface="いろは角クラシック Regular"/>
                </a:rPr>
                <a:t>代表者会議</a:t>
              </a:r>
              <a:endParaRPr kumimoji="0" lang="en-US" altLang="ja-JP" sz="2400" dirty="0">
                <a:solidFill>
                  <a:srgbClr val="202020"/>
                </a:solidFill>
                <a:latin typeface="Calibri"/>
                <a:ea typeface="いろは角クラシック Regular"/>
              </a:endParaRPr>
            </a:p>
            <a:p>
              <a:pPr defTabSz="609630">
                <a:lnSpc>
                  <a:spcPts val="2800"/>
                </a:lnSpc>
              </a:pPr>
              <a:r>
                <a:rPr kumimoji="0" lang="en-US" altLang="ja-JP" sz="2400" dirty="0">
                  <a:solidFill>
                    <a:srgbClr val="202020"/>
                  </a:solidFill>
                  <a:latin typeface="Calibri"/>
                  <a:ea typeface="いろは角クラシック Regular"/>
                </a:rPr>
                <a:t>10:30	</a:t>
              </a:r>
              <a:r>
                <a:rPr kumimoji="0" lang="ja-JP" altLang="en-US" sz="2400" dirty="0">
                  <a:solidFill>
                    <a:srgbClr val="202020"/>
                  </a:solidFill>
                  <a:latin typeface="Calibri"/>
                  <a:ea typeface="いろは角クラシック Regular"/>
                </a:rPr>
                <a:t>閉会式</a:t>
              </a:r>
              <a:endParaRPr kumimoji="0" lang="en-US" altLang="ja-JP" sz="2400" dirty="0">
                <a:solidFill>
                  <a:srgbClr val="202020"/>
                </a:solidFill>
                <a:latin typeface="Calibri"/>
                <a:ea typeface="いろは角クラシック Regular"/>
              </a:endParaRPr>
            </a:p>
            <a:p>
              <a:pPr defTabSz="609630">
                <a:lnSpc>
                  <a:spcPts val="2800"/>
                </a:lnSpc>
              </a:pPr>
              <a:r>
                <a:rPr kumimoji="0" lang="en-US" altLang="ja-JP" sz="2400" dirty="0">
                  <a:solidFill>
                    <a:srgbClr val="202020"/>
                  </a:solidFill>
                  <a:latin typeface="Calibri"/>
                  <a:ea typeface="いろは角クラシック Regular"/>
                </a:rPr>
                <a:t>12:00	</a:t>
              </a:r>
              <a:r>
                <a:rPr kumimoji="0" lang="ja-JP" altLang="en-US" sz="2400" dirty="0">
                  <a:solidFill>
                    <a:srgbClr val="202020"/>
                  </a:solidFill>
                  <a:latin typeface="Calibri"/>
                  <a:ea typeface="いろは角クラシック Regular"/>
                </a:rPr>
                <a:t>研修会閉会</a:t>
              </a:r>
              <a:endParaRPr kumimoji="0" lang="en-US" sz="2400" dirty="0">
                <a:solidFill>
                  <a:srgbClr val="202020"/>
                </a:solidFill>
                <a:latin typeface="Calibri"/>
                <a:ea typeface="いろは角クラシック Regular"/>
              </a:endParaRPr>
            </a:p>
          </p:txBody>
        </p:sp>
      </p:grpSp>
      <p:pic>
        <p:nvPicPr>
          <p:cNvPr id="18" name="Picture 18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26621" t="18894"/>
          <a:stretch/>
        </p:blipFill>
        <p:spPr>
          <a:xfrm>
            <a:off x="0" y="0"/>
            <a:ext cx="1651339" cy="1825220"/>
          </a:xfrm>
          <a:prstGeom prst="rect">
            <a:avLst/>
          </a:prstGeom>
        </p:spPr>
      </p:pic>
      <p:sp>
        <p:nvSpPr>
          <p:cNvPr id="19" name="AutoShape 19"/>
          <p:cNvSpPr/>
          <p:nvPr/>
        </p:nvSpPr>
        <p:spPr>
          <a:xfrm>
            <a:off x="279400" y="1876604"/>
            <a:ext cx="17030" cy="3678438"/>
          </a:xfrm>
          <a:prstGeom prst="rect">
            <a:avLst/>
          </a:prstGeom>
          <a:solidFill>
            <a:srgbClr val="202020"/>
          </a:solidFill>
        </p:spPr>
      </p:sp>
      <p:sp>
        <p:nvSpPr>
          <p:cNvPr id="20" name="AutoShape 20"/>
          <p:cNvSpPr/>
          <p:nvPr/>
        </p:nvSpPr>
        <p:spPr>
          <a:xfrm>
            <a:off x="0" y="5532317"/>
            <a:ext cx="1033777" cy="1325683"/>
          </a:xfrm>
          <a:prstGeom prst="rect">
            <a:avLst/>
          </a:prstGeom>
          <a:solidFill>
            <a:srgbClr val="FF4343"/>
          </a:solidFill>
        </p:spPr>
      </p:sp>
      <p:sp>
        <p:nvSpPr>
          <p:cNvPr id="23" name="TextBox 23"/>
          <p:cNvSpPr txBox="1"/>
          <p:nvPr/>
        </p:nvSpPr>
        <p:spPr>
          <a:xfrm>
            <a:off x="685800" y="2094549"/>
            <a:ext cx="4423463" cy="1513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5867"/>
              </a:lnSpc>
            </a:pPr>
            <a:r>
              <a:rPr kumimoji="0" lang="ja-JP" altLang="en-US" sz="5334" spc="48" dirty="0">
                <a:solidFill>
                  <a:srgbClr val="202020"/>
                </a:solidFill>
                <a:latin typeface="Calibri"/>
                <a:ea typeface="いろは角クラシック Bold Bold"/>
              </a:rPr>
              <a:t>タイム</a:t>
            </a:r>
            <a:endParaRPr kumimoji="0" lang="en-US" altLang="ja-JP" sz="5334" spc="48" dirty="0">
              <a:solidFill>
                <a:srgbClr val="202020"/>
              </a:solidFill>
              <a:latin typeface="Calibri"/>
              <a:ea typeface="いろは角クラシック Bold Bold"/>
            </a:endParaRPr>
          </a:p>
          <a:p>
            <a:pPr defTabSz="609630">
              <a:lnSpc>
                <a:spcPts val="5867"/>
              </a:lnSpc>
            </a:pPr>
            <a:r>
              <a:rPr kumimoji="0" lang="ja-JP" altLang="en-US" sz="5334" spc="48" dirty="0">
                <a:solidFill>
                  <a:srgbClr val="202020"/>
                </a:solidFill>
                <a:latin typeface="Calibri"/>
                <a:ea typeface="いろは角クラシック Bold Bold"/>
              </a:rPr>
              <a:t>スケジュール</a:t>
            </a:r>
            <a:endParaRPr kumimoji="0" lang="en-US" sz="5334" spc="48" dirty="0">
              <a:solidFill>
                <a:srgbClr val="202020"/>
              </a:solidFill>
              <a:latin typeface="Calibri"/>
              <a:ea typeface="いろは角クラシック Bold Bold"/>
            </a:endParaRPr>
          </a:p>
        </p:txBody>
      </p:sp>
      <p:grpSp>
        <p:nvGrpSpPr>
          <p:cNvPr id="24" name="Group 24"/>
          <p:cNvGrpSpPr/>
          <p:nvPr/>
        </p:nvGrpSpPr>
        <p:grpSpPr>
          <a:xfrm rot="5400000">
            <a:off x="645344" y="5837477"/>
            <a:ext cx="776867" cy="827281"/>
            <a:chOff x="0" y="0"/>
            <a:chExt cx="1553733" cy="1654562"/>
          </a:xfrm>
        </p:grpSpPr>
        <p:pic>
          <p:nvPicPr>
            <p:cNvPr id="25" name="Picture 25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 l="15610" t="39459" r="16458" b="39884"/>
            <a:stretch>
              <a:fillRect/>
            </a:stretch>
          </p:blipFill>
          <p:spPr>
            <a:xfrm>
              <a:off x="0" y="0"/>
              <a:ext cx="1553733" cy="472452"/>
            </a:xfrm>
            <a:prstGeom prst="rect">
              <a:avLst/>
            </a:prstGeom>
          </p:spPr>
        </p:pic>
        <p:pic>
          <p:nvPicPr>
            <p:cNvPr id="26" name="Picture 26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 l="15610" t="39459" r="16458" b="39884"/>
            <a:stretch>
              <a:fillRect/>
            </a:stretch>
          </p:blipFill>
          <p:spPr>
            <a:xfrm>
              <a:off x="0" y="588565"/>
              <a:ext cx="1553733" cy="472452"/>
            </a:xfrm>
            <a:prstGeom prst="rect">
              <a:avLst/>
            </a:prstGeom>
          </p:spPr>
        </p:pic>
        <p:pic>
          <p:nvPicPr>
            <p:cNvPr id="27" name="Picture 27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 l="15610" t="39459" r="16458" b="39884"/>
            <a:stretch>
              <a:fillRect/>
            </a:stretch>
          </p:blipFill>
          <p:spPr>
            <a:xfrm>
              <a:off x="0" y="1182110"/>
              <a:ext cx="1553733" cy="4724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301246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304800" y="1600200"/>
            <a:ext cx="25200" cy="5257800"/>
          </a:xfrm>
          <a:prstGeom prst="rect">
            <a:avLst/>
          </a:prstGeom>
          <a:solidFill>
            <a:srgbClr val="202020"/>
          </a:solidFill>
        </p:spPr>
      </p:sp>
      <p:sp>
        <p:nvSpPr>
          <p:cNvPr id="3" name="AutoShape 3"/>
          <p:cNvSpPr/>
          <p:nvPr/>
        </p:nvSpPr>
        <p:spPr>
          <a:xfrm>
            <a:off x="0" y="411903"/>
            <a:ext cx="5027319" cy="1346200"/>
          </a:xfrm>
          <a:prstGeom prst="rect">
            <a:avLst/>
          </a:prstGeom>
          <a:solidFill>
            <a:srgbClr val="FF4343"/>
          </a:solidFill>
        </p:spPr>
      </p:sp>
      <p:sp>
        <p:nvSpPr>
          <p:cNvPr id="4" name="TextBox 4"/>
          <p:cNvSpPr txBox="1"/>
          <p:nvPr/>
        </p:nvSpPr>
        <p:spPr>
          <a:xfrm>
            <a:off x="990600" y="692151"/>
            <a:ext cx="7797800" cy="7566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5867"/>
              </a:lnSpc>
            </a:pPr>
            <a:r>
              <a:rPr kumimoji="0" lang="ja-JP" altLang="en-US" sz="5334" spc="48" dirty="0">
                <a:solidFill>
                  <a:srgbClr val="202020"/>
                </a:solidFill>
                <a:latin typeface="Calibri"/>
                <a:ea typeface="いろは角クラシック Bold Bold"/>
              </a:rPr>
              <a:t>プログラム</a:t>
            </a:r>
            <a:r>
              <a:rPr kumimoji="0" lang="en-US" altLang="ja-JP" sz="5334" spc="48" dirty="0">
                <a:solidFill>
                  <a:srgbClr val="202020"/>
                </a:solidFill>
                <a:latin typeface="Calibri"/>
                <a:ea typeface="いろは角クラシック Bold Bold"/>
              </a:rPr>
              <a:t>1</a:t>
            </a:r>
            <a:r>
              <a:rPr kumimoji="0" lang="ja-JP" altLang="en-US" sz="5334" spc="48" dirty="0">
                <a:solidFill>
                  <a:srgbClr val="202020"/>
                </a:solidFill>
                <a:latin typeface="Calibri"/>
                <a:ea typeface="いろは角クラシック Bold Bold"/>
              </a:rPr>
              <a:t>　基調講演</a:t>
            </a:r>
            <a:endParaRPr kumimoji="0" lang="en-US" sz="5334" spc="48" dirty="0">
              <a:solidFill>
                <a:srgbClr val="202020"/>
              </a:solidFill>
              <a:latin typeface="Calibri"/>
              <a:ea typeface="いろは角クラシック Bold Bold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r="18366" b="23897"/>
          <a:stretch/>
        </p:blipFill>
        <p:spPr>
          <a:xfrm>
            <a:off x="10422226" y="5208128"/>
            <a:ext cx="1769774" cy="1649872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990600" y="3054350"/>
            <a:ext cx="6697824" cy="2616287"/>
            <a:chOff x="0" y="-114300"/>
            <a:chExt cx="12817151" cy="5232574"/>
          </a:xfrm>
        </p:grpSpPr>
        <p:sp>
          <p:nvSpPr>
            <p:cNvPr id="8" name="TextBox 8"/>
            <p:cNvSpPr txBox="1"/>
            <p:nvPr/>
          </p:nvSpPr>
          <p:spPr>
            <a:xfrm>
              <a:off x="0" y="-114300"/>
              <a:ext cx="11117677" cy="7950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3060"/>
                </a:lnSpc>
              </a:pPr>
              <a:r>
                <a:rPr kumimoji="0" lang="ja-JP" altLang="en-US" sz="2800" spc="220" dirty="0">
                  <a:solidFill>
                    <a:srgbClr val="202020"/>
                  </a:solidFill>
                  <a:latin typeface="Calibri"/>
                  <a:ea typeface="いろは角クラシック Bold"/>
                </a:rPr>
                <a:t>講師</a:t>
              </a:r>
              <a:endParaRPr kumimoji="0" lang="en-US" sz="2800" spc="220" dirty="0">
                <a:solidFill>
                  <a:srgbClr val="202020"/>
                </a:solidFill>
                <a:latin typeface="Calibri"/>
                <a:ea typeface="いろは角クラシック Bold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844128"/>
              <a:ext cx="12817151" cy="143629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defTabSz="609630">
                <a:lnSpc>
                  <a:spcPts val="2800"/>
                </a:lnSpc>
              </a:pPr>
              <a:r>
                <a:rPr kumimoji="0" lang="ja-JP" altLang="en-US" sz="2400" spc="37" dirty="0">
                  <a:solidFill>
                    <a:srgbClr val="202020"/>
                  </a:solidFill>
                  <a:latin typeface="Calibri"/>
                  <a:ea typeface="いろは角クラシック Regular"/>
                </a:rPr>
                <a:t>　国際ロータリー第</a:t>
              </a:r>
              <a:r>
                <a:rPr kumimoji="0" lang="en-US" altLang="ja-JP" sz="2400" spc="37" dirty="0">
                  <a:solidFill>
                    <a:srgbClr val="202020"/>
                  </a:solidFill>
                  <a:latin typeface="Calibri"/>
                  <a:ea typeface="いろは角クラシック Regular"/>
                </a:rPr>
                <a:t>2800</a:t>
              </a:r>
              <a:r>
                <a:rPr kumimoji="0" lang="ja-JP" altLang="en-US" sz="2400" spc="37" dirty="0">
                  <a:solidFill>
                    <a:srgbClr val="202020"/>
                  </a:solidFill>
                  <a:latin typeface="Calibri"/>
                  <a:ea typeface="いろは角クラシック Regular"/>
                </a:rPr>
                <a:t>地区パストガバナー</a:t>
              </a:r>
              <a:endParaRPr kumimoji="0" lang="en-US" altLang="ja-JP" sz="2400" spc="37" dirty="0">
                <a:solidFill>
                  <a:srgbClr val="202020"/>
                </a:solidFill>
                <a:latin typeface="Calibri"/>
                <a:ea typeface="いろは角クラシック Regular"/>
              </a:endParaRPr>
            </a:p>
            <a:p>
              <a:pPr defTabSz="609630">
                <a:lnSpc>
                  <a:spcPts val="2800"/>
                </a:lnSpc>
              </a:pPr>
              <a:r>
                <a:rPr kumimoji="0" lang="ja-JP" altLang="en-US" sz="2400" spc="37" dirty="0">
                  <a:solidFill>
                    <a:srgbClr val="202020"/>
                  </a:solidFill>
                  <a:latin typeface="Calibri"/>
                  <a:ea typeface="いろは角クラシック Regular"/>
                </a:rPr>
                <a:t>　鈴木一作氏</a:t>
              </a:r>
              <a:endParaRPr kumimoji="0" lang="en-US" sz="2400" spc="37" dirty="0">
                <a:solidFill>
                  <a:srgbClr val="202020"/>
                </a:solidFill>
                <a:latin typeface="Calibri"/>
                <a:ea typeface="いろは角クラシック Regular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3441700"/>
              <a:ext cx="11117676" cy="7950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3060"/>
                </a:lnSpc>
              </a:pPr>
              <a:r>
                <a:rPr kumimoji="0" lang="ja-JP" altLang="en-US" sz="2800" spc="220" dirty="0">
                  <a:solidFill>
                    <a:srgbClr val="202020"/>
                  </a:solidFill>
                  <a:latin typeface="Calibri"/>
                  <a:ea typeface="いろは角クラシック Bold"/>
                </a:rPr>
                <a:t>テーマ</a:t>
              </a:r>
              <a:endParaRPr kumimoji="0" lang="en-US" sz="2800" spc="220" dirty="0">
                <a:solidFill>
                  <a:srgbClr val="202020"/>
                </a:solidFill>
                <a:latin typeface="Calibri"/>
                <a:ea typeface="いろは角クラシック Bold"/>
              </a:endParaRP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4400128"/>
              <a:ext cx="11117676" cy="718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2800"/>
                </a:lnSpc>
              </a:pPr>
              <a:r>
                <a:rPr kumimoji="0" lang="ja-JP" altLang="en-US" sz="2400" spc="37" dirty="0">
                  <a:solidFill>
                    <a:srgbClr val="202020"/>
                  </a:solidFill>
                  <a:latin typeface="Calibri"/>
                  <a:ea typeface="いろは角クラシック Regular"/>
                </a:rPr>
                <a:t>　ローターアクトの可能性</a:t>
              </a:r>
              <a:endParaRPr kumimoji="0" lang="en-US" sz="2400" spc="37" dirty="0">
                <a:solidFill>
                  <a:srgbClr val="202020"/>
                </a:solidFill>
                <a:latin typeface="Calibri"/>
                <a:ea typeface="いろは角クラシック Regular"/>
              </a:endParaRPr>
            </a:p>
          </p:txBody>
        </p:sp>
      </p:grpSp>
      <p:pic>
        <p:nvPicPr>
          <p:cNvPr id="16" name="図 15">
            <a:extLst>
              <a:ext uri="{FF2B5EF4-FFF2-40B4-BE49-F238E27FC236}">
                <a16:creationId xmlns:a16="http://schemas.microsoft.com/office/drawing/2014/main" xmlns="" id="{C68A60F4-C763-CACB-D3D8-D88BB3F74F8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8788401" y="692150"/>
            <a:ext cx="2733475" cy="3901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8280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304800" y="1600200"/>
            <a:ext cx="25200" cy="5257800"/>
          </a:xfrm>
          <a:prstGeom prst="rect">
            <a:avLst/>
          </a:prstGeom>
          <a:solidFill>
            <a:srgbClr val="202020"/>
          </a:solidFill>
        </p:spPr>
      </p:sp>
      <p:sp>
        <p:nvSpPr>
          <p:cNvPr id="3" name="AutoShape 3"/>
          <p:cNvSpPr/>
          <p:nvPr/>
        </p:nvSpPr>
        <p:spPr>
          <a:xfrm>
            <a:off x="0" y="411903"/>
            <a:ext cx="5027319" cy="1346200"/>
          </a:xfrm>
          <a:prstGeom prst="rect">
            <a:avLst/>
          </a:prstGeom>
          <a:solidFill>
            <a:srgbClr val="FF4343"/>
          </a:solidFill>
        </p:spPr>
      </p:sp>
      <p:sp>
        <p:nvSpPr>
          <p:cNvPr id="4" name="TextBox 4"/>
          <p:cNvSpPr txBox="1"/>
          <p:nvPr/>
        </p:nvSpPr>
        <p:spPr>
          <a:xfrm>
            <a:off x="990600" y="692151"/>
            <a:ext cx="7797800" cy="7566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5867"/>
              </a:lnSpc>
            </a:pPr>
            <a:r>
              <a:rPr kumimoji="0" lang="ja-JP" altLang="en-US" sz="5334" spc="48" dirty="0">
                <a:solidFill>
                  <a:srgbClr val="202020"/>
                </a:solidFill>
                <a:latin typeface="Calibri"/>
                <a:ea typeface="いろは角クラシック Bold Bold"/>
              </a:rPr>
              <a:t>プログラム</a:t>
            </a:r>
            <a:r>
              <a:rPr kumimoji="0" lang="en-US" altLang="ja-JP" sz="5334" spc="48" dirty="0">
                <a:solidFill>
                  <a:srgbClr val="202020"/>
                </a:solidFill>
                <a:latin typeface="Calibri"/>
                <a:ea typeface="いろは角クラシック Bold Bold"/>
              </a:rPr>
              <a:t>2</a:t>
            </a:r>
            <a:r>
              <a:rPr kumimoji="0" lang="ja-JP" altLang="en-US" sz="5334" spc="48" dirty="0">
                <a:solidFill>
                  <a:srgbClr val="202020"/>
                </a:solidFill>
                <a:latin typeface="Calibri"/>
                <a:ea typeface="いろは角クラシック Bold Bold"/>
              </a:rPr>
              <a:t>　国際交流</a:t>
            </a:r>
            <a:endParaRPr kumimoji="0" lang="en-US" sz="5334" spc="48" dirty="0">
              <a:solidFill>
                <a:srgbClr val="202020"/>
              </a:solidFill>
              <a:latin typeface="Calibri"/>
              <a:ea typeface="いろは角クラシック Bold Bold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r="18366" b="23897"/>
          <a:stretch/>
        </p:blipFill>
        <p:spPr>
          <a:xfrm>
            <a:off x="10422226" y="5208128"/>
            <a:ext cx="1769774" cy="1649872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990600" y="3054351"/>
            <a:ext cx="10896600" cy="2573090"/>
            <a:chOff x="0" y="-114300"/>
            <a:chExt cx="11117677" cy="5146180"/>
          </a:xfrm>
        </p:grpSpPr>
        <p:sp>
          <p:nvSpPr>
            <p:cNvPr id="8" name="TextBox 8"/>
            <p:cNvSpPr txBox="1"/>
            <p:nvPr/>
          </p:nvSpPr>
          <p:spPr>
            <a:xfrm>
              <a:off x="0" y="-114300"/>
              <a:ext cx="11117677" cy="15901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3060"/>
                </a:lnSpc>
              </a:pPr>
              <a:r>
                <a:rPr kumimoji="0" lang="ja-JP" altLang="en-US" sz="2800" spc="220" dirty="0">
                  <a:solidFill>
                    <a:srgbClr val="202020"/>
                  </a:solidFill>
                  <a:latin typeface="Calibri"/>
                  <a:ea typeface="いろは角クラシック Bold"/>
                </a:rPr>
                <a:t>日本のアクターとして海外へ進出したことのある会員の卓話</a:t>
              </a:r>
              <a:endParaRPr kumimoji="0" lang="en-US" sz="2800" spc="220" dirty="0">
                <a:solidFill>
                  <a:srgbClr val="202020"/>
                </a:solidFill>
                <a:latin typeface="Calibri"/>
                <a:ea typeface="いろは角クラシック Bold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3441702"/>
              <a:ext cx="11117677" cy="15901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3060"/>
                </a:lnSpc>
              </a:pPr>
              <a:r>
                <a:rPr kumimoji="0" lang="ja-JP" altLang="en-US" sz="2800" spc="220" dirty="0">
                  <a:solidFill>
                    <a:srgbClr val="202020"/>
                  </a:solidFill>
                  <a:latin typeface="Calibri"/>
                  <a:ea typeface="いろは角クラシック Bold"/>
                </a:rPr>
                <a:t>日本のアクターと交流経験のある海外アクター・留学生の卓話</a:t>
              </a:r>
              <a:endParaRPr kumimoji="0" lang="en-US" sz="2800" spc="220" dirty="0">
                <a:solidFill>
                  <a:srgbClr val="202020"/>
                </a:solidFill>
                <a:latin typeface="Calibri"/>
                <a:ea typeface="いろは角クラシック Bold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147790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304799" y="1600200"/>
            <a:ext cx="25200" cy="5257800"/>
          </a:xfrm>
          <a:prstGeom prst="rect">
            <a:avLst/>
          </a:prstGeom>
          <a:solidFill>
            <a:srgbClr val="202020"/>
          </a:solidFill>
        </p:spPr>
      </p:sp>
      <p:sp>
        <p:nvSpPr>
          <p:cNvPr id="3" name="AutoShape 3"/>
          <p:cNvSpPr/>
          <p:nvPr/>
        </p:nvSpPr>
        <p:spPr>
          <a:xfrm>
            <a:off x="0" y="411903"/>
            <a:ext cx="5027319" cy="1346200"/>
          </a:xfrm>
          <a:prstGeom prst="rect">
            <a:avLst/>
          </a:prstGeom>
          <a:solidFill>
            <a:srgbClr val="FF4343"/>
          </a:solidFill>
        </p:spPr>
      </p:sp>
      <p:sp>
        <p:nvSpPr>
          <p:cNvPr id="4" name="TextBox 4"/>
          <p:cNvSpPr txBox="1"/>
          <p:nvPr/>
        </p:nvSpPr>
        <p:spPr>
          <a:xfrm>
            <a:off x="990600" y="692151"/>
            <a:ext cx="10896600" cy="15132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5867"/>
              </a:lnSpc>
            </a:pPr>
            <a:r>
              <a:rPr kumimoji="0" lang="ja-JP" altLang="en-US" sz="5334" spc="48" dirty="0">
                <a:solidFill>
                  <a:srgbClr val="202020"/>
                </a:solidFill>
                <a:latin typeface="Calibri"/>
                <a:ea typeface="いろは角クラシック Bold Bold"/>
              </a:rPr>
              <a:t>プログラム</a:t>
            </a:r>
            <a:r>
              <a:rPr kumimoji="0" lang="en-US" altLang="ja-JP" sz="5334" spc="48" dirty="0">
                <a:solidFill>
                  <a:srgbClr val="202020"/>
                </a:solidFill>
                <a:latin typeface="Calibri"/>
                <a:ea typeface="いろは角クラシック Bold Bold"/>
              </a:rPr>
              <a:t>3</a:t>
            </a:r>
            <a:r>
              <a:rPr kumimoji="0" lang="ja-JP" altLang="en-US" sz="5334" spc="48" dirty="0">
                <a:solidFill>
                  <a:srgbClr val="202020"/>
                </a:solidFill>
                <a:latin typeface="Calibri"/>
                <a:ea typeface="いろは角クラシック Bold Bold"/>
              </a:rPr>
              <a:t>　ローターアクトの</a:t>
            </a:r>
            <a:endParaRPr kumimoji="0" lang="en-US" altLang="ja-JP" sz="5334" spc="48" dirty="0">
              <a:solidFill>
                <a:srgbClr val="202020"/>
              </a:solidFill>
              <a:latin typeface="Calibri"/>
              <a:ea typeface="いろは角クラシック Bold Bold"/>
            </a:endParaRPr>
          </a:p>
          <a:p>
            <a:pPr defTabSz="609630">
              <a:lnSpc>
                <a:spcPts val="5867"/>
              </a:lnSpc>
            </a:pPr>
            <a:r>
              <a:rPr kumimoji="0" lang="en-US" altLang="ja-JP" sz="5334" spc="48" dirty="0">
                <a:solidFill>
                  <a:srgbClr val="202020"/>
                </a:solidFill>
                <a:latin typeface="Calibri"/>
                <a:ea typeface="いろは角クラシック Bold Bold"/>
              </a:rPr>
              <a:t>							</a:t>
            </a:r>
            <a:r>
              <a:rPr kumimoji="0" lang="ja-JP" altLang="en-US" sz="5334" spc="48" dirty="0">
                <a:solidFill>
                  <a:srgbClr val="202020"/>
                </a:solidFill>
                <a:latin typeface="Calibri"/>
                <a:ea typeface="いろは角クラシック Bold Bold"/>
              </a:rPr>
              <a:t>  </a:t>
            </a:r>
            <a:r>
              <a:rPr kumimoji="0" lang="en-US" altLang="ja-JP" sz="5334" spc="48" dirty="0">
                <a:solidFill>
                  <a:srgbClr val="202020"/>
                </a:solidFill>
                <a:latin typeface="Calibri"/>
                <a:ea typeface="いろは角クラシック Bold Bold"/>
              </a:rPr>
              <a:t>						</a:t>
            </a:r>
            <a:r>
              <a:rPr kumimoji="0" lang="ja-JP" altLang="en-US" sz="5334" spc="48" dirty="0">
                <a:solidFill>
                  <a:srgbClr val="202020"/>
                </a:solidFill>
                <a:latin typeface="Calibri"/>
                <a:ea typeface="いろは角クラシック Bold Bold"/>
              </a:rPr>
              <a:t>魅力発掘</a:t>
            </a:r>
            <a:endParaRPr kumimoji="0" lang="en-US" sz="5334" spc="48" dirty="0">
              <a:solidFill>
                <a:srgbClr val="202020"/>
              </a:solidFill>
              <a:latin typeface="Calibri"/>
              <a:ea typeface="いろは角クラシック Bold Bold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r="18366" b="23897"/>
          <a:stretch/>
        </p:blipFill>
        <p:spPr>
          <a:xfrm>
            <a:off x="10422226" y="5208128"/>
            <a:ext cx="1769774" cy="1649872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990600" y="3054351"/>
            <a:ext cx="10896600" cy="3975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3060"/>
              </a:lnSpc>
            </a:pPr>
            <a:r>
              <a:rPr kumimoji="0" lang="ja-JP" altLang="en-US" sz="2800" spc="220" dirty="0">
                <a:solidFill>
                  <a:srgbClr val="202020"/>
                </a:solidFill>
                <a:latin typeface="Calibri"/>
                <a:ea typeface="いろは角クラシック Bold"/>
              </a:rPr>
              <a:t>興味のある奉仕分野に分かれてのグループディスカッション</a:t>
            </a:r>
            <a:endParaRPr kumimoji="0" lang="en-US" sz="2800" spc="220" dirty="0">
              <a:solidFill>
                <a:srgbClr val="202020"/>
              </a:solidFill>
              <a:latin typeface="Calibri"/>
              <a:ea typeface="いろは角クラシック Bold"/>
            </a:endParaRPr>
          </a:p>
        </p:txBody>
      </p:sp>
      <p:sp>
        <p:nvSpPr>
          <p:cNvPr id="5" name="TextBox 9">
            <a:extLst>
              <a:ext uri="{FF2B5EF4-FFF2-40B4-BE49-F238E27FC236}">
                <a16:creationId xmlns:a16="http://schemas.microsoft.com/office/drawing/2014/main" xmlns="" id="{8D89DEE8-EDF1-C1DB-73F0-AE91FB88C7B6}"/>
              </a:ext>
            </a:extLst>
          </p:cNvPr>
          <p:cNvSpPr txBox="1"/>
          <p:nvPr/>
        </p:nvSpPr>
        <p:spPr>
          <a:xfrm>
            <a:off x="990599" y="3533564"/>
            <a:ext cx="10670097" cy="7181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2800"/>
              </a:lnSpc>
            </a:pPr>
            <a:r>
              <a:rPr kumimoji="0" lang="ja-JP" altLang="en-US" sz="2400" spc="37" dirty="0">
                <a:solidFill>
                  <a:srgbClr val="202020"/>
                </a:solidFill>
                <a:latin typeface="Calibri"/>
                <a:ea typeface="いろは角クラシック Regular"/>
              </a:rPr>
              <a:t>　自分が感じるローターアクトの魅力をグループで共有し、新たな魅力発信</a:t>
            </a:r>
            <a:endParaRPr kumimoji="0" lang="en-US" altLang="ja-JP" sz="2400" spc="37" dirty="0">
              <a:solidFill>
                <a:srgbClr val="202020"/>
              </a:solidFill>
              <a:latin typeface="Calibri"/>
              <a:ea typeface="いろは角クラシック Regular"/>
            </a:endParaRPr>
          </a:p>
          <a:p>
            <a:pPr defTabSz="609630">
              <a:lnSpc>
                <a:spcPts val="2800"/>
              </a:lnSpc>
            </a:pPr>
            <a:r>
              <a:rPr kumimoji="0" lang="ja-JP" altLang="en-US" sz="2400" spc="37" dirty="0">
                <a:solidFill>
                  <a:srgbClr val="202020"/>
                </a:solidFill>
                <a:latin typeface="Calibri"/>
                <a:ea typeface="いろは角クラシック Regular"/>
              </a:rPr>
              <a:t>　のアイデア、活動のアイデアを創っていく</a:t>
            </a:r>
            <a:endParaRPr kumimoji="0" lang="en-US" sz="2400" spc="37" dirty="0">
              <a:solidFill>
                <a:srgbClr val="202020"/>
              </a:solidFill>
              <a:latin typeface="Calibri"/>
              <a:ea typeface="いろは角クラシック Regular"/>
            </a:endParaRPr>
          </a:p>
        </p:txBody>
      </p:sp>
    </p:spTree>
    <p:extLst>
      <p:ext uri="{BB962C8B-B14F-4D97-AF65-F5344CB8AC3E}">
        <p14:creationId xmlns:p14="http://schemas.microsoft.com/office/powerpoint/2010/main" val="19616938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797045" y="1649933"/>
            <a:ext cx="1394956" cy="5208067"/>
          </a:xfrm>
          <a:prstGeom prst="rect">
            <a:avLst/>
          </a:prstGeom>
          <a:solidFill>
            <a:srgbClr val="FF4343"/>
          </a:solidFill>
        </p:spPr>
      </p:sp>
      <p:grpSp>
        <p:nvGrpSpPr>
          <p:cNvPr id="4" name="Group 4"/>
          <p:cNvGrpSpPr/>
          <p:nvPr/>
        </p:nvGrpSpPr>
        <p:grpSpPr>
          <a:xfrm>
            <a:off x="1197506" y="425995"/>
            <a:ext cx="7538085" cy="891309"/>
            <a:chOff x="0" y="-85725"/>
            <a:chExt cx="11192859" cy="1782618"/>
          </a:xfrm>
        </p:grpSpPr>
        <p:sp>
          <p:nvSpPr>
            <p:cNvPr id="6" name="TextBox 6"/>
            <p:cNvSpPr txBox="1"/>
            <p:nvPr/>
          </p:nvSpPr>
          <p:spPr>
            <a:xfrm>
              <a:off x="0" y="-85725"/>
              <a:ext cx="11192859" cy="144629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defTabSz="609630">
                <a:lnSpc>
                  <a:spcPts val="2800"/>
                </a:lnSpc>
              </a:pPr>
              <a:r>
                <a:rPr kumimoji="0" lang="ja-JP" altLang="en-US" sz="2800" spc="200" dirty="0" smtClean="0">
                  <a:solidFill>
                    <a:srgbClr val="202020"/>
                  </a:solidFill>
                  <a:latin typeface="Calibri"/>
                  <a:ea typeface="いろは角クラシック Bold"/>
                </a:rPr>
                <a:t>２０２４年３月２３日（土）２４日（日）</a:t>
              </a:r>
              <a:endParaRPr kumimoji="0" lang="en-US" altLang="ja-JP" sz="2800" spc="200" dirty="0" smtClean="0">
                <a:solidFill>
                  <a:srgbClr val="202020"/>
                </a:solidFill>
                <a:latin typeface="Calibri"/>
                <a:ea typeface="いろは角クラシック Bold"/>
              </a:endParaRPr>
            </a:p>
            <a:p>
              <a:pPr defTabSz="609630">
                <a:lnSpc>
                  <a:spcPts val="2800"/>
                </a:lnSpc>
              </a:pPr>
              <a:endParaRPr kumimoji="0" lang="en-US" altLang="ja-JP" sz="2800" spc="200" dirty="0" smtClean="0">
                <a:solidFill>
                  <a:srgbClr val="202020"/>
                </a:solidFill>
                <a:latin typeface="Calibri"/>
                <a:ea typeface="いろは角クラシック Bold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978747"/>
              <a:ext cx="9542877" cy="718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2800"/>
                </a:lnSpc>
              </a:pPr>
              <a:endParaRPr kumimoji="0" lang="en-US" altLang="ja-JP" sz="2400" spc="37" dirty="0">
                <a:solidFill>
                  <a:srgbClr val="202020"/>
                </a:solidFill>
                <a:latin typeface="Calibri"/>
                <a:ea typeface="いろは角クラシック Regular"/>
              </a:endParaRPr>
            </a:p>
          </p:txBody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9746985" y="552244"/>
            <a:ext cx="1668925" cy="1668925"/>
          </a:xfrm>
          <a:prstGeom prst="rect">
            <a:avLst/>
          </a:prstGeom>
        </p:spPr>
      </p:pic>
      <p:sp>
        <p:nvSpPr>
          <p:cNvPr id="12" name="AutoShape 12"/>
          <p:cNvSpPr/>
          <p:nvPr/>
        </p:nvSpPr>
        <p:spPr>
          <a:xfrm>
            <a:off x="665481" y="0"/>
            <a:ext cx="25200" cy="5334000"/>
          </a:xfrm>
          <a:prstGeom prst="rect">
            <a:avLst/>
          </a:prstGeom>
          <a:solidFill>
            <a:srgbClr val="202020"/>
          </a:solidFill>
        </p:spPr>
      </p:sp>
      <p:grpSp>
        <p:nvGrpSpPr>
          <p:cNvPr id="13" name="Group 13"/>
          <p:cNvGrpSpPr/>
          <p:nvPr/>
        </p:nvGrpSpPr>
        <p:grpSpPr>
          <a:xfrm rot="5400000">
            <a:off x="395431" y="5758560"/>
            <a:ext cx="776867" cy="827281"/>
            <a:chOff x="0" y="0"/>
            <a:chExt cx="1553733" cy="1654562"/>
          </a:xfrm>
        </p:grpSpPr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 l="15610" t="39459" r="16458" b="39884"/>
            <a:stretch>
              <a:fillRect/>
            </a:stretch>
          </p:blipFill>
          <p:spPr>
            <a:xfrm>
              <a:off x="0" y="0"/>
              <a:ext cx="1553733" cy="472452"/>
            </a:xfrm>
            <a:prstGeom prst="rect">
              <a:avLst/>
            </a:prstGeom>
          </p:spPr>
        </p:pic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 l="15610" t="39459" r="16458" b="39884"/>
            <a:stretch>
              <a:fillRect/>
            </a:stretch>
          </p:blipFill>
          <p:spPr>
            <a:xfrm>
              <a:off x="0" y="588565"/>
              <a:ext cx="1553733" cy="472452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 l="15610" t="39459" r="16458" b="39884"/>
            <a:stretch>
              <a:fillRect/>
            </a:stretch>
          </p:blipFill>
          <p:spPr>
            <a:xfrm>
              <a:off x="0" y="1182110"/>
              <a:ext cx="1553733" cy="472452"/>
            </a:xfrm>
            <a:prstGeom prst="rect">
              <a:avLst/>
            </a:prstGeom>
          </p:spPr>
        </p:pic>
      </p:grpSp>
      <p:sp>
        <p:nvSpPr>
          <p:cNvPr id="3" name="TextBox 3"/>
          <p:cNvSpPr txBox="1"/>
          <p:nvPr/>
        </p:nvSpPr>
        <p:spPr>
          <a:xfrm>
            <a:off x="1197506" y="5078445"/>
            <a:ext cx="8588525" cy="14106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 defTabSz="609630">
              <a:lnSpc>
                <a:spcPts val="5482"/>
              </a:lnSpc>
            </a:pPr>
            <a:endParaRPr kumimoji="0" lang="en-US" sz="4400" spc="45" dirty="0">
              <a:solidFill>
                <a:srgbClr val="202020"/>
              </a:solidFill>
              <a:latin typeface="Calibri"/>
              <a:ea typeface="いろは角クラシック Bold Bold"/>
            </a:endParaRPr>
          </a:p>
          <a:p>
            <a:pPr algn="r" defTabSz="609630">
              <a:lnSpc>
                <a:spcPts val="5482"/>
              </a:lnSpc>
            </a:pPr>
            <a:r>
              <a:rPr kumimoji="0" lang="ja-JP" altLang="en-US" sz="4400" spc="45" dirty="0" smtClean="0">
                <a:solidFill>
                  <a:srgbClr val="202020"/>
                </a:solidFill>
                <a:latin typeface="Calibri"/>
                <a:ea typeface="いろは角クラシック Bold Bold"/>
              </a:rPr>
              <a:t>山形でお会いしましょう！！！</a:t>
            </a:r>
            <a:endParaRPr kumimoji="0" lang="en-US" sz="4400" spc="45" dirty="0">
              <a:solidFill>
                <a:srgbClr val="202020"/>
              </a:solidFill>
              <a:latin typeface="Calibri"/>
              <a:ea typeface="いろは角クラシック Bold Bold"/>
            </a:endParaRPr>
          </a:p>
        </p:txBody>
      </p:sp>
      <p:sp>
        <p:nvSpPr>
          <p:cNvPr id="17" name="TextBox 3"/>
          <p:cNvSpPr txBox="1"/>
          <p:nvPr/>
        </p:nvSpPr>
        <p:spPr>
          <a:xfrm>
            <a:off x="0" y="328724"/>
            <a:ext cx="9331569" cy="21159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 defTabSz="609630">
              <a:lnSpc>
                <a:spcPts val="5482"/>
              </a:lnSpc>
            </a:pPr>
            <a:endParaRPr kumimoji="0" lang="en-US" sz="4984" spc="45" dirty="0">
              <a:solidFill>
                <a:srgbClr val="202020"/>
              </a:solidFill>
              <a:latin typeface="Calibri"/>
              <a:ea typeface="いろは角クラシック Bold Bold"/>
            </a:endParaRPr>
          </a:p>
          <a:p>
            <a:pPr algn="r" defTabSz="609630">
              <a:lnSpc>
                <a:spcPts val="5482"/>
              </a:lnSpc>
            </a:pPr>
            <a:r>
              <a:rPr kumimoji="0" lang="ja-JP" altLang="en-US" sz="4400" spc="45" dirty="0" smtClean="0">
                <a:solidFill>
                  <a:srgbClr val="202020"/>
                </a:solidFill>
                <a:latin typeface="Calibri"/>
                <a:ea typeface="いろは角クラシック Bold Bold"/>
              </a:rPr>
              <a:t>第３６回全国ローターアクト研修会</a:t>
            </a:r>
            <a:endParaRPr kumimoji="0" lang="en-US" altLang="ja-JP" sz="4400" spc="45" dirty="0" smtClean="0">
              <a:solidFill>
                <a:srgbClr val="202020"/>
              </a:solidFill>
              <a:latin typeface="Calibri"/>
              <a:ea typeface="いろは角クラシック Bold Bold"/>
            </a:endParaRPr>
          </a:p>
          <a:p>
            <a:pPr algn="r" defTabSz="609630">
              <a:lnSpc>
                <a:spcPts val="5482"/>
              </a:lnSpc>
            </a:pPr>
            <a:r>
              <a:rPr kumimoji="0" lang="ja-JP" altLang="en-US" sz="4400" spc="45" dirty="0" smtClean="0">
                <a:solidFill>
                  <a:srgbClr val="202020"/>
                </a:solidFill>
                <a:latin typeface="Calibri"/>
                <a:ea typeface="いろは角クラシック Bold Bold"/>
              </a:rPr>
              <a:t>　　　</a:t>
            </a:r>
            <a:endParaRPr kumimoji="0" lang="en-US" altLang="ja-JP" sz="4400" spc="45" dirty="0" smtClean="0">
              <a:solidFill>
                <a:srgbClr val="202020"/>
              </a:solidFill>
              <a:latin typeface="Calibri"/>
              <a:ea typeface="いろは角クラシック Bold Bold"/>
            </a:endParaRPr>
          </a:p>
        </p:txBody>
      </p:sp>
      <p:pic>
        <p:nvPicPr>
          <p:cNvPr id="1026" name="Picture 2" descr="さくらんぼ｜写真ダウンロード｜やまがたへの旅 - 山形県の公式観光・旅行情報サイト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2201" y="2104293"/>
            <a:ext cx="5010651" cy="3335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22836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2753</TotalTime>
  <Words>116</Words>
  <Application>Microsoft Office PowerPoint</Application>
  <PresentationFormat>ユーザー設定</PresentationFormat>
  <Paragraphs>46</Paragraphs>
  <Slides>8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8</vt:i4>
      </vt:variant>
    </vt:vector>
  </HeadingPairs>
  <TitlesOfParts>
    <vt:vector size="16" baseType="lpstr">
      <vt:lpstr>Arial</vt:lpstr>
      <vt:lpstr>ＭＳ Ｐゴシック</vt:lpstr>
      <vt:lpstr>Calibri</vt:lpstr>
      <vt:lpstr>いろは角クラシック Bold</vt:lpstr>
      <vt:lpstr>游ゴシック</vt:lpstr>
      <vt:lpstr>いろは角クラシック Regular</vt:lpstr>
      <vt:lpstr>いろは角クラシック Bold Bold</vt:lpstr>
      <vt:lpstr>Office Theme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miura</dc:creator>
  <cp:lastModifiedBy>営業部共通</cp:lastModifiedBy>
  <cp:revision>20</cp:revision>
  <cp:lastPrinted>2023-06-17T12:43:37Z</cp:lastPrinted>
  <dcterms:created xsi:type="dcterms:W3CDTF">2023-04-23T10:41:49Z</dcterms:created>
  <dcterms:modified xsi:type="dcterms:W3CDTF">2023-07-27T12:48:41Z</dcterms:modified>
</cp:coreProperties>
</file>