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547" r:id="rId2"/>
    <p:sldId id="546" r:id="rId3"/>
    <p:sldId id="513" r:id="rId4"/>
    <p:sldId id="532" r:id="rId5"/>
    <p:sldId id="525" r:id="rId6"/>
    <p:sldId id="526" r:id="rId7"/>
    <p:sldId id="541" r:id="rId8"/>
    <p:sldId id="539" r:id="rId9"/>
    <p:sldId id="540" r:id="rId10"/>
    <p:sldId id="544" r:id="rId11"/>
    <p:sldId id="543" r:id="rId12"/>
    <p:sldId id="537" r:id="rId13"/>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7" autoAdjust="0"/>
    <p:restoredTop sz="55758" autoAdjust="0"/>
  </p:normalViewPr>
  <p:slideViewPr>
    <p:cSldViewPr snapToGrid="0">
      <p:cViewPr>
        <p:scale>
          <a:sx n="60" d="100"/>
          <a:sy n="60" d="100"/>
        </p:scale>
        <p:origin x="22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51D13D-7543-43BE-AC12-6F5C84093EC6}" type="datetimeFigureOut">
              <a:rPr kumimoji="1" lang="ja-JP" altLang="en-US" smtClean="0"/>
              <a:t>2024/6/14</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542B59-FE89-49F5-AA14-349EFF45B769}" type="slidenum">
              <a:rPr kumimoji="1" lang="ja-JP" altLang="en-US" smtClean="0"/>
              <a:t>‹#›</a:t>
            </a:fld>
            <a:endParaRPr kumimoji="1" lang="ja-JP" altLang="en-US"/>
          </a:p>
        </p:txBody>
      </p:sp>
    </p:spTree>
    <p:extLst>
      <p:ext uri="{BB962C8B-B14F-4D97-AF65-F5344CB8AC3E}">
        <p14:creationId xmlns:p14="http://schemas.microsoft.com/office/powerpoint/2010/main" val="230962667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皆様、今日は。</a:t>
            </a:r>
            <a:endParaRPr kumimoji="1" lang="en-US" altLang="ja-JP" dirty="0"/>
          </a:p>
          <a:p>
            <a:endParaRPr kumimoji="1" lang="en-US" altLang="ja-JP" dirty="0"/>
          </a:p>
          <a:p>
            <a:r>
              <a:rPr kumimoji="1" lang="ja-JP" altLang="en-US" dirty="0"/>
              <a:t>只今紹介にあづかりました、</a:t>
            </a:r>
            <a:r>
              <a:rPr kumimoji="1" lang="en-US" altLang="ja-JP" dirty="0"/>
              <a:t>RIJYEM</a:t>
            </a:r>
            <a:r>
              <a:rPr kumimoji="1" lang="ja-JP" altLang="en-US" dirty="0"/>
              <a:t>事務統括、保険管理の津留と申します。</a:t>
            </a:r>
            <a:endParaRPr kumimoji="1" lang="en-US" altLang="ja-JP" dirty="0"/>
          </a:p>
          <a:p>
            <a:endParaRPr kumimoji="1" lang="en-US" altLang="ja-JP" dirty="0"/>
          </a:p>
          <a:p>
            <a:r>
              <a:rPr kumimoji="1" lang="ja-JP" altLang="en-US" dirty="0"/>
              <a:t>今年度で離任いたしますが、</a:t>
            </a:r>
            <a:r>
              <a:rPr kumimoji="1" lang="en-US" altLang="ja-JP" dirty="0"/>
              <a:t>D2790</a:t>
            </a:r>
            <a:r>
              <a:rPr kumimoji="1" lang="ja-JP" altLang="en-US" dirty="0"/>
              <a:t>の危機管理委員長を</a:t>
            </a:r>
            <a:r>
              <a:rPr kumimoji="1" lang="en-US" altLang="ja-JP" dirty="0"/>
              <a:t>5</a:t>
            </a:r>
            <a:r>
              <a:rPr kumimoji="1" lang="ja-JP" altLang="en-US" dirty="0"/>
              <a:t>期ほど勤めさせていただいております。</a:t>
            </a:r>
            <a:endParaRPr kumimoji="1" lang="en-US" altLang="ja-JP" dirty="0"/>
          </a:p>
          <a:p>
            <a:endParaRPr kumimoji="1" lang="en-US" altLang="ja-JP" dirty="0"/>
          </a:p>
          <a:p>
            <a:r>
              <a:rPr kumimoji="1" lang="ja-JP" altLang="en-US" dirty="0"/>
              <a:t>本日は、</a:t>
            </a:r>
            <a:endParaRPr kumimoji="1" lang="en-US" altLang="ja-JP" dirty="0"/>
          </a:p>
          <a:p>
            <a:r>
              <a:rPr kumimoji="1" lang="ja-JP" altLang="en-US" dirty="0"/>
              <a:t>短期海外旅行保険</a:t>
            </a:r>
            <a:r>
              <a:rPr kumimoji="1" lang="en-US" altLang="ja-JP" dirty="0"/>
              <a:t>OB1</a:t>
            </a:r>
            <a:r>
              <a:rPr kumimoji="1" lang="ja-JP" altLang="en-US" dirty="0"/>
              <a:t>型のお知らせ　と</a:t>
            </a:r>
          </a:p>
          <a:p>
            <a:r>
              <a:rPr kumimoji="1" lang="ja-JP" altLang="en-US" dirty="0"/>
              <a:t>全国地区インターアクト委員長合同会議のご提案　をさせていただきますが、</a:t>
            </a:r>
          </a:p>
          <a:p>
            <a:endParaRPr kumimoji="1" lang="en-US" altLang="ja-JP" dirty="0"/>
          </a:p>
          <a:p>
            <a:r>
              <a:rPr kumimoji="1" lang="ja-JP" altLang="en-US" dirty="0"/>
              <a:t>活舌不良のため、私に代わってナレーターに説明させます。</a:t>
            </a:r>
            <a:endParaRPr kumimoji="1" lang="en-US" altLang="ja-JP" dirty="0"/>
          </a:p>
          <a:p>
            <a:endParaRPr kumimoji="1" lang="en-US" altLang="ja-JP" dirty="0"/>
          </a:p>
          <a:p>
            <a:r>
              <a:rPr kumimoji="1" lang="en-US" altLang="ja-JP" dirty="0"/>
              <a:t>NEXT</a:t>
            </a:r>
            <a:r>
              <a:rPr kumimoji="1" lang="ja-JP" altLang="en-US" dirty="0"/>
              <a:t>＞クリック</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1</a:t>
            </a:fld>
            <a:endParaRPr kumimoji="1" lang="ja-JP" altLang="en-US"/>
          </a:p>
        </p:txBody>
      </p:sp>
    </p:spTree>
    <p:extLst>
      <p:ext uri="{BB962C8B-B14F-4D97-AF65-F5344CB8AC3E}">
        <p14:creationId xmlns:p14="http://schemas.microsoft.com/office/powerpoint/2010/main" val="398697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en-US" altLang="ja-JP" dirty="0"/>
          </a:p>
          <a:p>
            <a:r>
              <a:rPr kumimoji="1" lang="ja-JP" altLang="en-US" dirty="0"/>
              <a:t>続きまして、地区委員長会議開催のご提案です。</a:t>
            </a:r>
            <a:endParaRPr kumimoji="1" lang="en-US" altLang="ja-JP" dirty="0"/>
          </a:p>
          <a:p>
            <a:endParaRPr kumimoji="1" lang="en-US" altLang="ja-JP" dirty="0"/>
          </a:p>
          <a:p>
            <a:r>
              <a:rPr kumimoji="1" lang="ja-JP" altLang="en-US" dirty="0"/>
              <a:t>現在、ライジェム　プラットフォームでは、３つの地区委員長会議と３つの全国研究会の事務支援を行っております。</a:t>
            </a:r>
            <a:endParaRPr kumimoji="1" lang="en-US" altLang="ja-JP" dirty="0"/>
          </a:p>
          <a:p>
            <a:endParaRPr kumimoji="1" lang="en-US" altLang="zh-TW" dirty="0"/>
          </a:p>
          <a:p>
            <a:r>
              <a:rPr kumimoji="1" lang="zh-TW" altLang="en-US" dirty="0"/>
              <a:t>地区委員長会議</a:t>
            </a:r>
            <a:r>
              <a:rPr kumimoji="1" lang="ja-JP" altLang="en-US" dirty="0"/>
              <a:t>は、</a:t>
            </a:r>
            <a:endParaRPr kumimoji="1" lang="en-US" altLang="ja-JP" dirty="0"/>
          </a:p>
          <a:p>
            <a:r>
              <a:rPr kumimoji="1" lang="zh-TW" altLang="en-US" dirty="0"/>
              <a:t>全国地区青少年交換委員長会議</a:t>
            </a:r>
          </a:p>
          <a:p>
            <a:r>
              <a:rPr kumimoji="1" lang="ja-JP" altLang="en-US" dirty="0"/>
              <a:t>全国地区ローターアクト委員長・ローターアクト代表合同会議</a:t>
            </a:r>
          </a:p>
          <a:p>
            <a:r>
              <a:rPr kumimoji="1" lang="ja-JP" altLang="en-US" dirty="0"/>
              <a:t>全国地区ライラ委員長会議　　の３つです。</a:t>
            </a:r>
            <a:endParaRPr kumimoji="1" lang="en-US" altLang="ja-JP" dirty="0"/>
          </a:p>
          <a:p>
            <a:endParaRPr kumimoji="1" lang="en-US" altLang="ja-JP" dirty="0"/>
          </a:p>
          <a:p>
            <a:r>
              <a:rPr kumimoji="1" lang="ja-JP" altLang="en-US" dirty="0"/>
              <a:t>また、全国研究会では、</a:t>
            </a:r>
            <a:endParaRPr kumimoji="1" lang="en-US" altLang="ja-JP" dirty="0"/>
          </a:p>
          <a:p>
            <a:r>
              <a:rPr kumimoji="1" lang="ja-JP" altLang="en-US" dirty="0"/>
              <a:t>青少年交換研究会</a:t>
            </a:r>
            <a:endParaRPr kumimoji="1" lang="en-US" altLang="ja-JP" dirty="0"/>
          </a:p>
          <a:p>
            <a:r>
              <a:rPr kumimoji="1" lang="ja-JP" altLang="en-US" dirty="0"/>
              <a:t>ライラ研究会　</a:t>
            </a:r>
            <a:endParaRPr kumimoji="1" lang="en-US" altLang="ja-JP" dirty="0"/>
          </a:p>
          <a:p>
            <a:r>
              <a:rPr kumimoji="1" lang="ja-JP" altLang="en-US" dirty="0"/>
              <a:t>インターアクト研究会　の３つとなっております。</a:t>
            </a:r>
          </a:p>
          <a:p>
            <a:endParaRPr kumimoji="1" lang="en-US" altLang="ja-JP" dirty="0"/>
          </a:p>
          <a:p>
            <a:endParaRPr kumimoji="1" lang="en-US" altLang="ja-JP" dirty="0"/>
          </a:p>
          <a:p>
            <a:r>
              <a:rPr kumimoji="1" lang="ja-JP" altLang="en-US" dirty="0"/>
              <a:t>そこで、本日のみな様に、</a:t>
            </a:r>
            <a:endParaRPr kumimoji="1" lang="en-US" altLang="ja-JP" dirty="0"/>
          </a:p>
          <a:p>
            <a:r>
              <a:rPr kumimoji="1" lang="ja-JP" altLang="en-US" dirty="0"/>
              <a:t>全国地区インターアクト委員長・提唱クラブ・インターアクトクラブ顧問　合同会議のご提案をさせていただきます。</a:t>
            </a:r>
            <a:endParaRPr kumimoji="1" lang="en-US" altLang="ja-JP" dirty="0"/>
          </a:p>
          <a:p>
            <a:r>
              <a:rPr kumimoji="1" lang="ja-JP" altLang="en-US" dirty="0"/>
              <a:t>開催月は未定ですが、皆様のご賛同がいただければ開催したいと思います。</a:t>
            </a:r>
            <a:endParaRPr kumimoji="1" lang="en-US" altLang="ja-JP" dirty="0"/>
          </a:p>
          <a:p>
            <a:endParaRPr kumimoji="1" lang="en-US" altLang="ja-JP" dirty="0"/>
          </a:p>
          <a:p>
            <a:r>
              <a:rPr kumimoji="1" lang="en-US" altLang="ja-JP" dirty="0"/>
              <a:t>NEXT</a:t>
            </a:r>
            <a:r>
              <a:rPr kumimoji="1" lang="ja-JP" altLang="en-US" dirty="0"/>
              <a:t>＞</a:t>
            </a:r>
            <a:endParaRPr kumimoji="1" lang="en-US" altLang="ja-JP" dirty="0"/>
          </a:p>
          <a:p>
            <a:endParaRPr kumimoji="1" lang="en-US" altLang="ja-JP" dirty="0"/>
          </a:p>
          <a:p>
            <a:endParaRPr kumimoji="1" lang="en-US" altLang="ja-JP" dirty="0"/>
          </a:p>
          <a:p>
            <a:endParaRPr kumimoji="1" lang="ja-JP" altLang="en-US"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8542B59-FE89-49F5-AA14-349EFF45B769}" type="slidenum">
              <a:rPr kumimoji="1" lang="ja-JP" altLang="en-US" smtClean="0"/>
              <a:t>10</a:t>
            </a:fld>
            <a:endParaRPr kumimoji="1" lang="ja-JP" altLang="en-US"/>
          </a:p>
        </p:txBody>
      </p:sp>
    </p:spTree>
    <p:extLst>
      <p:ext uri="{BB962C8B-B14F-4D97-AF65-F5344CB8AC3E}">
        <p14:creationId xmlns:p14="http://schemas.microsoft.com/office/powerpoint/2010/main" val="3595378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en-US" altLang="ja-JP" dirty="0"/>
          </a:p>
          <a:p>
            <a:r>
              <a:rPr kumimoji="1" lang="ja-JP" altLang="en-US" dirty="0"/>
              <a:t>ここで、皆様よりご質問があればお答えしたいと思います。</a:t>
            </a:r>
          </a:p>
          <a:p>
            <a:r>
              <a:rPr kumimoji="1" lang="ja-JP" altLang="en-US" dirty="0"/>
              <a:t>如何でしょうか。</a:t>
            </a:r>
          </a:p>
          <a:p>
            <a:r>
              <a:rPr kumimoji="1" lang="ja-JP" altLang="en-US" dirty="0"/>
              <a:t>後日でも、ライジェムにメールでお問合せを頂いても結構です。</a:t>
            </a:r>
          </a:p>
          <a:p>
            <a:endParaRPr kumimoji="1" lang="ja-JP" altLang="en-US" dirty="0"/>
          </a:p>
          <a:p>
            <a:r>
              <a:rPr kumimoji="1" lang="ja-JP" altLang="en-US" dirty="0"/>
              <a:t>このコーナーは、ライジェム事務統括のつるさんに、進行をお願いします。</a:t>
            </a:r>
            <a:endParaRPr kumimoji="1" lang="en-US" altLang="ja-JP" dirty="0"/>
          </a:p>
          <a:p>
            <a:endParaRPr kumimoji="1" lang="en-US" altLang="ja-JP" dirty="0"/>
          </a:p>
          <a:p>
            <a:r>
              <a:rPr kumimoji="1" lang="ja-JP" altLang="en-US" dirty="0"/>
              <a:t>（ナレーション終</a:t>
            </a:r>
            <a:endParaRPr kumimoji="1" lang="en-US" altLang="ja-JP" dirty="0"/>
          </a:p>
          <a:p>
            <a:endParaRPr kumimoji="1" lang="en-US" altLang="ja-JP" dirty="0"/>
          </a:p>
          <a:p>
            <a:endParaRPr kumimoji="1" lang="en-US" altLang="ja-JP" dirty="0"/>
          </a:p>
          <a:p>
            <a:r>
              <a:rPr kumimoji="1" lang="ja-JP" altLang="en-US" dirty="0"/>
              <a:t>（津留が進行を変わる）</a:t>
            </a:r>
            <a:endParaRPr kumimoji="1" lang="en-US" altLang="ja-JP" dirty="0"/>
          </a:p>
          <a:p>
            <a:r>
              <a:rPr kumimoji="1" lang="ja-JP" altLang="en-US" dirty="0"/>
              <a:t>質問に対応する。</a:t>
            </a:r>
            <a:endParaRPr kumimoji="1" lang="en-US" altLang="ja-JP" dirty="0"/>
          </a:p>
          <a:p>
            <a:endParaRPr kumimoji="1" lang="en-US" altLang="ja-JP" dirty="0"/>
          </a:p>
          <a:p>
            <a:r>
              <a:rPr kumimoji="1" lang="ja-JP" altLang="en-US" dirty="0"/>
              <a:t>はいどうもありがとうございます。</a:t>
            </a:r>
            <a:endParaRPr kumimoji="1" lang="en-US" altLang="ja-JP" dirty="0"/>
          </a:p>
          <a:p>
            <a:endParaRPr kumimoji="1" lang="en-US" altLang="ja-JP" dirty="0"/>
          </a:p>
          <a:p>
            <a:r>
              <a:rPr kumimoji="1" lang="ja-JP" altLang="en-US" dirty="0"/>
              <a:t>（</a:t>
            </a:r>
            <a:r>
              <a:rPr kumimoji="1" lang="en-US" altLang="ja-JP" dirty="0"/>
              <a:t>NEXT</a:t>
            </a:r>
            <a:r>
              <a:rPr kumimoji="1" lang="ja-JP" altLang="en-US" dirty="0"/>
              <a:t>）クリック</a:t>
            </a:r>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11</a:t>
            </a:fld>
            <a:endParaRPr kumimoji="1" lang="ja-JP" altLang="en-US"/>
          </a:p>
        </p:txBody>
      </p:sp>
    </p:spTree>
    <p:extLst>
      <p:ext uri="{BB962C8B-B14F-4D97-AF65-F5344CB8AC3E}">
        <p14:creationId xmlns:p14="http://schemas.microsoft.com/office/powerpoint/2010/main" val="3211701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en-US" altLang="ja-JP" dirty="0"/>
          </a:p>
          <a:p>
            <a:r>
              <a:rPr kumimoji="1" lang="ja-JP" altLang="en-US" dirty="0"/>
              <a:t>以上で</a:t>
            </a:r>
            <a:r>
              <a:rPr kumimoji="1" lang="en-US" altLang="ja-JP" dirty="0"/>
              <a:t>2023-2024</a:t>
            </a:r>
            <a:r>
              <a:rPr kumimoji="1" lang="ja-JP" altLang="en-US" dirty="0"/>
              <a:t>年度の短期海外旅行保険、オービーワン型の説明、</a:t>
            </a:r>
            <a:endParaRPr kumimoji="1" lang="en-US" altLang="ja-JP" dirty="0"/>
          </a:p>
          <a:p>
            <a:r>
              <a:rPr kumimoji="1" lang="ja-JP" altLang="en-US" dirty="0"/>
              <a:t>ならびに、全国地区インターアクト委員長合同会議のご提案をさせていただきました。</a:t>
            </a:r>
            <a:endParaRPr kumimoji="1" lang="en-US" altLang="ja-JP" dirty="0"/>
          </a:p>
          <a:p>
            <a:r>
              <a:rPr kumimoji="1" lang="ja-JP" altLang="en-US" dirty="0"/>
              <a:t>ご清聴ありがとうございました。</a:t>
            </a:r>
          </a:p>
          <a:p>
            <a:endParaRPr kumimoji="1" lang="en-US" altLang="ja-JP" dirty="0"/>
          </a:p>
          <a:p>
            <a:r>
              <a:rPr kumimoji="1" lang="ja-JP" altLang="en-US" dirty="0"/>
              <a:t>（</a:t>
            </a:r>
            <a:r>
              <a:rPr kumimoji="1" lang="en-US" altLang="ja-JP" dirty="0"/>
              <a:t>NEXT</a:t>
            </a:r>
            <a:r>
              <a:rPr kumimoji="1" lang="ja-JP" altLang="en-US" dirty="0"/>
              <a:t>）自動</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12</a:t>
            </a:fld>
            <a:endParaRPr kumimoji="1" lang="ja-JP" altLang="en-US"/>
          </a:p>
        </p:txBody>
      </p:sp>
    </p:spTree>
    <p:extLst>
      <p:ext uri="{BB962C8B-B14F-4D97-AF65-F5344CB8AC3E}">
        <p14:creationId xmlns:p14="http://schemas.microsoft.com/office/powerpoint/2010/main" val="81669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en-US" altLang="ja-JP" dirty="0"/>
          </a:p>
          <a:p>
            <a:r>
              <a:rPr kumimoji="1" lang="ja-JP" altLang="en-US" dirty="0"/>
              <a:t>皆様、こんにちは。</a:t>
            </a:r>
          </a:p>
          <a:p>
            <a:r>
              <a:rPr kumimoji="1" lang="ja-JP" altLang="en-US" dirty="0"/>
              <a:t>これより、短期海外旅行保険の紹介と、地区インターアクト委員長、会議開催のご提案をさせていただきます。</a:t>
            </a:r>
          </a:p>
          <a:p>
            <a:r>
              <a:rPr kumimoji="1" lang="ja-JP" altLang="en-US" dirty="0"/>
              <a:t>申し遅れましたが、私は、ナレーターのななみと申します。</a:t>
            </a:r>
          </a:p>
          <a:p>
            <a:r>
              <a:rPr kumimoji="1" lang="ja-JP" altLang="en-US" dirty="0"/>
              <a:t>本来ならば、ライジェム事務統括の津留が説明するところですが、活舌が悪く、横道に脱線し、いただいたお時間をオーバーする恐れがありますので、急遽、私の担当に変更となりました。</a:t>
            </a:r>
          </a:p>
          <a:p>
            <a:r>
              <a:rPr kumimoji="1" lang="ja-JP" altLang="en-US" dirty="0"/>
              <a:t>まだ、不慣れなため、イントネーションがおかしい部分がありますが、どうかよろしくお願いいたします。</a:t>
            </a:r>
          </a:p>
          <a:p>
            <a:r>
              <a:rPr kumimoji="1" lang="ja-JP" altLang="en-US" dirty="0"/>
              <a:t>それでは、始めさせていただきます。</a:t>
            </a:r>
            <a:endParaRPr kumimoji="1" lang="en-US" altLang="ja-JP" dirty="0"/>
          </a:p>
          <a:p>
            <a:endParaRPr kumimoji="1" lang="en-US" altLang="ja-JP" dirty="0"/>
          </a:p>
          <a:p>
            <a:r>
              <a:rPr kumimoji="1" lang="ja-JP" altLang="en-US" dirty="0"/>
              <a:t>ライジェムは、</a:t>
            </a:r>
            <a:r>
              <a:rPr kumimoji="1" lang="en-US" altLang="ja-JP" dirty="0"/>
              <a:t>34</a:t>
            </a:r>
            <a:r>
              <a:rPr kumimoji="1" lang="ja-JP" altLang="en-US" dirty="0"/>
              <a:t>地区のガバナの賛同を得まして、アールアイが認定した多地区合同委組織体です。</a:t>
            </a:r>
          </a:p>
          <a:p>
            <a:r>
              <a:rPr kumimoji="1" lang="ja-JP" altLang="en-US" dirty="0"/>
              <a:t>また、ライジェム </a:t>
            </a:r>
            <a:r>
              <a:rPr kumimoji="1" lang="en-US" altLang="ja-JP" dirty="0"/>
              <a:t>Plat Form</a:t>
            </a:r>
            <a:r>
              <a:rPr kumimoji="1" lang="ja-JP" altLang="en-US" dirty="0"/>
              <a:t>とは、アールアイ青少年プログラムである、インターアクト、ライラ、青少年交換のリソースとして、</a:t>
            </a:r>
          </a:p>
          <a:p>
            <a:r>
              <a:rPr kumimoji="1" lang="ja-JP" altLang="en-US" dirty="0"/>
              <a:t>全国的な会議開催事務支援。</a:t>
            </a:r>
          </a:p>
          <a:p>
            <a:r>
              <a:rPr kumimoji="1" lang="ja-JP" altLang="en-US" dirty="0"/>
              <a:t>海外旅行保険、賠償責任保険、の包括契約者。</a:t>
            </a:r>
          </a:p>
          <a:p>
            <a:r>
              <a:rPr kumimoji="1" lang="ja-JP" altLang="en-US" dirty="0"/>
              <a:t>そして危機管理の啓蒙を　目的としたプロジェクトです。</a:t>
            </a:r>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2</a:t>
            </a:fld>
            <a:endParaRPr kumimoji="1" lang="ja-JP" altLang="en-US"/>
          </a:p>
        </p:txBody>
      </p:sp>
    </p:spTree>
    <p:extLst>
      <p:ext uri="{BB962C8B-B14F-4D97-AF65-F5344CB8AC3E}">
        <p14:creationId xmlns:p14="http://schemas.microsoft.com/office/powerpoint/2010/main" val="122474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en-US" altLang="ja-JP" dirty="0"/>
          </a:p>
          <a:p>
            <a:r>
              <a:rPr kumimoji="1" lang="ja-JP" altLang="en-US" dirty="0"/>
              <a:t>では、これより、</a:t>
            </a:r>
            <a:r>
              <a:rPr kumimoji="1" lang="en-US" altLang="ja-JP" dirty="0"/>
              <a:t>2023-2024</a:t>
            </a:r>
            <a:r>
              <a:rPr kumimoji="1" lang="ja-JP" altLang="en-US" dirty="0"/>
              <a:t>年度の短期海外旅行保険、オービーワン型のご説明をいたします。</a:t>
            </a:r>
            <a:endParaRPr kumimoji="1" lang="en-US" altLang="ja-JP" dirty="0"/>
          </a:p>
          <a:p>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a:p>
            <a:endParaRPr kumimoji="1" lang="en-US" altLang="ja-JP" dirty="0"/>
          </a:p>
          <a:p>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3</a:t>
            </a:fld>
            <a:endParaRPr kumimoji="1" lang="ja-JP" altLang="en-US"/>
          </a:p>
        </p:txBody>
      </p:sp>
    </p:spTree>
    <p:extLst>
      <p:ext uri="{BB962C8B-B14F-4D97-AF65-F5344CB8AC3E}">
        <p14:creationId xmlns:p14="http://schemas.microsoft.com/office/powerpoint/2010/main" val="1357096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p>
          <a:p>
            <a:endParaRPr kumimoji="1" lang="en-US" altLang="ja-JP" dirty="0"/>
          </a:p>
          <a:p>
            <a:r>
              <a:rPr kumimoji="1" lang="ja-JP" altLang="en-US" dirty="0"/>
              <a:t>この度、新たに補償項目を追加した、短期海外旅行保険を新設いたしました。</a:t>
            </a:r>
            <a:endParaRPr kumimoji="1" lang="en-US" altLang="ja-JP" dirty="0"/>
          </a:p>
          <a:p>
            <a:endParaRPr kumimoji="1" lang="en-US" altLang="ja-JP" dirty="0"/>
          </a:p>
          <a:p>
            <a:r>
              <a:rPr kumimoji="1" lang="ja-JP" altLang="en-US" dirty="0"/>
              <a:t>この保険は、</a:t>
            </a:r>
            <a:endParaRPr kumimoji="1" lang="en-US" altLang="ja-JP" dirty="0"/>
          </a:p>
          <a:p>
            <a:endParaRPr kumimoji="1" lang="en-US" altLang="ja-JP" dirty="0"/>
          </a:p>
          <a:p>
            <a:r>
              <a:rPr kumimoji="1" lang="ja-JP" altLang="en-US" dirty="0"/>
              <a:t>●青少年交換や</a:t>
            </a:r>
          </a:p>
          <a:p>
            <a:r>
              <a:rPr kumimoji="1" lang="ja-JP" altLang="en-US" dirty="0"/>
              <a:t>●インターアクト、</a:t>
            </a:r>
          </a:p>
          <a:p>
            <a:r>
              <a:rPr kumimoji="1" lang="ja-JP" altLang="en-US" dirty="0"/>
              <a:t>●ライラや、</a:t>
            </a:r>
            <a:endParaRPr kumimoji="1" lang="en-US" altLang="ja-JP" dirty="0"/>
          </a:p>
          <a:p>
            <a:r>
              <a:rPr kumimoji="1" lang="en-US" altLang="ja-JP" dirty="0"/>
              <a:t>●</a:t>
            </a:r>
            <a:r>
              <a:rPr kumimoji="1" lang="ja-JP" altLang="en-US" dirty="0"/>
              <a:t>友好姉妹クラブ間の青少年派遣などに最適な海外旅行保険です。</a:t>
            </a:r>
            <a:endParaRPr kumimoji="1" lang="en-US" altLang="ja-JP" dirty="0"/>
          </a:p>
          <a:p>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4</a:t>
            </a:fld>
            <a:endParaRPr kumimoji="1" lang="ja-JP" altLang="en-US"/>
          </a:p>
        </p:txBody>
      </p:sp>
    </p:spTree>
    <p:extLst>
      <p:ext uri="{BB962C8B-B14F-4D97-AF65-F5344CB8AC3E}">
        <p14:creationId xmlns:p14="http://schemas.microsoft.com/office/powerpoint/2010/main" val="34951680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p>
          <a:p>
            <a:endParaRPr kumimoji="1" lang="en-US" altLang="ja-JP" dirty="0"/>
          </a:p>
          <a:p>
            <a:r>
              <a:rPr kumimoji="1" lang="ja-JP" altLang="en-US" dirty="0"/>
              <a:t>新たに追加した補償項目とは、既往症に対する補償項目です。</a:t>
            </a:r>
            <a:endParaRPr kumimoji="1" lang="en-US" altLang="ja-JP" dirty="0"/>
          </a:p>
          <a:p>
            <a:endParaRPr kumimoji="1" lang="en-US" altLang="ja-JP" dirty="0"/>
          </a:p>
          <a:p>
            <a:r>
              <a:rPr kumimoji="1" lang="ja-JP" altLang="en-US" dirty="0"/>
              <a:t>実は、</a:t>
            </a:r>
            <a:r>
              <a:rPr kumimoji="1" lang="en-US" altLang="ja-JP" dirty="0"/>
              <a:t>2023.10.20</a:t>
            </a:r>
            <a:r>
              <a:rPr kumimoji="1" lang="ja-JP" altLang="en-US" dirty="0"/>
              <a:t>付け米国の医療機関より、短期派遣生徒宛てに、</a:t>
            </a:r>
            <a:r>
              <a:rPr kumimoji="1" lang="en-US" altLang="ja-JP" dirty="0"/>
              <a:t>5,063</a:t>
            </a:r>
            <a:r>
              <a:rPr kumimoji="1" lang="ja-JP" altLang="en-US" dirty="0"/>
              <a:t>米ドルの請求書が送付されてきました。</a:t>
            </a:r>
          </a:p>
          <a:p>
            <a:endParaRPr kumimoji="1" lang="ja-JP" altLang="en-US" dirty="0"/>
          </a:p>
          <a:p>
            <a:r>
              <a:rPr kumimoji="1" lang="ja-JP" altLang="en-US" dirty="0"/>
              <a:t>派遣生徒は、自分に犬のアレルギーがあることは知っていましたが、ここしばらくは出ていません。</a:t>
            </a:r>
          </a:p>
          <a:p>
            <a:r>
              <a:rPr kumimoji="1" lang="ja-JP" altLang="en-US" dirty="0"/>
              <a:t>しかし、ホストファミリー宅にペットとして犬が飼われておりました。</a:t>
            </a:r>
          </a:p>
          <a:p>
            <a:r>
              <a:rPr kumimoji="1" lang="ja-JP" altLang="en-US" dirty="0"/>
              <a:t>しばらくして、急にアレルギー症状が出た為、医療機関を受診し治療を受けました。</a:t>
            </a:r>
            <a:endParaRPr kumimoji="1" lang="en-US" altLang="ja-JP" dirty="0"/>
          </a:p>
          <a:p>
            <a:endParaRPr kumimoji="1" lang="ja-JP" altLang="en-US" dirty="0"/>
          </a:p>
          <a:p>
            <a:r>
              <a:rPr kumimoji="1" lang="en-US" altLang="ja-JP" dirty="0"/>
              <a:t>JI</a:t>
            </a:r>
            <a:r>
              <a:rPr kumimoji="1" lang="ja-JP" altLang="en-US" dirty="0"/>
              <a:t>保険の海外旅行保険では、既往症については、保険補償範囲外となっています。</a:t>
            </a:r>
          </a:p>
          <a:p>
            <a:r>
              <a:rPr kumimoji="1" lang="ja-JP" altLang="en-US" dirty="0"/>
              <a:t>治療費は、その時点では支払われていないため、後日派遣生徒宛てに請求書が送られてきたという経緯です。</a:t>
            </a:r>
            <a:endParaRPr kumimoji="1" lang="en-US" altLang="ja-JP" dirty="0"/>
          </a:p>
          <a:p>
            <a:endParaRPr kumimoji="1" lang="en-US" altLang="ja-JP" dirty="0"/>
          </a:p>
          <a:p>
            <a:r>
              <a:rPr kumimoji="1" lang="ja-JP" altLang="en-US" dirty="0"/>
              <a:t>このことは、ライジェムとして深刻で衝撃的な保険事故事案でした。</a:t>
            </a:r>
            <a:endParaRPr kumimoji="1" lang="en-US" altLang="ja-JP" dirty="0"/>
          </a:p>
          <a:p>
            <a:r>
              <a:rPr kumimoji="1" lang="ja-JP" altLang="en-US" dirty="0"/>
              <a:t>そこで、ライジェムが包括契約をしていますジェイアイ保険と交渉のうえ、補償項目が追加されました。</a:t>
            </a:r>
            <a:endParaRPr kumimoji="1" lang="en-US" altLang="ja-JP" dirty="0"/>
          </a:p>
          <a:p>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5</a:t>
            </a:fld>
            <a:endParaRPr kumimoji="1" lang="ja-JP" altLang="en-US"/>
          </a:p>
        </p:txBody>
      </p:sp>
    </p:spTree>
    <p:extLst>
      <p:ext uri="{BB962C8B-B14F-4D97-AF65-F5344CB8AC3E}">
        <p14:creationId xmlns:p14="http://schemas.microsoft.com/office/powerpoint/2010/main" val="204092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p>
          <a:p>
            <a:endParaRPr kumimoji="1" lang="en-US" altLang="ja-JP" dirty="0"/>
          </a:p>
          <a:p>
            <a:r>
              <a:rPr kumimoji="1" lang="ja-JP" altLang="en-US" dirty="0"/>
              <a:t>それが、このひょうのひだり部分、赤色の部分ですが、</a:t>
            </a:r>
            <a:endParaRPr kumimoji="1" lang="en-US" altLang="ja-JP" dirty="0"/>
          </a:p>
          <a:p>
            <a:r>
              <a:rPr kumimoji="1" lang="ja-JP" altLang="en-US" dirty="0"/>
              <a:t>疾病応急治療、救援費用として、</a:t>
            </a:r>
            <a:r>
              <a:rPr kumimoji="1" lang="en-US" altLang="ja-JP" dirty="0"/>
              <a:t>300</a:t>
            </a:r>
            <a:r>
              <a:rPr kumimoji="1" lang="ja-JP" altLang="en-US" dirty="0"/>
              <a:t>万円の追加補償項目を新設しました。</a:t>
            </a:r>
            <a:endParaRPr kumimoji="1" lang="en-US" altLang="ja-JP" dirty="0"/>
          </a:p>
          <a:p>
            <a:endParaRPr kumimoji="1" lang="en-US" altLang="ja-JP" dirty="0"/>
          </a:p>
          <a:p>
            <a:r>
              <a:rPr kumimoji="1" lang="ja-JP" altLang="en-US" dirty="0"/>
              <a:t>既往症のある生徒、特にアレルギー疾患の生徒にとっては、安心できる補償項目の追加となります。</a:t>
            </a:r>
            <a:endParaRPr kumimoji="1" lang="en-US" altLang="ja-JP" dirty="0"/>
          </a:p>
          <a:p>
            <a:r>
              <a:rPr kumimoji="1" lang="ja-JP" altLang="en-US" dirty="0"/>
              <a:t>通称、オービーワン型と言います。</a:t>
            </a:r>
            <a:endParaRPr kumimoji="1" lang="en-US" altLang="ja-JP" dirty="0"/>
          </a:p>
          <a:p>
            <a:endParaRPr kumimoji="1" lang="en-US" altLang="ja-JP" dirty="0"/>
          </a:p>
          <a:p>
            <a:r>
              <a:rPr kumimoji="1" lang="ja-JP" altLang="en-US" dirty="0"/>
              <a:t>また、昨年度までの安全退避費用も引き続き補償がなされます。</a:t>
            </a:r>
            <a:endParaRPr kumimoji="1" lang="en-US" altLang="ja-JP" dirty="0"/>
          </a:p>
          <a:p>
            <a:r>
              <a:rPr kumimoji="1" lang="ja-JP" altLang="en-US" dirty="0"/>
              <a:t>右の、ひょうの赤色部分にある「安全退避費用</a:t>
            </a:r>
            <a:r>
              <a:rPr kumimoji="1" lang="en-US" altLang="ja-JP" dirty="0"/>
              <a:t>500</a:t>
            </a:r>
            <a:r>
              <a:rPr kumimoji="1" lang="ja-JP" altLang="en-US" dirty="0"/>
              <a:t>万円」の特約です。自然災害時などに政府の指導で非難をする場合の補償項目となっております。</a:t>
            </a:r>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p>
          <a:p>
            <a:endParaRPr kumimoji="1" lang="en-US" altLang="ja-JP" dirty="0"/>
          </a:p>
          <a:p>
            <a:r>
              <a:rPr kumimoji="1" lang="ja-JP" altLang="en-US" dirty="0"/>
              <a:t>さて、旅行先で病気やけがで生徒が入院する事例が増えております。</a:t>
            </a:r>
            <a:endParaRPr kumimoji="1" lang="en-US" altLang="ja-JP" dirty="0"/>
          </a:p>
          <a:p>
            <a:r>
              <a:rPr kumimoji="1" lang="ja-JP" altLang="en-US" dirty="0"/>
              <a:t>あるとき、地区インターアクト委員長より、「インターアクトの海外研修に行くが、もし緊急で入院することになった場合、付き添いの宿泊費や航空チケット代は、補償されるのか」というおたずねがありました。</a:t>
            </a:r>
            <a:endParaRPr kumimoji="1" lang="en-US" altLang="ja-JP" dirty="0"/>
          </a:p>
          <a:p>
            <a:endParaRPr kumimoji="1" lang="en-US" altLang="ja-JP" dirty="0"/>
          </a:p>
          <a:p>
            <a:r>
              <a:rPr kumimoji="1" lang="ja-JP" altLang="en-US" dirty="0"/>
              <a:t>この場合には、生徒本人の治療費は、治療費用でカバーされます。</a:t>
            </a:r>
            <a:endParaRPr kumimoji="1" lang="en-US" altLang="ja-JP" dirty="0"/>
          </a:p>
          <a:p>
            <a:r>
              <a:rPr kumimoji="1" lang="ja-JP" altLang="en-US" dirty="0"/>
              <a:t>また、生徒の保護者や親族が赴いた場合には、救援費用で補償されます。</a:t>
            </a:r>
            <a:endParaRPr kumimoji="1" lang="en-US" altLang="ja-JP" dirty="0"/>
          </a:p>
          <a:p>
            <a:r>
              <a:rPr kumimoji="1" lang="ja-JP" altLang="en-US" dirty="0"/>
              <a:t>しかし、付き添いの為に現地に残ったロータリアンなどの費用はカバーされません。</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6</a:t>
            </a:fld>
            <a:endParaRPr kumimoji="1" lang="ja-JP" altLang="en-US"/>
          </a:p>
        </p:txBody>
      </p:sp>
    </p:spTree>
    <p:extLst>
      <p:ext uri="{BB962C8B-B14F-4D97-AF65-F5344CB8AC3E}">
        <p14:creationId xmlns:p14="http://schemas.microsoft.com/office/powerpoint/2010/main" val="410182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en-US" altLang="ja-JP" dirty="0"/>
          </a:p>
          <a:p>
            <a:r>
              <a:rPr kumimoji="1" lang="ja-JP" altLang="en-US" dirty="0"/>
              <a:t>さて、旅行先で病気やけがで生徒が入院する事例が増えております。</a:t>
            </a:r>
          </a:p>
          <a:p>
            <a:endParaRPr kumimoji="1" lang="en-US" altLang="ja-JP" dirty="0"/>
          </a:p>
          <a:p>
            <a:r>
              <a:rPr kumimoji="1" lang="ja-JP" altLang="en-US" dirty="0"/>
              <a:t>あるとき、地区インターアクト委員長より、「インターアクトの海外研修に行くが、もし緊急で入院することになった場合、付き添いの宿泊費や航空チケット代は、補償されるのか」というおたずねがありました。</a:t>
            </a:r>
          </a:p>
          <a:p>
            <a:endParaRPr kumimoji="1" lang="ja-JP" altLang="en-US" dirty="0"/>
          </a:p>
          <a:p>
            <a:r>
              <a:rPr kumimoji="1" lang="ja-JP" altLang="en-US" dirty="0"/>
              <a:t>この場合には、生徒本人の治療費は、治療費用でカバーされます。</a:t>
            </a:r>
          </a:p>
          <a:p>
            <a:r>
              <a:rPr kumimoji="1" lang="ja-JP" altLang="en-US" dirty="0"/>
              <a:t>また、生徒の保護者や親族が赴いた場合には、救援費用で補償されます。</a:t>
            </a:r>
          </a:p>
          <a:p>
            <a:r>
              <a:rPr kumimoji="1" lang="ja-JP" altLang="en-US" dirty="0"/>
              <a:t>しかし、付き添いの為に現地に残ったロータリアンなどの費用はカバーされません。</a:t>
            </a:r>
          </a:p>
          <a:p>
            <a:endParaRPr kumimoji="1" lang="ja-JP" altLang="en-US" dirty="0"/>
          </a:p>
          <a:p>
            <a:r>
              <a:rPr kumimoji="1" lang="ja-JP" altLang="en-US" dirty="0"/>
              <a:t>（</a:t>
            </a:r>
            <a:r>
              <a:rPr kumimoji="1" lang="en-US" altLang="ja-JP" dirty="0"/>
              <a:t>NEXT</a:t>
            </a:r>
            <a:r>
              <a:rPr kumimoji="1" lang="ja-JP" altLang="en-US"/>
              <a:t>）自動</a:t>
            </a:r>
          </a:p>
          <a:p>
            <a:endParaRPr kumimoji="1" lang="ja-JP" altLang="en-US" dirty="0"/>
          </a:p>
        </p:txBody>
      </p:sp>
      <p:sp>
        <p:nvSpPr>
          <p:cNvPr id="4" name="スライド番号プレースホルダー 3"/>
          <p:cNvSpPr>
            <a:spLocks noGrp="1"/>
          </p:cNvSpPr>
          <p:nvPr>
            <p:ph type="sldNum" sz="quarter" idx="5"/>
          </p:nvPr>
        </p:nvSpPr>
        <p:spPr/>
        <p:txBody>
          <a:bodyPr/>
          <a:lstStyle/>
          <a:p>
            <a:fld id="{58542B59-FE89-49F5-AA14-349EFF45B769}" type="slidenum">
              <a:rPr kumimoji="1" lang="ja-JP" altLang="en-US" smtClean="0"/>
              <a:t>7</a:t>
            </a:fld>
            <a:endParaRPr kumimoji="1" lang="ja-JP" altLang="en-US"/>
          </a:p>
        </p:txBody>
      </p:sp>
    </p:spTree>
    <p:extLst>
      <p:ext uri="{BB962C8B-B14F-4D97-AF65-F5344CB8AC3E}">
        <p14:creationId xmlns:p14="http://schemas.microsoft.com/office/powerpoint/2010/main" val="3411583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p>
          <a:p>
            <a:endParaRPr kumimoji="1" lang="en-US" altLang="ja-JP" dirty="0"/>
          </a:p>
          <a:p>
            <a:r>
              <a:rPr kumimoji="1" lang="ja-JP" altLang="en-US" dirty="0"/>
              <a:t>ここで、いろいろとお問い合わせをいただいておりますので、その一部をご紹介いたします。</a:t>
            </a:r>
            <a:endParaRPr kumimoji="1" lang="en-US" altLang="ja-JP" dirty="0"/>
          </a:p>
          <a:p>
            <a:endParaRPr kumimoji="1" lang="en-US" altLang="ja-JP" dirty="0"/>
          </a:p>
          <a:p>
            <a:r>
              <a:rPr kumimoji="1" lang="ja-JP" altLang="en-US" dirty="0"/>
              <a:t>質問１、：青少年を海外に派遣する場合、クラブによっては、会員の会社で扱う保険を掛ける場合もあるのですが、オービーワン型の付保は必須でしょうか？</a:t>
            </a:r>
          </a:p>
          <a:p>
            <a:endParaRPr kumimoji="1" lang="ja-JP" altLang="en-US" dirty="0"/>
          </a:p>
          <a:p>
            <a:r>
              <a:rPr kumimoji="1" lang="ja-JP" altLang="en-US" dirty="0"/>
              <a:t>回答、：はい、オービーワン型は必須となります。</a:t>
            </a:r>
            <a:endParaRPr kumimoji="1" lang="en-US" altLang="ja-JP" dirty="0"/>
          </a:p>
          <a:p>
            <a:endParaRPr kumimoji="1" lang="ja-JP" altLang="en-US" dirty="0"/>
          </a:p>
          <a:p>
            <a:r>
              <a:rPr kumimoji="1" lang="ja-JP" altLang="en-US" dirty="0"/>
              <a:t>他の保険会社で発売している海外旅行保険でも、全く問題ありませんが、「自然災害による緊急搬送」に対応する補償、</a:t>
            </a:r>
            <a:r>
              <a:rPr kumimoji="1" lang="en-US" altLang="ja-JP" dirty="0"/>
              <a:t>500</a:t>
            </a:r>
            <a:r>
              <a:rPr kumimoji="1" lang="ja-JP" altLang="en-US" dirty="0"/>
              <a:t>万円が付いていることが必須となります。</a:t>
            </a:r>
          </a:p>
          <a:p>
            <a:endParaRPr kumimoji="1" lang="ja-JP" altLang="en-US" dirty="0"/>
          </a:p>
          <a:p>
            <a:r>
              <a:rPr kumimoji="1" lang="ja-JP" altLang="en-US" dirty="0"/>
              <a:t>この「自然災害による緊急搬送」の補償項目につきましては、ロータリー章典、</a:t>
            </a:r>
            <a:r>
              <a:rPr kumimoji="1" lang="en-US" altLang="ja-JP" dirty="0"/>
              <a:t>41</a:t>
            </a:r>
            <a:r>
              <a:rPr kumimoji="1" lang="ja-JP" altLang="en-US" dirty="0"/>
              <a:t>の</a:t>
            </a:r>
            <a:r>
              <a:rPr kumimoji="1" lang="en-US" altLang="ja-JP" dirty="0"/>
              <a:t>50</a:t>
            </a:r>
            <a:r>
              <a:rPr kumimoji="1" lang="ja-JP" altLang="en-US" dirty="0"/>
              <a:t>の</a:t>
            </a:r>
            <a:r>
              <a:rPr kumimoji="1" lang="en-US" altLang="ja-JP" dirty="0"/>
              <a:t>12</a:t>
            </a:r>
            <a:r>
              <a:rPr kumimoji="1" lang="ja-JP" altLang="en-US" dirty="0"/>
              <a:t>、</a:t>
            </a:r>
            <a:r>
              <a:rPr kumimoji="1" lang="en-US" altLang="ja-JP" dirty="0"/>
              <a:t>G</a:t>
            </a:r>
            <a:r>
              <a:rPr kumimoji="1" lang="ja-JP" altLang="en-US" dirty="0"/>
              <a:t>に規定されております。</a:t>
            </a:r>
            <a:endParaRPr kumimoji="1" lang="en-US" altLang="ja-JP" dirty="0"/>
          </a:p>
          <a:p>
            <a:endParaRPr kumimoji="1" lang="en-US" altLang="ja-JP" dirty="0"/>
          </a:p>
          <a:p>
            <a:r>
              <a:rPr kumimoji="1" lang="ja-JP" altLang="en-US" dirty="0"/>
              <a:t>ライジェムの調査では、通常の海外旅行保険に、この補償項目と</a:t>
            </a:r>
            <a:r>
              <a:rPr kumimoji="1" lang="en-US" altLang="ja-JP" dirty="0"/>
              <a:t>500</a:t>
            </a:r>
            <a:r>
              <a:rPr kumimoji="1" lang="ja-JP" altLang="en-US" dirty="0"/>
              <a:t>万円の補償金額が付いているものは、市場には出ていないようです。</a:t>
            </a:r>
            <a:endParaRPr kumimoji="1" lang="en-US" altLang="ja-JP" dirty="0"/>
          </a:p>
          <a:p>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8</a:t>
            </a:fld>
            <a:endParaRPr kumimoji="1" lang="ja-JP" altLang="en-US"/>
          </a:p>
        </p:txBody>
      </p:sp>
    </p:spTree>
    <p:extLst>
      <p:ext uri="{BB962C8B-B14F-4D97-AF65-F5344CB8AC3E}">
        <p14:creationId xmlns:p14="http://schemas.microsoft.com/office/powerpoint/2010/main" val="1636777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（ナレーション）</a:t>
            </a:r>
            <a:endParaRPr kumimoji="1" lang="en-US" altLang="ja-JP" dirty="0"/>
          </a:p>
          <a:p>
            <a:endParaRPr kumimoji="1" lang="ja-JP" altLang="en-US" dirty="0"/>
          </a:p>
          <a:p>
            <a:r>
              <a:rPr kumimoji="1" lang="ja-JP" altLang="en-US" dirty="0"/>
              <a:t>質問２、：年齢制限は、ありますか？</a:t>
            </a:r>
            <a:endParaRPr kumimoji="1" lang="en-US" altLang="ja-JP" dirty="0"/>
          </a:p>
          <a:p>
            <a:endParaRPr kumimoji="1" lang="ja-JP" altLang="en-US" dirty="0"/>
          </a:p>
          <a:p>
            <a:r>
              <a:rPr kumimoji="1" lang="ja-JP" altLang="en-US" dirty="0"/>
              <a:t>回答、：オービーワン型には、年齢制限はありません。ただし、７０歳以上の場合には、少し高くなります。</a:t>
            </a:r>
          </a:p>
          <a:p>
            <a:endParaRPr kumimoji="1" lang="ja-JP" altLang="en-US" dirty="0"/>
          </a:p>
          <a:p>
            <a:r>
              <a:rPr kumimoji="1" lang="ja-JP" altLang="en-US" dirty="0"/>
              <a:t>質問３、：台湾の姉妹ロータリークラブの行事にロータリアンとローターアクトが行きますが、一緒に保険に加入できますか？</a:t>
            </a:r>
            <a:endParaRPr kumimoji="1" lang="en-US" altLang="ja-JP" dirty="0"/>
          </a:p>
          <a:p>
            <a:endParaRPr kumimoji="1" lang="ja-JP" altLang="en-US" dirty="0"/>
          </a:p>
          <a:p>
            <a:r>
              <a:rPr kumimoji="1" lang="ja-JP" altLang="en-US" dirty="0"/>
              <a:t>回答、：もちろん、出来ます。</a:t>
            </a:r>
          </a:p>
          <a:p>
            <a:endParaRPr kumimoji="1" lang="en-US" altLang="ja-JP" dirty="0"/>
          </a:p>
          <a:p>
            <a:endParaRPr kumimoji="1" lang="en-US" altLang="ja-JP" dirty="0"/>
          </a:p>
          <a:p>
            <a:r>
              <a:rPr kumimoji="1" lang="ja-JP" altLang="en-US" dirty="0"/>
              <a:t>（</a:t>
            </a:r>
            <a:r>
              <a:rPr kumimoji="1" lang="en-US" altLang="ja-JP" dirty="0"/>
              <a:t>NEXT</a:t>
            </a:r>
            <a:r>
              <a:rPr kumimoji="1" lang="ja-JP" altLang="en-US" dirty="0"/>
              <a:t>）自動</a:t>
            </a:r>
          </a:p>
          <a:p>
            <a:endParaRPr kumimoji="1" lang="ja-JP" altLang="en-US" dirty="0"/>
          </a:p>
        </p:txBody>
      </p:sp>
      <p:sp>
        <p:nvSpPr>
          <p:cNvPr id="4" name="スライド番号プレースホルダー 3"/>
          <p:cNvSpPr>
            <a:spLocks noGrp="1"/>
          </p:cNvSpPr>
          <p:nvPr>
            <p:ph type="sldNum" sz="quarter" idx="5"/>
          </p:nvPr>
        </p:nvSpPr>
        <p:spPr/>
        <p:txBody>
          <a:bodyPr/>
          <a:lstStyle/>
          <a:p>
            <a:fld id="{5EEAE153-9109-4AEA-A3E6-B52396929020}" type="slidenum">
              <a:rPr kumimoji="1" lang="ja-JP" altLang="en-US" smtClean="0"/>
              <a:t>9</a:t>
            </a:fld>
            <a:endParaRPr kumimoji="1" lang="ja-JP" altLang="en-US"/>
          </a:p>
        </p:txBody>
      </p:sp>
    </p:spTree>
    <p:extLst>
      <p:ext uri="{BB962C8B-B14F-4D97-AF65-F5344CB8AC3E}">
        <p14:creationId xmlns:p14="http://schemas.microsoft.com/office/powerpoint/2010/main" val="672496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E71DC9-30E7-268C-B785-9037CA88FCE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1B555DF-2722-ABD1-2705-181AD1E60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C2FE93C-F6E8-4B1B-5038-CCDD3E2A585C}"/>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5" name="フッター プレースホルダー 4">
            <a:extLst>
              <a:ext uri="{FF2B5EF4-FFF2-40B4-BE49-F238E27FC236}">
                <a16:creationId xmlns:a16="http://schemas.microsoft.com/office/drawing/2014/main" id="{54ED9C53-DAFD-F6D9-BFAC-25FDC2989BF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C7D7936-FA79-DA1E-D5EE-BC75D973EA0F}"/>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503758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3AF7E8-2E23-BF80-A8B8-4E8C2C0F563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91D381B-9DF6-EDE7-EFE5-5DE79316296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9F81943-871F-D129-60A5-36010291CDC0}"/>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5" name="フッター プレースホルダー 4">
            <a:extLst>
              <a:ext uri="{FF2B5EF4-FFF2-40B4-BE49-F238E27FC236}">
                <a16:creationId xmlns:a16="http://schemas.microsoft.com/office/drawing/2014/main" id="{BD655F72-44F5-468B-C673-4D5C01D34C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B54AAE5-7F15-335D-9755-9FCF7E421A36}"/>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168619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26BF382-8D62-098E-5975-92F027A9C8E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B9B7335-A6BC-D186-D32C-D2606851961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C51EB7-208D-9F65-FA15-601919ECC03F}"/>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5" name="フッター プレースホルダー 4">
            <a:extLst>
              <a:ext uri="{FF2B5EF4-FFF2-40B4-BE49-F238E27FC236}">
                <a16:creationId xmlns:a16="http://schemas.microsoft.com/office/drawing/2014/main" id="{30046217-726A-5ABD-2174-F12748C6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C98C54-116E-87F5-34AB-A8EF931898F2}"/>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9824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6FD7A9-1548-CF5F-4659-2AE67FD2B87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CE2BB74-84AA-5E68-FF47-5D715274D2E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1DBE819-9849-52F5-1706-AEBABBE99173}"/>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5" name="フッター プレースホルダー 4">
            <a:extLst>
              <a:ext uri="{FF2B5EF4-FFF2-40B4-BE49-F238E27FC236}">
                <a16:creationId xmlns:a16="http://schemas.microsoft.com/office/drawing/2014/main" id="{29D1713A-AF5C-5A49-934C-8B91461B4C1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EE2A558-17EE-9A56-1B6A-C614FFEC07C0}"/>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423197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30BB26-4F29-BDA3-E5B4-B7077F6590E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1F8DC97-71BE-8F0E-5040-96D7E5CCDA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4DE016A8-EDC7-2F53-4562-7FE4924BE3EB}"/>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5" name="フッター プレースホルダー 4">
            <a:extLst>
              <a:ext uri="{FF2B5EF4-FFF2-40B4-BE49-F238E27FC236}">
                <a16:creationId xmlns:a16="http://schemas.microsoft.com/office/drawing/2014/main" id="{3EF2B6F1-7F76-145D-E406-4E8852E3F57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AC5750E-99D2-4BDF-4A9F-EA973BC8132E}"/>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3290471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E6E90B-3DE4-F6DB-2B7D-F0F1F7192DF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40F8BDB-3A56-6E44-E31D-AAFD52EFD7F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7F7F547-6CD6-BC77-B13A-B2D300B0B9E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DD53A013-5971-77CE-6B10-E7EDF6A66588}"/>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6" name="フッター プレースホルダー 5">
            <a:extLst>
              <a:ext uri="{FF2B5EF4-FFF2-40B4-BE49-F238E27FC236}">
                <a16:creationId xmlns:a16="http://schemas.microsoft.com/office/drawing/2014/main" id="{B4B79C47-9340-A4BF-8EC7-2D4B4CCDA02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A1B28E1-3E8D-AD67-064C-0A54CA80EBF9}"/>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3058719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D894D7-0CC1-4D17-1BE8-53E7A453003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2F13763-3233-3BBC-D22D-F74E74A957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8D8061E6-58B7-3277-9928-3D016FC5494C}"/>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AE3A41-9FE6-E797-8EC1-7D09188851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B282541-1E60-D77A-2FCA-C9008EE0D89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AB3961B-C524-807D-83D2-1F9082E2F8C6}"/>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8" name="フッター プレースホルダー 7">
            <a:extLst>
              <a:ext uri="{FF2B5EF4-FFF2-40B4-BE49-F238E27FC236}">
                <a16:creationId xmlns:a16="http://schemas.microsoft.com/office/drawing/2014/main" id="{1567CA26-37B4-9D55-77C2-46389EC469B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D4B3DCD-C676-BA8B-4498-D9E442E0E6E9}"/>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29847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F76647-5ECC-D73F-8EB2-5320661451DB}"/>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2911270-83F2-9597-7400-F54B510B79CC}"/>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4" name="フッター プレースホルダー 3">
            <a:extLst>
              <a:ext uri="{FF2B5EF4-FFF2-40B4-BE49-F238E27FC236}">
                <a16:creationId xmlns:a16="http://schemas.microsoft.com/office/drawing/2014/main" id="{27C983BD-C629-472B-1E92-8ECE983D58A9}"/>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73F6D3C-F994-DF94-62BC-77311AB83782}"/>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3919569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07A8C70-3511-F9E9-BA2D-0A4153186634}"/>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3" name="フッター プレースホルダー 2">
            <a:extLst>
              <a:ext uri="{FF2B5EF4-FFF2-40B4-BE49-F238E27FC236}">
                <a16:creationId xmlns:a16="http://schemas.microsoft.com/office/drawing/2014/main" id="{B29B95B3-DDFD-0D49-8E59-6A45874CF3E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00FEEF-33D7-19C8-C186-C83D6F893233}"/>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210978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68DF3A-18A2-BB71-3A5E-3FAC8D8BC0F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1EB8B1-BE3B-D47C-DC71-9E294F5267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9A1FF4D-D533-8B1A-B5E8-A6F6E3C6A8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BED8DC8-F0FA-5AB0-4746-7B24B6725280}"/>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6" name="フッター プレースホルダー 5">
            <a:extLst>
              <a:ext uri="{FF2B5EF4-FFF2-40B4-BE49-F238E27FC236}">
                <a16:creationId xmlns:a16="http://schemas.microsoft.com/office/drawing/2014/main" id="{2F91FE7A-9A69-8709-CAD5-B0B2143F4B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AE277A-383C-4477-D46A-A6202624C1F3}"/>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3851535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203A33-E6F7-095B-1266-9E0E5CE1DFA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5B78987-6BF8-4EF4-2E1A-F7FB684046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47DF4C6-2088-CC08-249F-DFCBB17B96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C0359D-9FE0-E593-5DA2-97E64D48CDF3}"/>
              </a:ext>
            </a:extLst>
          </p:cNvPr>
          <p:cNvSpPr>
            <a:spLocks noGrp="1"/>
          </p:cNvSpPr>
          <p:nvPr>
            <p:ph type="dt" sz="half" idx="10"/>
          </p:nvPr>
        </p:nvSpPr>
        <p:spPr/>
        <p:txBody>
          <a:bodyPr/>
          <a:lstStyle/>
          <a:p>
            <a:fld id="{9FBBB988-6B91-4947-8578-21696DF2E18C}" type="datetimeFigureOut">
              <a:rPr kumimoji="1" lang="ja-JP" altLang="en-US" smtClean="0"/>
              <a:t>2024/6/14</a:t>
            </a:fld>
            <a:endParaRPr kumimoji="1" lang="ja-JP" altLang="en-US"/>
          </a:p>
        </p:txBody>
      </p:sp>
      <p:sp>
        <p:nvSpPr>
          <p:cNvPr id="6" name="フッター プレースホルダー 5">
            <a:extLst>
              <a:ext uri="{FF2B5EF4-FFF2-40B4-BE49-F238E27FC236}">
                <a16:creationId xmlns:a16="http://schemas.microsoft.com/office/drawing/2014/main" id="{E4ADBBB2-21A3-D9CC-0620-31C94B17960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F23B002-6861-2D28-26E6-0510EB6D671B}"/>
              </a:ext>
            </a:extLst>
          </p:cNvPr>
          <p:cNvSpPr>
            <a:spLocks noGrp="1"/>
          </p:cNvSpPr>
          <p:nvPr>
            <p:ph type="sldNum" sz="quarter" idx="12"/>
          </p:nvPr>
        </p:nvSpPr>
        <p:spPr/>
        <p:txBody>
          <a:body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1494201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78DF0C9-6878-67FD-132D-F188DDEF9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3297925-0FF3-788D-56C1-FEBD44269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AC5B9B-49EC-7C1B-5312-BB1C91916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B988-6B91-4947-8578-21696DF2E18C}" type="datetimeFigureOut">
              <a:rPr kumimoji="1" lang="ja-JP" altLang="en-US" smtClean="0"/>
              <a:t>2024/6/14</a:t>
            </a:fld>
            <a:endParaRPr kumimoji="1" lang="ja-JP" altLang="en-US"/>
          </a:p>
        </p:txBody>
      </p:sp>
      <p:sp>
        <p:nvSpPr>
          <p:cNvPr id="5" name="フッター プレースホルダー 4">
            <a:extLst>
              <a:ext uri="{FF2B5EF4-FFF2-40B4-BE49-F238E27FC236}">
                <a16:creationId xmlns:a16="http://schemas.microsoft.com/office/drawing/2014/main" id="{9C75FE12-0C53-31E3-AE94-EA896983E2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C529709-B5A7-C80B-4FA4-F82E7189E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C2D878-DD70-40E1-B489-409E9E679E65}" type="slidenum">
              <a:rPr kumimoji="1" lang="ja-JP" altLang="en-US" smtClean="0"/>
              <a:t>‹#›</a:t>
            </a:fld>
            <a:endParaRPr kumimoji="1" lang="ja-JP" altLang="en-US"/>
          </a:p>
        </p:txBody>
      </p:sp>
    </p:spTree>
    <p:extLst>
      <p:ext uri="{BB962C8B-B14F-4D97-AF65-F5344CB8AC3E}">
        <p14:creationId xmlns:p14="http://schemas.microsoft.com/office/powerpoint/2010/main" val="368785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5" Type="http://schemas.openxmlformats.org/officeDocument/2006/relationships/image" Target="../media/image9.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mp3"/><Relationship Id="rId1" Type="http://schemas.microsoft.com/office/2007/relationships/media" Target="../media/media14.mp3"/><Relationship Id="rId5" Type="http://schemas.openxmlformats.org/officeDocument/2006/relationships/image" Target="../media/image9.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7.xml"/><Relationship Id="rId7" Type="http://schemas.openxmlformats.org/officeDocument/2006/relationships/image" Target="../media/image3.png"/><Relationship Id="rId12" Type="http://schemas.openxmlformats.org/officeDocument/2006/relationships/image" Target="../media/image8.jpeg"/><Relationship Id="rId2" Type="http://schemas.openxmlformats.org/officeDocument/2006/relationships/audio" Target="../media/media15.mp3"/><Relationship Id="rId1" Type="http://schemas.microsoft.com/office/2007/relationships/media" Target="../media/media15.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2.xm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9.png"/><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7.xml"/><Relationship Id="rId7" Type="http://schemas.openxmlformats.org/officeDocument/2006/relationships/image" Target="../media/image12.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tmp"/><Relationship Id="rId5" Type="http://schemas.openxmlformats.org/officeDocument/2006/relationships/image" Target="../media/image10.tmp"/><Relationship Id="rId4" Type="http://schemas.openxmlformats.org/officeDocument/2006/relationships/notesSlide" Target="../notesSlides/notesSlide5.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9.png"/><Relationship Id="rId5" Type="http://schemas.openxmlformats.org/officeDocument/2006/relationships/image" Target="../media/image14.emf"/><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slideLayout" Target="../slideLayouts/slideLayout7.xml"/><Relationship Id="rId7" Type="http://schemas.openxmlformats.org/officeDocument/2006/relationships/image" Target="../media/image17.png"/><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6.jpeg"/><Relationship Id="rId11" Type="http://schemas.openxmlformats.org/officeDocument/2006/relationships/image" Target="../media/image9.png"/><Relationship Id="rId5" Type="http://schemas.openxmlformats.org/officeDocument/2006/relationships/image" Target="../media/image15.jpg"/><Relationship Id="rId10" Type="http://schemas.openxmlformats.org/officeDocument/2006/relationships/image" Target="../media/image20.png"/><Relationship Id="rId4" Type="http://schemas.openxmlformats.org/officeDocument/2006/relationships/notesSlide" Target="../notesSlides/notesSlide7.xml"/><Relationship Id="rId9"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microsoft.com/office/2007/relationships/media" Target="../media/media8.mp3"/><Relationship Id="rId7" Type="http://schemas.openxmlformats.org/officeDocument/2006/relationships/image" Target="../media/image9.png"/><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notesSlide" Target="../notesSlides/notesSlide8.xml"/><Relationship Id="rId5" Type="http://schemas.openxmlformats.org/officeDocument/2006/relationships/slideLayout" Target="../slideLayouts/slideLayout7.xml"/><Relationship Id="rId4" Type="http://schemas.openxmlformats.org/officeDocument/2006/relationships/audio" Target="../media/media8.mp3"/></Relationships>
</file>

<file path=ppt/slides/_rels/slide9.xml.rels><?xml version="1.0" encoding="UTF-8" standalone="yes"?>
<Relationships xmlns="http://schemas.openxmlformats.org/package/2006/relationships"><Relationship Id="rId8" Type="http://schemas.openxmlformats.org/officeDocument/2006/relationships/audio" Target="../media/media12.mp3"/><Relationship Id="rId3" Type="http://schemas.microsoft.com/office/2007/relationships/media" Target="../media/media10.mp3"/><Relationship Id="rId7" Type="http://schemas.microsoft.com/office/2007/relationships/media" Target="../media/media12.mp3"/><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audio" Target="../media/media11.mp3"/><Relationship Id="rId11" Type="http://schemas.openxmlformats.org/officeDocument/2006/relationships/image" Target="../media/image9.png"/><Relationship Id="rId5" Type="http://schemas.microsoft.com/office/2007/relationships/media" Target="../media/media11.mp3"/><Relationship Id="rId10" Type="http://schemas.openxmlformats.org/officeDocument/2006/relationships/notesSlide" Target="../notesSlides/notesSlide9.xml"/><Relationship Id="rId4" Type="http://schemas.openxmlformats.org/officeDocument/2006/relationships/audio" Target="../media/media10.mp3"/><Relationship Id="rId9"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90E43E5-C8DA-B503-A0B2-3850172044E6}"/>
              </a:ext>
            </a:extLst>
          </p:cNvPr>
          <p:cNvSpPr>
            <a:spLocks noGrp="1"/>
          </p:cNvSpPr>
          <p:nvPr>
            <p:ph type="sldNum" sz="quarter" idx="12"/>
          </p:nvPr>
        </p:nvSpPr>
        <p:spPr/>
        <p:txBody>
          <a:bodyPr/>
          <a:lstStyle/>
          <a:p>
            <a:fld id="{82D1A529-3DA2-4B89-AB8C-89C3A2734B6A}" type="slidenum">
              <a:rPr kumimoji="1" lang="ja-JP" altLang="en-US" smtClean="0"/>
              <a:t>1</a:t>
            </a:fld>
            <a:endParaRPr kumimoji="1" lang="ja-JP" altLang="en-US"/>
          </a:p>
        </p:txBody>
      </p:sp>
      <p:grpSp>
        <p:nvGrpSpPr>
          <p:cNvPr id="7" name="グループ化 6">
            <a:extLst>
              <a:ext uri="{FF2B5EF4-FFF2-40B4-BE49-F238E27FC236}">
                <a16:creationId xmlns:a16="http://schemas.microsoft.com/office/drawing/2014/main" id="{91A4A759-67AE-5756-9A27-170CC4F80CDF}"/>
              </a:ext>
            </a:extLst>
          </p:cNvPr>
          <p:cNvGrpSpPr/>
          <p:nvPr/>
        </p:nvGrpSpPr>
        <p:grpSpPr>
          <a:xfrm>
            <a:off x="0" y="0"/>
            <a:ext cx="12192000" cy="6891144"/>
            <a:chOff x="0" y="-14670"/>
            <a:chExt cx="12192000" cy="6891144"/>
          </a:xfrm>
        </p:grpSpPr>
        <p:sp>
          <p:nvSpPr>
            <p:cNvPr id="4" name="二等辺三角形 3">
              <a:extLst>
                <a:ext uri="{FF2B5EF4-FFF2-40B4-BE49-F238E27FC236}">
                  <a16:creationId xmlns:a16="http://schemas.microsoft.com/office/drawing/2014/main" id="{4F94BBF8-230B-755F-372F-575ACCA4F25F}"/>
                </a:ext>
              </a:extLst>
            </p:cNvPr>
            <p:cNvSpPr/>
            <p:nvPr/>
          </p:nvSpPr>
          <p:spPr>
            <a:xfrm rot="10800000">
              <a:off x="532589" y="-14670"/>
              <a:ext cx="4746674" cy="3949969"/>
            </a:xfrm>
            <a:custGeom>
              <a:avLst/>
              <a:gdLst>
                <a:gd name="connsiteX0" fmla="*/ 0 w 1282700"/>
                <a:gd name="connsiteY0" fmla="*/ 838200 h 838200"/>
                <a:gd name="connsiteX1" fmla="*/ 641350 w 1282700"/>
                <a:gd name="connsiteY1" fmla="*/ 0 h 838200"/>
                <a:gd name="connsiteX2" fmla="*/ 1282700 w 1282700"/>
                <a:gd name="connsiteY2" fmla="*/ 838200 h 838200"/>
                <a:gd name="connsiteX3" fmla="*/ 0 w 1282700"/>
                <a:gd name="connsiteY3" fmla="*/ 838200 h 838200"/>
                <a:gd name="connsiteX0" fmla="*/ 911679 w 2194379"/>
                <a:gd name="connsiteY0" fmla="*/ 4713514 h 4713514"/>
                <a:gd name="connsiteX1" fmla="*/ 0 w 2194379"/>
                <a:gd name="connsiteY1" fmla="*/ 0 h 4713514"/>
                <a:gd name="connsiteX2" fmla="*/ 2194379 w 2194379"/>
                <a:gd name="connsiteY2" fmla="*/ 4713514 h 4713514"/>
                <a:gd name="connsiteX3" fmla="*/ 911679 w 2194379"/>
                <a:gd name="connsiteY3" fmla="*/ 4713514 h 4713514"/>
                <a:gd name="connsiteX0" fmla="*/ 0 w 4766128"/>
                <a:gd name="connsiteY0" fmla="*/ 4699000 h 4713514"/>
                <a:gd name="connsiteX1" fmla="*/ 2571749 w 4766128"/>
                <a:gd name="connsiteY1" fmla="*/ 0 h 4713514"/>
                <a:gd name="connsiteX2" fmla="*/ 4766128 w 4766128"/>
                <a:gd name="connsiteY2" fmla="*/ 4713514 h 4713514"/>
                <a:gd name="connsiteX3" fmla="*/ 0 w 4766128"/>
                <a:gd name="connsiteY3" fmla="*/ 4699000 h 4713514"/>
                <a:gd name="connsiteX0" fmla="*/ 0 w 4805039"/>
                <a:gd name="connsiteY0" fmla="*/ 4699000 h 4723242"/>
                <a:gd name="connsiteX1" fmla="*/ 2571749 w 4805039"/>
                <a:gd name="connsiteY1" fmla="*/ 0 h 4723242"/>
                <a:gd name="connsiteX2" fmla="*/ 4805039 w 4805039"/>
                <a:gd name="connsiteY2" fmla="*/ 4723242 h 4723242"/>
                <a:gd name="connsiteX3" fmla="*/ 0 w 4805039"/>
                <a:gd name="connsiteY3" fmla="*/ 4699000 h 4723242"/>
                <a:gd name="connsiteX0" fmla="*/ 0 w 4805039"/>
                <a:gd name="connsiteY0" fmla="*/ 4699000 h 4723242"/>
                <a:gd name="connsiteX1" fmla="*/ 2620388 w 4805039"/>
                <a:gd name="connsiteY1" fmla="*/ 0 h 4723242"/>
                <a:gd name="connsiteX2" fmla="*/ 4805039 w 4805039"/>
                <a:gd name="connsiteY2" fmla="*/ 4723242 h 4723242"/>
                <a:gd name="connsiteX3" fmla="*/ 0 w 4805039"/>
                <a:gd name="connsiteY3" fmla="*/ 4699000 h 4723242"/>
                <a:gd name="connsiteX0" fmla="*/ 0 w 4756401"/>
                <a:gd name="connsiteY0" fmla="*/ 4699000 h 4723242"/>
                <a:gd name="connsiteX1" fmla="*/ 2571750 w 4756401"/>
                <a:gd name="connsiteY1" fmla="*/ 0 h 4723242"/>
                <a:gd name="connsiteX2" fmla="*/ 4756401 w 4756401"/>
                <a:gd name="connsiteY2" fmla="*/ 4723242 h 4723242"/>
                <a:gd name="connsiteX3" fmla="*/ 0 w 4756401"/>
                <a:gd name="connsiteY3" fmla="*/ 4699000 h 4723242"/>
                <a:gd name="connsiteX0" fmla="*/ 0 w 4746674"/>
                <a:gd name="connsiteY0" fmla="*/ 4699000 h 4723242"/>
                <a:gd name="connsiteX1" fmla="*/ 2562023 w 4746674"/>
                <a:gd name="connsiteY1" fmla="*/ 0 h 4723242"/>
                <a:gd name="connsiteX2" fmla="*/ 4746674 w 4746674"/>
                <a:gd name="connsiteY2" fmla="*/ 4723242 h 4723242"/>
                <a:gd name="connsiteX3" fmla="*/ 0 w 4746674"/>
                <a:gd name="connsiteY3" fmla="*/ 4699000 h 4723242"/>
                <a:gd name="connsiteX0" fmla="*/ 0 w 4746674"/>
                <a:gd name="connsiteY0" fmla="*/ 4728183 h 4728183"/>
                <a:gd name="connsiteX1" fmla="*/ 2562023 w 4746674"/>
                <a:gd name="connsiteY1" fmla="*/ 0 h 4728183"/>
                <a:gd name="connsiteX2" fmla="*/ 4746674 w 4746674"/>
                <a:gd name="connsiteY2" fmla="*/ 4723242 h 4728183"/>
                <a:gd name="connsiteX3" fmla="*/ 0 w 4746674"/>
                <a:gd name="connsiteY3" fmla="*/ 4728183 h 4728183"/>
                <a:gd name="connsiteX0" fmla="*/ 0 w 4746674"/>
                <a:gd name="connsiteY0" fmla="*/ 3911059 h 3911059"/>
                <a:gd name="connsiteX1" fmla="*/ 2134006 w 4746674"/>
                <a:gd name="connsiteY1" fmla="*/ 0 h 3911059"/>
                <a:gd name="connsiteX2" fmla="*/ 4746674 w 4746674"/>
                <a:gd name="connsiteY2" fmla="*/ 3906118 h 3911059"/>
                <a:gd name="connsiteX3" fmla="*/ 0 w 4746674"/>
                <a:gd name="connsiteY3" fmla="*/ 3911059 h 3911059"/>
                <a:gd name="connsiteX0" fmla="*/ 0 w 4746674"/>
                <a:gd name="connsiteY0" fmla="*/ 3949969 h 3949969"/>
                <a:gd name="connsiteX1" fmla="*/ 2124278 w 4746674"/>
                <a:gd name="connsiteY1" fmla="*/ 0 h 3949969"/>
                <a:gd name="connsiteX2" fmla="*/ 4746674 w 4746674"/>
                <a:gd name="connsiteY2" fmla="*/ 3945028 h 3949969"/>
                <a:gd name="connsiteX3" fmla="*/ 0 w 4746674"/>
                <a:gd name="connsiteY3" fmla="*/ 3949969 h 3949969"/>
              </a:gdLst>
              <a:ahLst/>
              <a:cxnLst>
                <a:cxn ang="0">
                  <a:pos x="connsiteX0" y="connsiteY0"/>
                </a:cxn>
                <a:cxn ang="0">
                  <a:pos x="connsiteX1" y="connsiteY1"/>
                </a:cxn>
                <a:cxn ang="0">
                  <a:pos x="connsiteX2" y="connsiteY2"/>
                </a:cxn>
                <a:cxn ang="0">
                  <a:pos x="connsiteX3" y="connsiteY3"/>
                </a:cxn>
              </a:cxnLst>
              <a:rect l="l" t="t" r="r" b="b"/>
              <a:pathLst>
                <a:path w="4746674" h="3949969">
                  <a:moveTo>
                    <a:pt x="0" y="3949969"/>
                  </a:moveTo>
                  <a:lnTo>
                    <a:pt x="2124278" y="0"/>
                  </a:lnTo>
                  <a:lnTo>
                    <a:pt x="4746674" y="3945028"/>
                  </a:lnTo>
                  <a:lnTo>
                    <a:pt x="0" y="3949969"/>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五方向 4">
              <a:extLst>
                <a:ext uri="{FF2B5EF4-FFF2-40B4-BE49-F238E27FC236}">
                  <a16:creationId xmlns:a16="http://schemas.microsoft.com/office/drawing/2014/main" id="{047A3819-3CA0-C80D-85F5-03FDD6F9DA52}"/>
                </a:ext>
              </a:extLst>
            </p:cNvPr>
            <p:cNvSpPr/>
            <p:nvPr/>
          </p:nvSpPr>
          <p:spPr>
            <a:xfrm>
              <a:off x="0" y="0"/>
              <a:ext cx="3171217" cy="6858000"/>
            </a:xfrm>
            <a:custGeom>
              <a:avLst/>
              <a:gdLst>
                <a:gd name="connsiteX0" fmla="*/ 0 w 2628900"/>
                <a:gd name="connsiteY0" fmla="*/ 0 h 2921000"/>
                <a:gd name="connsiteX1" fmla="*/ 1136657 w 2628900"/>
                <a:gd name="connsiteY1" fmla="*/ 0 h 2921000"/>
                <a:gd name="connsiteX2" fmla="*/ 2628900 w 2628900"/>
                <a:gd name="connsiteY2" fmla="*/ 1460500 h 2921000"/>
                <a:gd name="connsiteX3" fmla="*/ 1136657 w 2628900"/>
                <a:gd name="connsiteY3" fmla="*/ 2921000 h 2921000"/>
                <a:gd name="connsiteX4" fmla="*/ 0 w 2628900"/>
                <a:gd name="connsiteY4" fmla="*/ 2921000 h 2921000"/>
                <a:gd name="connsiteX5" fmla="*/ 0 w 2628900"/>
                <a:gd name="connsiteY5" fmla="*/ 0 h 2921000"/>
                <a:gd name="connsiteX0" fmla="*/ 0 w 2628900"/>
                <a:gd name="connsiteY0" fmla="*/ 25400 h 2946400"/>
                <a:gd name="connsiteX1" fmla="*/ 577857 w 2628900"/>
                <a:gd name="connsiteY1" fmla="*/ 0 h 2946400"/>
                <a:gd name="connsiteX2" fmla="*/ 2628900 w 2628900"/>
                <a:gd name="connsiteY2" fmla="*/ 1485900 h 2946400"/>
                <a:gd name="connsiteX3" fmla="*/ 1136657 w 2628900"/>
                <a:gd name="connsiteY3" fmla="*/ 2946400 h 2946400"/>
                <a:gd name="connsiteX4" fmla="*/ 0 w 2628900"/>
                <a:gd name="connsiteY4" fmla="*/ 2946400 h 2946400"/>
                <a:gd name="connsiteX5" fmla="*/ 0 w 2628900"/>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136657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853479"/>
                <a:gd name="connsiteY0" fmla="*/ 25400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0 w 2853479"/>
                <a:gd name="connsiteY5" fmla="*/ 25400 h 2946400"/>
                <a:gd name="connsiteX0" fmla="*/ 7926 w 2853479"/>
                <a:gd name="connsiteY0" fmla="*/ 2484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7926 w 2853479"/>
                <a:gd name="connsiteY5" fmla="*/ 2484 h 2946400"/>
                <a:gd name="connsiteX0" fmla="*/ 7926 w 3298703"/>
                <a:gd name="connsiteY0" fmla="*/ 2484 h 2946400"/>
                <a:gd name="connsiteX1" fmla="*/ 577857 w 3298703"/>
                <a:gd name="connsiteY1" fmla="*/ 0 h 2946400"/>
                <a:gd name="connsiteX2" fmla="*/ 3298703 w 3298703"/>
                <a:gd name="connsiteY2" fmla="*/ 1684648 h 2946400"/>
                <a:gd name="connsiteX3" fmla="*/ 1651868 w 3298703"/>
                <a:gd name="connsiteY3" fmla="*/ 2946400 h 2946400"/>
                <a:gd name="connsiteX4" fmla="*/ 0 w 3298703"/>
                <a:gd name="connsiteY4" fmla="*/ 2946400 h 2946400"/>
                <a:gd name="connsiteX5" fmla="*/ 7926 w 3298703"/>
                <a:gd name="connsiteY5" fmla="*/ 2484 h 29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703" h="2946400">
                  <a:moveTo>
                    <a:pt x="7926" y="2484"/>
                  </a:moveTo>
                  <a:lnTo>
                    <a:pt x="577857" y="0"/>
                  </a:lnTo>
                  <a:lnTo>
                    <a:pt x="3298703" y="1684648"/>
                  </a:lnTo>
                  <a:lnTo>
                    <a:pt x="1651868" y="2946400"/>
                  </a:lnTo>
                  <a:lnTo>
                    <a:pt x="0" y="2946400"/>
                  </a:lnTo>
                  <a:lnTo>
                    <a:pt x="7926" y="2484"/>
                  </a:ln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0F893C7-C7A3-D739-308A-F368AE5E51FD}"/>
                </a:ext>
              </a:extLst>
            </p:cNvPr>
            <p:cNvSpPr/>
            <p:nvPr/>
          </p:nvSpPr>
          <p:spPr>
            <a:xfrm>
              <a:off x="1552874" y="0"/>
              <a:ext cx="10639126" cy="6876474"/>
            </a:xfrm>
            <a:custGeom>
              <a:avLst/>
              <a:gdLst>
                <a:gd name="connsiteX0" fmla="*/ 0 w 5181600"/>
                <a:gd name="connsiteY0" fmla="*/ 0 h 2921000"/>
                <a:gd name="connsiteX1" fmla="*/ 5181600 w 5181600"/>
                <a:gd name="connsiteY1" fmla="*/ 0 h 2921000"/>
                <a:gd name="connsiteX2" fmla="*/ 5181600 w 5181600"/>
                <a:gd name="connsiteY2" fmla="*/ 2921000 h 2921000"/>
                <a:gd name="connsiteX3" fmla="*/ 0 w 5181600"/>
                <a:gd name="connsiteY3" fmla="*/ 2921000 h 2921000"/>
                <a:gd name="connsiteX4" fmla="*/ 0 w 5181600"/>
                <a:gd name="connsiteY4" fmla="*/ 0 h 2921000"/>
                <a:gd name="connsiteX0" fmla="*/ 1600200 w 5181600"/>
                <a:gd name="connsiteY0" fmla="*/ 0 h 2933700"/>
                <a:gd name="connsiteX1" fmla="*/ 5181600 w 5181600"/>
                <a:gd name="connsiteY1" fmla="*/ 12700 h 2933700"/>
                <a:gd name="connsiteX2" fmla="*/ 5181600 w 5181600"/>
                <a:gd name="connsiteY2" fmla="*/ 2933700 h 2933700"/>
                <a:gd name="connsiteX3" fmla="*/ 0 w 5181600"/>
                <a:gd name="connsiteY3" fmla="*/ 2933700 h 2933700"/>
                <a:gd name="connsiteX4" fmla="*/ 1600200 w 5181600"/>
                <a:gd name="connsiteY4" fmla="*/ 0 h 2933700"/>
                <a:gd name="connsiteX0" fmla="*/ 3718560 w 5181600"/>
                <a:gd name="connsiteY0" fmla="*/ 0 h 6840233"/>
                <a:gd name="connsiteX1" fmla="*/ 5181600 w 5181600"/>
                <a:gd name="connsiteY1" fmla="*/ 3919233 h 6840233"/>
                <a:gd name="connsiteX2" fmla="*/ 5181600 w 5181600"/>
                <a:gd name="connsiteY2" fmla="*/ 6840233 h 6840233"/>
                <a:gd name="connsiteX3" fmla="*/ 0 w 5181600"/>
                <a:gd name="connsiteY3" fmla="*/ 6840233 h 6840233"/>
                <a:gd name="connsiteX4" fmla="*/ 3718560 w 5181600"/>
                <a:gd name="connsiteY4" fmla="*/ 0 h 6840233"/>
                <a:gd name="connsiteX0" fmla="*/ 3718560 w 10638971"/>
                <a:gd name="connsiteY0" fmla="*/ 3949 h 6844182"/>
                <a:gd name="connsiteX1" fmla="*/ 10638971 w 10638971"/>
                <a:gd name="connsiteY1" fmla="*/ 0 h 6844182"/>
                <a:gd name="connsiteX2" fmla="*/ 5181600 w 10638971"/>
                <a:gd name="connsiteY2" fmla="*/ 6844182 h 6844182"/>
                <a:gd name="connsiteX3" fmla="*/ 0 w 10638971"/>
                <a:gd name="connsiteY3" fmla="*/ 6844182 h 6844182"/>
                <a:gd name="connsiteX4" fmla="*/ 3718560 w 10638971"/>
                <a:gd name="connsiteY4" fmla="*/ 3949 h 6844182"/>
                <a:gd name="connsiteX0" fmla="*/ 3718560 w 10638971"/>
                <a:gd name="connsiteY0" fmla="*/ 3949 h 6858659"/>
                <a:gd name="connsiteX1" fmla="*/ 10638971 w 10638971"/>
                <a:gd name="connsiteY1" fmla="*/ 0 h 6858659"/>
                <a:gd name="connsiteX2" fmla="*/ 10609943 w 10638971"/>
                <a:gd name="connsiteY2" fmla="*/ 6858659 h 6858659"/>
                <a:gd name="connsiteX3" fmla="*/ 0 w 10638971"/>
                <a:gd name="connsiteY3" fmla="*/ 6844182 h 6858659"/>
                <a:gd name="connsiteX4" fmla="*/ 3718560 w 10638971"/>
                <a:gd name="connsiteY4" fmla="*/ 3949 h 6858659"/>
                <a:gd name="connsiteX0" fmla="*/ 3718560 w 10639126"/>
                <a:gd name="connsiteY0" fmla="*/ 3949 h 6858659"/>
                <a:gd name="connsiteX1" fmla="*/ 10638971 w 10639126"/>
                <a:gd name="connsiteY1" fmla="*/ 0 h 6858659"/>
                <a:gd name="connsiteX2" fmla="*/ 10639126 w 10639126"/>
                <a:gd name="connsiteY2" fmla="*/ 6858659 h 6858659"/>
                <a:gd name="connsiteX3" fmla="*/ 0 w 10639126"/>
                <a:gd name="connsiteY3" fmla="*/ 6844182 h 6858659"/>
                <a:gd name="connsiteX4" fmla="*/ 3718560 w 10639126"/>
                <a:gd name="connsiteY4" fmla="*/ 3949 h 6858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9126" h="6858659">
                  <a:moveTo>
                    <a:pt x="3718560" y="3949"/>
                  </a:moveTo>
                  <a:lnTo>
                    <a:pt x="10638971" y="0"/>
                  </a:lnTo>
                  <a:cubicBezTo>
                    <a:pt x="10639023" y="2286220"/>
                    <a:pt x="10639074" y="4572439"/>
                    <a:pt x="10639126" y="6858659"/>
                  </a:cubicBezTo>
                  <a:lnTo>
                    <a:pt x="0" y="6844182"/>
                  </a:lnTo>
                  <a:lnTo>
                    <a:pt x="3718560" y="3949"/>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正方形/長方形 9">
            <a:extLst>
              <a:ext uri="{FF2B5EF4-FFF2-40B4-BE49-F238E27FC236}">
                <a16:creationId xmlns:a16="http://schemas.microsoft.com/office/drawing/2014/main" id="{7DE81268-518C-5410-BEDF-24201E6FCAB5}"/>
              </a:ext>
            </a:extLst>
          </p:cNvPr>
          <p:cNvSpPr/>
          <p:nvPr/>
        </p:nvSpPr>
        <p:spPr>
          <a:xfrm>
            <a:off x="0" y="1241311"/>
            <a:ext cx="11843014" cy="2887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4000" b="1" dirty="0">
                <a:solidFill>
                  <a:schemeClr val="bg1"/>
                </a:solidFill>
                <a:latin typeface="BIZ UDPゴシック" panose="020B0400000000000000" pitchFamily="50" charset="-128"/>
                <a:ea typeface="BIZ UDPゴシック" panose="020B0400000000000000" pitchFamily="50" charset="-128"/>
              </a:rPr>
              <a:t>2023-2024</a:t>
            </a:r>
            <a:r>
              <a:rPr kumimoji="1" lang="ja-JP" altLang="en-US" sz="4000" b="1" dirty="0">
                <a:solidFill>
                  <a:schemeClr val="bg1"/>
                </a:solidFill>
                <a:latin typeface="BIZ UDPゴシック" panose="020B0400000000000000" pitchFamily="50" charset="-128"/>
                <a:ea typeface="BIZ UDPゴシック" panose="020B0400000000000000" pitchFamily="50" charset="-128"/>
              </a:rPr>
              <a:t>年度</a:t>
            </a:r>
            <a:endParaRPr kumimoji="1" lang="en-US" altLang="ja-JP" sz="40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rPr>
              <a:t>短期海外旅行保険</a:t>
            </a:r>
            <a:r>
              <a:rPr lang="en-US" altLang="ja-JP" sz="4000" b="1" dirty="0">
                <a:solidFill>
                  <a:schemeClr val="bg1"/>
                </a:solidFill>
                <a:latin typeface="BIZ UDPゴシック" panose="020B0400000000000000" pitchFamily="50" charset="-128"/>
                <a:ea typeface="BIZ UDPゴシック" panose="020B0400000000000000" pitchFamily="50" charset="-128"/>
              </a:rPr>
              <a:t>OB1</a:t>
            </a:r>
            <a:r>
              <a:rPr lang="ja-JP" altLang="en-US" sz="4000" b="1" dirty="0">
                <a:solidFill>
                  <a:schemeClr val="bg1"/>
                </a:solidFill>
                <a:latin typeface="BIZ UDPゴシック" panose="020B0400000000000000" pitchFamily="50" charset="-128"/>
                <a:ea typeface="BIZ UDPゴシック" panose="020B0400000000000000" pitchFamily="50" charset="-128"/>
              </a:rPr>
              <a:t>型のお知らせ</a:t>
            </a:r>
            <a:endParaRPr lang="en-US" altLang="ja-JP" sz="40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4000" b="1" dirty="0">
                <a:solidFill>
                  <a:schemeClr val="bg1"/>
                </a:solidFill>
                <a:latin typeface="BIZ UDPゴシック" panose="020B0400000000000000" pitchFamily="50" charset="-128"/>
                <a:ea typeface="BIZ UDPゴシック" panose="020B0400000000000000" pitchFamily="50" charset="-128"/>
              </a:rPr>
              <a:t>全国地区インターアクト委員長合同会議のご提案</a:t>
            </a:r>
          </a:p>
        </p:txBody>
      </p:sp>
      <p:sp>
        <p:nvSpPr>
          <p:cNvPr id="8" name="フッター プレースホルダー 7">
            <a:extLst>
              <a:ext uri="{FF2B5EF4-FFF2-40B4-BE49-F238E27FC236}">
                <a16:creationId xmlns:a16="http://schemas.microsoft.com/office/drawing/2014/main" id="{FEFA56F1-67CD-5EBA-F94B-A530C44B8592}"/>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grpSp>
        <p:nvGrpSpPr>
          <p:cNvPr id="18" name="グループ化 17">
            <a:extLst>
              <a:ext uri="{FF2B5EF4-FFF2-40B4-BE49-F238E27FC236}">
                <a16:creationId xmlns:a16="http://schemas.microsoft.com/office/drawing/2014/main" id="{7273F7E1-8925-4FC7-3596-6CC0155D8D89}"/>
              </a:ext>
            </a:extLst>
          </p:cNvPr>
          <p:cNvGrpSpPr/>
          <p:nvPr/>
        </p:nvGrpSpPr>
        <p:grpSpPr>
          <a:xfrm>
            <a:off x="578144" y="307524"/>
            <a:ext cx="6071012" cy="820731"/>
            <a:chOff x="509049" y="1869286"/>
            <a:chExt cx="6071012" cy="820731"/>
          </a:xfrm>
        </p:grpSpPr>
        <p:sp>
          <p:nvSpPr>
            <p:cNvPr id="9" name="正方形/長方形 8">
              <a:extLst>
                <a:ext uri="{FF2B5EF4-FFF2-40B4-BE49-F238E27FC236}">
                  <a16:creationId xmlns:a16="http://schemas.microsoft.com/office/drawing/2014/main" id="{9F5EB846-7860-7A10-0434-E8BA003025FC}"/>
                </a:ext>
              </a:extLst>
            </p:cNvPr>
            <p:cNvSpPr/>
            <p:nvPr/>
          </p:nvSpPr>
          <p:spPr>
            <a:xfrm>
              <a:off x="2608033" y="1869286"/>
              <a:ext cx="3972028" cy="820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latin typeface="Franklin Gothic Heavy" panose="020B0903020102020204" pitchFamily="34" charset="0"/>
                </a:rPr>
                <a:t>RIJYEM </a:t>
              </a:r>
              <a:r>
                <a:rPr kumimoji="1" lang="en-US" altLang="ja-JP" sz="2800" dirty="0">
                  <a:latin typeface="Franklin Gothic Heavy" panose="020B0903020102020204" pitchFamily="34" charset="0"/>
                </a:rPr>
                <a:t>Platform</a:t>
              </a:r>
              <a:endParaRPr kumimoji="1" lang="ja-JP" altLang="en-US" sz="2800" dirty="0">
                <a:latin typeface="Franklin Gothic Heavy" panose="020B0903020102020204" pitchFamily="34" charset="0"/>
              </a:endParaRPr>
            </a:p>
          </p:txBody>
        </p:sp>
        <p:pic>
          <p:nvPicPr>
            <p:cNvPr id="13" name="図 12">
              <a:extLst>
                <a:ext uri="{FF2B5EF4-FFF2-40B4-BE49-F238E27FC236}">
                  <a16:creationId xmlns:a16="http://schemas.microsoft.com/office/drawing/2014/main" id="{6BF9050B-07C4-6917-0672-DEF217A49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49" y="1922101"/>
              <a:ext cx="2043936" cy="767916"/>
            </a:xfrm>
            <a:prstGeom prst="rect">
              <a:avLst/>
            </a:prstGeom>
          </p:spPr>
        </p:pic>
        <p:sp>
          <p:nvSpPr>
            <p:cNvPr id="12" name="正方形/長方形 11">
              <a:extLst>
                <a:ext uri="{FF2B5EF4-FFF2-40B4-BE49-F238E27FC236}">
                  <a16:creationId xmlns:a16="http://schemas.microsoft.com/office/drawing/2014/main" id="{3D2977DC-8144-0E59-DCA7-7BBFBC12965A}"/>
                </a:ext>
              </a:extLst>
            </p:cNvPr>
            <p:cNvSpPr/>
            <p:nvPr/>
          </p:nvSpPr>
          <p:spPr>
            <a:xfrm>
              <a:off x="2576524" y="1960314"/>
              <a:ext cx="63018" cy="6508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2">
            <a:extLst>
              <a:ext uri="{FF2B5EF4-FFF2-40B4-BE49-F238E27FC236}">
                <a16:creationId xmlns:a16="http://schemas.microsoft.com/office/drawing/2014/main" id="{C20464C1-5A69-8F55-9786-E2F07630B69F}"/>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2D1A529-3DA2-4B89-AB8C-89C3A2734B6A}" type="slidenum">
              <a:rPr lang="ja-JP" altLang="en-US" smtClean="0"/>
              <a:pPr/>
              <a:t>1</a:t>
            </a:fld>
            <a:endParaRPr lang="ja-JP" altLang="en-US"/>
          </a:p>
        </p:txBody>
      </p:sp>
      <p:pic>
        <p:nvPicPr>
          <p:cNvPr id="11" name="図 10">
            <a:extLst>
              <a:ext uri="{FF2B5EF4-FFF2-40B4-BE49-F238E27FC236}">
                <a16:creationId xmlns:a16="http://schemas.microsoft.com/office/drawing/2014/main" id="{6AA08D2E-D3CF-93FC-2B05-924850CADA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8098" y="4380032"/>
            <a:ext cx="3093449" cy="1162223"/>
          </a:xfrm>
          <a:prstGeom prst="rect">
            <a:avLst/>
          </a:prstGeom>
        </p:spPr>
      </p:pic>
      <p:pic>
        <p:nvPicPr>
          <p:cNvPr id="14" name="Picture 4" descr="C:\Users\PCUser\Dropbox\My PC (PC)\Downloads\PNG+for+Word+documents,+presentations,+and+web+use. (3).png">
            <a:extLst>
              <a:ext uri="{FF2B5EF4-FFF2-40B4-BE49-F238E27FC236}">
                <a16:creationId xmlns:a16="http://schemas.microsoft.com/office/drawing/2014/main" id="{3DA1DF20-6106-8DEB-CA13-490D3F4B3AF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0652" y="5441871"/>
            <a:ext cx="3469616" cy="15006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PCUser\Dropbox\My PC (PC)\Downloads\PNG+for+Word+documents,+presentations,+and+web+use. (2).png">
            <a:extLst>
              <a:ext uri="{FF2B5EF4-FFF2-40B4-BE49-F238E27FC236}">
                <a16:creationId xmlns:a16="http://schemas.microsoft.com/office/drawing/2014/main" id="{145322DF-CDD7-2B7D-7C1C-874A2E71A35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2085" y="4165256"/>
            <a:ext cx="3894261" cy="16842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5B87FD4B-4A78-ED5E-EFBC-5CF15897C0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99276" y="4214895"/>
            <a:ext cx="1826193" cy="9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a:extLst>
              <a:ext uri="{FF2B5EF4-FFF2-40B4-BE49-F238E27FC236}">
                <a16:creationId xmlns:a16="http://schemas.microsoft.com/office/drawing/2014/main" id="{B772D165-64D6-D455-DA8D-D7A6A8922749}"/>
              </a:ext>
            </a:extLst>
          </p:cNvPr>
          <p:cNvGrpSpPr/>
          <p:nvPr/>
        </p:nvGrpSpPr>
        <p:grpSpPr>
          <a:xfrm>
            <a:off x="9935807" y="5127992"/>
            <a:ext cx="1825740" cy="1748892"/>
            <a:chOff x="6372200" y="268228"/>
            <a:chExt cx="1728192" cy="1655450"/>
          </a:xfrm>
        </p:grpSpPr>
        <p:sp>
          <p:nvSpPr>
            <p:cNvPr id="19" name="正方形/長方形 18">
              <a:extLst>
                <a:ext uri="{FF2B5EF4-FFF2-40B4-BE49-F238E27FC236}">
                  <a16:creationId xmlns:a16="http://schemas.microsoft.com/office/drawing/2014/main" id="{BE4174AE-CFC7-F9DA-593B-0B2666498BA1}"/>
                </a:ext>
              </a:extLst>
            </p:cNvPr>
            <p:cNvSpPr/>
            <p:nvPr/>
          </p:nvSpPr>
          <p:spPr>
            <a:xfrm>
              <a:off x="6372200" y="339502"/>
              <a:ext cx="172819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C:\Users\PCUser\Dropbox\My PC (PC)\Downloads\PNG+for+Word+documents,+presentations,+and+web+use. (1).PNG">
              <a:extLst>
                <a:ext uri="{FF2B5EF4-FFF2-40B4-BE49-F238E27FC236}">
                  <a16:creationId xmlns:a16="http://schemas.microsoft.com/office/drawing/2014/main" id="{679E2AF2-69A3-C477-B9D5-64BD5EB46BB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67028" y="268228"/>
              <a:ext cx="1633364" cy="1633364"/>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4" descr="https://rid2820.jp/fond/TRF_RGB.png">
            <a:extLst>
              <a:ext uri="{FF2B5EF4-FFF2-40B4-BE49-F238E27FC236}">
                <a16:creationId xmlns:a16="http://schemas.microsoft.com/office/drawing/2014/main" id="{EB37AC46-5377-0EB1-9AE6-5E58E9B76E1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60454" y="5608025"/>
            <a:ext cx="2970737" cy="1057731"/>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1C35B3D3-8847-F457-1DDC-9D2D8D5D35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2659" y="5608025"/>
            <a:ext cx="1517727" cy="1296249"/>
          </a:xfrm>
          <a:prstGeom prst="rect">
            <a:avLst/>
          </a:prstGeom>
        </p:spPr>
      </p:pic>
      <p:pic>
        <p:nvPicPr>
          <p:cNvPr id="23" name="図 22">
            <a:extLst>
              <a:ext uri="{FF2B5EF4-FFF2-40B4-BE49-F238E27FC236}">
                <a16:creationId xmlns:a16="http://schemas.microsoft.com/office/drawing/2014/main" id="{5DC823DA-4040-685A-5181-E9A6B98F5C0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659" y="4320879"/>
            <a:ext cx="2304256" cy="1200869"/>
          </a:xfrm>
          <a:prstGeom prst="rect">
            <a:avLst/>
          </a:prstGeom>
        </p:spPr>
      </p:pic>
      <p:sp>
        <p:nvSpPr>
          <p:cNvPr id="24" name="フッター プレースホルダー 16">
            <a:extLst>
              <a:ext uri="{FF2B5EF4-FFF2-40B4-BE49-F238E27FC236}">
                <a16:creationId xmlns:a16="http://schemas.microsoft.com/office/drawing/2014/main" id="{8E2157EA-5F5B-CBFC-92A5-756868AE7295}"/>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©2024 RIJYEM ALL Rights Reserved</a:t>
            </a:r>
            <a:endParaRPr lang="ja-JP" altLang="en-US"/>
          </a:p>
        </p:txBody>
      </p:sp>
      <p:sp>
        <p:nvSpPr>
          <p:cNvPr id="26" name="テキスト ボックス 25">
            <a:extLst>
              <a:ext uri="{FF2B5EF4-FFF2-40B4-BE49-F238E27FC236}">
                <a16:creationId xmlns:a16="http://schemas.microsoft.com/office/drawing/2014/main" id="{5131DD46-7174-0EF9-2FAF-CCC6B373B778}"/>
              </a:ext>
            </a:extLst>
          </p:cNvPr>
          <p:cNvSpPr txBox="1"/>
          <p:nvPr/>
        </p:nvSpPr>
        <p:spPr>
          <a:xfrm>
            <a:off x="10898767" y="110783"/>
            <a:ext cx="1308922" cy="369332"/>
          </a:xfrm>
          <a:prstGeom prst="rect">
            <a:avLst/>
          </a:prstGeom>
          <a:noFill/>
        </p:spPr>
        <p:txBody>
          <a:bodyPr wrap="square" rtlCol="0">
            <a:spAutoFit/>
          </a:bodyPr>
          <a:lstStyle/>
          <a:p>
            <a:r>
              <a:rPr kumimoji="1" lang="en-US" altLang="ja-JP" dirty="0">
                <a:latin typeface="BIZ UDPゴシック" panose="020B0400000000000000" pitchFamily="50" charset="-128"/>
                <a:ea typeface="BIZ UDPゴシック" panose="020B0400000000000000" pitchFamily="50" charset="-128"/>
              </a:rPr>
              <a:t>8</a:t>
            </a:r>
            <a:r>
              <a:rPr kumimoji="1" lang="ja-JP" altLang="en-US" dirty="0">
                <a:latin typeface="BIZ UDPゴシック" panose="020B0400000000000000" pitchFamily="50" charset="-128"/>
                <a:ea typeface="BIZ UDPゴシック" panose="020B0400000000000000" pitchFamily="50" charset="-128"/>
              </a:rPr>
              <a:t>分</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秒</a:t>
            </a:r>
          </a:p>
        </p:txBody>
      </p:sp>
    </p:spTree>
    <p:extLst>
      <p:ext uri="{BB962C8B-B14F-4D97-AF65-F5344CB8AC3E}">
        <p14:creationId xmlns:p14="http://schemas.microsoft.com/office/powerpoint/2010/main" val="1623283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43C1B6D0-3AC0-91DE-1FBE-C47055D5AFB1}"/>
              </a:ext>
            </a:extLst>
          </p:cNvPr>
          <p:cNvGraphicFramePr>
            <a:graphicFrameLocks noGrp="1"/>
          </p:cNvGraphicFramePr>
          <p:nvPr>
            <p:extLst>
              <p:ext uri="{D42A27DB-BD31-4B8C-83A1-F6EECF244321}">
                <p14:modId xmlns:p14="http://schemas.microsoft.com/office/powerpoint/2010/main" val="283024930"/>
              </p:ext>
            </p:extLst>
          </p:nvPr>
        </p:nvGraphicFramePr>
        <p:xfrm>
          <a:off x="2885" y="879248"/>
          <a:ext cx="12189115" cy="5978752"/>
        </p:xfrm>
        <a:graphic>
          <a:graphicData uri="http://schemas.openxmlformats.org/drawingml/2006/table">
            <a:tbl>
              <a:tblPr firstRow="1" bandRow="1">
                <a:tableStyleId>{7DF18680-E054-41AD-8BC1-D1AEF772440D}</a:tableStyleId>
              </a:tblPr>
              <a:tblGrid>
                <a:gridCol w="6228000">
                  <a:extLst>
                    <a:ext uri="{9D8B030D-6E8A-4147-A177-3AD203B41FA5}">
                      <a16:colId xmlns:a16="http://schemas.microsoft.com/office/drawing/2014/main" val="3020528738"/>
                    </a:ext>
                  </a:extLst>
                </a:gridCol>
                <a:gridCol w="1893115">
                  <a:extLst>
                    <a:ext uri="{9D8B030D-6E8A-4147-A177-3AD203B41FA5}">
                      <a16:colId xmlns:a16="http://schemas.microsoft.com/office/drawing/2014/main" val="275784887"/>
                    </a:ext>
                  </a:extLst>
                </a:gridCol>
                <a:gridCol w="2160000">
                  <a:extLst>
                    <a:ext uri="{9D8B030D-6E8A-4147-A177-3AD203B41FA5}">
                      <a16:colId xmlns:a16="http://schemas.microsoft.com/office/drawing/2014/main" val="1848447271"/>
                    </a:ext>
                  </a:extLst>
                </a:gridCol>
                <a:gridCol w="1908000">
                  <a:extLst>
                    <a:ext uri="{9D8B030D-6E8A-4147-A177-3AD203B41FA5}">
                      <a16:colId xmlns:a16="http://schemas.microsoft.com/office/drawing/2014/main" val="1276265078"/>
                    </a:ext>
                  </a:extLst>
                </a:gridCol>
              </a:tblGrid>
              <a:tr h="1197688">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会議名</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開催月</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全国研究会</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ja-JP" altLang="en-US" sz="2800" b="1" dirty="0">
                          <a:latin typeface="BIZ UDPゴシック" panose="020B0400000000000000" pitchFamily="50" charset="-128"/>
                          <a:ea typeface="BIZ UDPゴシック" panose="020B0400000000000000" pitchFamily="50" charset="-128"/>
                        </a:rPr>
                        <a:t>研修会</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開催月</a:t>
                      </a:r>
                    </a:p>
                  </a:txBody>
                  <a:tcPr anchor="ctr"/>
                </a:tc>
                <a:extLst>
                  <a:ext uri="{0D108BD9-81ED-4DB2-BD59-A6C34878D82A}">
                    <a16:rowId xmlns:a16="http://schemas.microsoft.com/office/drawing/2014/main" val="1524701735"/>
                  </a:ext>
                </a:extLst>
              </a:tr>
              <a:tr h="1197688">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全国地区青少年交換委員長会議</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７月</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１２月</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全国研究会</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６月</a:t>
                      </a:r>
                    </a:p>
                  </a:txBody>
                  <a:tcPr anchor="ctr"/>
                </a:tc>
                <a:extLst>
                  <a:ext uri="{0D108BD9-81ED-4DB2-BD59-A6C34878D82A}">
                    <a16:rowId xmlns:a16="http://schemas.microsoft.com/office/drawing/2014/main" val="2317031065"/>
                  </a:ext>
                </a:extLst>
              </a:tr>
              <a:tr h="1197688">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全国地区</a:t>
                      </a:r>
                      <a:r>
                        <a:rPr kumimoji="1" lang="en-US" altLang="ja-JP" sz="2800" b="1" dirty="0">
                          <a:latin typeface="BIZ UDPゴシック" panose="020B0400000000000000" pitchFamily="50" charset="-128"/>
                          <a:ea typeface="BIZ UDPゴシック" panose="020B0400000000000000" pitchFamily="50" charset="-128"/>
                        </a:rPr>
                        <a:t>RA</a:t>
                      </a:r>
                      <a:r>
                        <a:rPr kumimoji="1" lang="ja-JP" altLang="en-US" sz="2800" b="1" dirty="0">
                          <a:latin typeface="BIZ UDPゴシック" panose="020B0400000000000000" pitchFamily="50" charset="-128"/>
                          <a:ea typeface="BIZ UDPゴシック" panose="020B0400000000000000" pitchFamily="50" charset="-128"/>
                        </a:rPr>
                        <a:t>委員長・</a:t>
                      </a:r>
                      <a:r>
                        <a:rPr kumimoji="1" lang="en-US" altLang="ja-JP" sz="2800" b="1" dirty="0">
                          <a:latin typeface="BIZ UDPゴシック" panose="020B0400000000000000" pitchFamily="50" charset="-128"/>
                          <a:ea typeface="BIZ UDPゴシック" panose="020B0400000000000000" pitchFamily="50" charset="-128"/>
                        </a:rPr>
                        <a:t>RA</a:t>
                      </a:r>
                      <a:r>
                        <a:rPr kumimoji="1" lang="ja-JP" altLang="en-US" sz="2800" b="1" dirty="0">
                          <a:latin typeface="BIZ UDPゴシック" panose="020B0400000000000000" pitchFamily="50" charset="-128"/>
                          <a:ea typeface="BIZ UDPゴシック" panose="020B0400000000000000" pitchFamily="50" charset="-128"/>
                        </a:rPr>
                        <a:t>代表合同会議</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８月</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１月</a:t>
                      </a:r>
                    </a:p>
                  </a:txBody>
                  <a:tcPr anchor="ctr"/>
                </a:tc>
                <a:tc>
                  <a:txBody>
                    <a:bodyPr/>
                    <a:lstStyle/>
                    <a:p>
                      <a:pPr algn="ctr"/>
                      <a:r>
                        <a:rPr kumimoji="1" lang="ja-JP" altLang="en-US" sz="1800" b="1" dirty="0">
                          <a:latin typeface="BIZ UDPゴシック" panose="020B0400000000000000" pitchFamily="50" charset="-128"/>
                          <a:ea typeface="BIZ UDPゴシック" panose="020B0400000000000000" pitchFamily="50" charset="-128"/>
                        </a:rPr>
                        <a:t>（全国研修会）</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３月</a:t>
                      </a:r>
                    </a:p>
                  </a:txBody>
                  <a:tcPr anchor="ctr"/>
                </a:tc>
                <a:extLst>
                  <a:ext uri="{0D108BD9-81ED-4DB2-BD59-A6C34878D82A}">
                    <a16:rowId xmlns:a16="http://schemas.microsoft.com/office/drawing/2014/main" val="533819223"/>
                  </a:ext>
                </a:extLst>
              </a:tr>
              <a:tr h="1197688">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全国地区</a:t>
                      </a:r>
                      <a:r>
                        <a:rPr kumimoji="1" lang="en-US" altLang="ja-JP" sz="2800" b="1" dirty="0">
                          <a:latin typeface="BIZ UDPゴシック" panose="020B0400000000000000" pitchFamily="50" charset="-128"/>
                          <a:ea typeface="BIZ UDPゴシック" panose="020B0400000000000000" pitchFamily="50" charset="-128"/>
                        </a:rPr>
                        <a:t>RYLA</a:t>
                      </a:r>
                      <a:r>
                        <a:rPr kumimoji="1" lang="ja-JP" altLang="en-US" sz="2800" b="1" dirty="0">
                          <a:latin typeface="BIZ UDPゴシック" panose="020B0400000000000000" pitchFamily="50" charset="-128"/>
                          <a:ea typeface="BIZ UDPゴシック" panose="020B0400000000000000" pitchFamily="50" charset="-128"/>
                        </a:rPr>
                        <a:t>委員長会議</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９月</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３月</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全国研究会</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５月</a:t>
                      </a:r>
                    </a:p>
                  </a:txBody>
                  <a:tcPr anchor="ctr"/>
                </a:tc>
                <a:extLst>
                  <a:ext uri="{0D108BD9-81ED-4DB2-BD59-A6C34878D82A}">
                    <a16:rowId xmlns:a16="http://schemas.microsoft.com/office/drawing/2014/main" val="2020843862"/>
                  </a:ext>
                </a:extLst>
              </a:tr>
              <a:tr h="1188000">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全国地区</a:t>
                      </a:r>
                      <a:r>
                        <a:rPr kumimoji="1" lang="en-US" altLang="ja-JP" sz="2800" b="1" dirty="0">
                          <a:latin typeface="BIZ UDPゴシック" panose="020B0400000000000000" pitchFamily="50" charset="-128"/>
                          <a:ea typeface="BIZ UDPゴシック" panose="020B0400000000000000" pitchFamily="50" charset="-128"/>
                        </a:rPr>
                        <a:t>IA</a:t>
                      </a:r>
                      <a:r>
                        <a:rPr kumimoji="1" lang="ja-JP" altLang="en-US" sz="2800" b="1" dirty="0">
                          <a:latin typeface="BIZ UDPゴシック" panose="020B0400000000000000" pitchFamily="50" charset="-128"/>
                          <a:ea typeface="BIZ UDPゴシック" panose="020B0400000000000000" pitchFamily="50" charset="-128"/>
                        </a:rPr>
                        <a:t>委員長・提唱クラブ・</a:t>
                      </a:r>
                      <a:endParaRPr kumimoji="1" lang="en-US" altLang="ja-JP" sz="2800" b="1" dirty="0">
                        <a:latin typeface="BIZ UDPゴシック" panose="020B0400000000000000" pitchFamily="50" charset="-128"/>
                        <a:ea typeface="BIZ UDPゴシック" panose="020B0400000000000000" pitchFamily="50" charset="-128"/>
                      </a:endParaRPr>
                    </a:p>
                    <a:p>
                      <a:pPr algn="ctr"/>
                      <a:r>
                        <a:rPr kumimoji="1" lang="en-US" altLang="ja-JP" sz="2800" b="1" dirty="0">
                          <a:latin typeface="BIZ UDPゴシック" panose="020B0400000000000000" pitchFamily="50" charset="-128"/>
                          <a:ea typeface="BIZ UDPゴシック" panose="020B0400000000000000" pitchFamily="50" charset="-128"/>
                        </a:rPr>
                        <a:t>IAC</a:t>
                      </a:r>
                      <a:r>
                        <a:rPr kumimoji="1" lang="ja-JP" altLang="en-US" sz="2800" b="1" dirty="0">
                          <a:latin typeface="BIZ UDPゴシック" panose="020B0400000000000000" pitchFamily="50" charset="-128"/>
                          <a:ea typeface="BIZ UDPゴシック" panose="020B0400000000000000" pitchFamily="50" charset="-128"/>
                        </a:rPr>
                        <a:t>顧問　合同会議</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＊月</a:t>
                      </a:r>
                      <a:r>
                        <a:rPr kumimoji="1" lang="en-US" altLang="ja-JP" sz="2800" b="1" dirty="0">
                          <a:latin typeface="BIZ UDPゴシック" panose="020B0400000000000000" pitchFamily="50" charset="-128"/>
                          <a:ea typeface="BIZ UDPゴシック" panose="020B0400000000000000" pitchFamily="50" charset="-128"/>
                        </a:rPr>
                        <a:t>/</a:t>
                      </a:r>
                      <a:r>
                        <a:rPr kumimoji="1" lang="ja-JP" altLang="en-US" sz="2800" b="1" dirty="0">
                          <a:latin typeface="BIZ UDPゴシック" panose="020B0400000000000000" pitchFamily="50" charset="-128"/>
                          <a:ea typeface="BIZ UDPゴシック" panose="020B0400000000000000" pitchFamily="50" charset="-128"/>
                        </a:rPr>
                        <a:t>＊月</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全国研究会</a:t>
                      </a:r>
                    </a:p>
                  </a:txBody>
                  <a:tcPr anchor="ctr"/>
                </a:tc>
                <a:tc>
                  <a:txBody>
                    <a:bodyPr/>
                    <a:lstStyle/>
                    <a:p>
                      <a:pPr algn="ctr"/>
                      <a:r>
                        <a:rPr kumimoji="1" lang="ja-JP" altLang="en-US" sz="2800" b="1" dirty="0">
                          <a:latin typeface="BIZ UDPゴシック" panose="020B0400000000000000" pitchFamily="50" charset="-128"/>
                          <a:ea typeface="BIZ UDPゴシック" panose="020B0400000000000000" pitchFamily="50" charset="-128"/>
                        </a:rPr>
                        <a:t>４月</a:t>
                      </a:r>
                    </a:p>
                  </a:txBody>
                  <a:tcPr anchor="ctr"/>
                </a:tc>
                <a:extLst>
                  <a:ext uri="{0D108BD9-81ED-4DB2-BD59-A6C34878D82A}">
                    <a16:rowId xmlns:a16="http://schemas.microsoft.com/office/drawing/2014/main" val="4178050487"/>
                  </a:ext>
                </a:extLst>
              </a:tr>
            </a:tbl>
          </a:graphicData>
        </a:graphic>
      </p:graphicFrame>
      <p:sp>
        <p:nvSpPr>
          <p:cNvPr id="4" name="四角形: 角を丸くする 3">
            <a:extLst>
              <a:ext uri="{FF2B5EF4-FFF2-40B4-BE49-F238E27FC236}">
                <a16:creationId xmlns:a16="http://schemas.microsoft.com/office/drawing/2014/main" id="{28FA9FFE-12B5-54CB-714C-AD040EA85262}"/>
              </a:ext>
            </a:extLst>
          </p:cNvPr>
          <p:cNvSpPr/>
          <p:nvPr/>
        </p:nvSpPr>
        <p:spPr>
          <a:xfrm>
            <a:off x="464949" y="123986"/>
            <a:ext cx="11251770" cy="635431"/>
          </a:xfrm>
          <a:prstGeom prst="round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rgbClr val="FFC000"/>
                </a:solidFill>
                <a:latin typeface="BIZ UDPゴシック" panose="020B0400000000000000" pitchFamily="50" charset="-128"/>
                <a:ea typeface="BIZ UDPゴシック" panose="020B0400000000000000" pitchFamily="50" charset="-128"/>
              </a:rPr>
              <a:t>ご提案</a:t>
            </a:r>
            <a:r>
              <a:rPr kumimoji="1" lang="ja-JP" altLang="en-US" sz="2800" dirty="0">
                <a:latin typeface="BIZ UDPゴシック" panose="020B0400000000000000" pitchFamily="50" charset="-128"/>
                <a:ea typeface="BIZ UDPゴシック" panose="020B0400000000000000" pitchFamily="50" charset="-128"/>
              </a:rPr>
              <a:t>：　全国地区</a:t>
            </a:r>
            <a:r>
              <a:rPr kumimoji="1" lang="en-US" altLang="ja-JP" sz="2800" dirty="0">
                <a:latin typeface="BIZ UDPゴシック" panose="020B0400000000000000" pitchFamily="50" charset="-128"/>
                <a:ea typeface="BIZ UDPゴシック" panose="020B0400000000000000" pitchFamily="50" charset="-128"/>
              </a:rPr>
              <a:t>IA</a:t>
            </a:r>
            <a:r>
              <a:rPr kumimoji="1" lang="ja-JP" altLang="en-US" sz="2800" dirty="0">
                <a:latin typeface="BIZ UDPゴシック" panose="020B0400000000000000" pitchFamily="50" charset="-128"/>
                <a:ea typeface="BIZ UDPゴシック" panose="020B0400000000000000" pitchFamily="50" charset="-128"/>
              </a:rPr>
              <a:t>委員長・提唱クラブ・</a:t>
            </a:r>
            <a:r>
              <a:rPr kumimoji="1" lang="en-US" altLang="ja-JP" sz="2800" dirty="0">
                <a:latin typeface="BIZ UDPゴシック" panose="020B0400000000000000" pitchFamily="50" charset="-128"/>
                <a:ea typeface="BIZ UDPゴシック" panose="020B0400000000000000" pitchFamily="50" charset="-128"/>
              </a:rPr>
              <a:t>IAC</a:t>
            </a:r>
            <a:r>
              <a:rPr kumimoji="1" lang="ja-JP" altLang="en-US" sz="2800" dirty="0">
                <a:latin typeface="BIZ UDPゴシック" panose="020B0400000000000000" pitchFamily="50" charset="-128"/>
                <a:ea typeface="BIZ UDPゴシック" panose="020B0400000000000000" pitchFamily="50" charset="-128"/>
              </a:rPr>
              <a:t>顧問　合同会議</a:t>
            </a:r>
          </a:p>
        </p:txBody>
      </p:sp>
      <p:pic>
        <p:nvPicPr>
          <p:cNvPr id="5" name="237976164854045">
            <a:hlinkClick r:id="" action="ppaction://media"/>
            <a:extLst>
              <a:ext uri="{FF2B5EF4-FFF2-40B4-BE49-F238E27FC236}">
                <a16:creationId xmlns:a16="http://schemas.microsoft.com/office/drawing/2014/main" id="{77DEA6F4-7711-B1C4-27B2-66626D7526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123986"/>
            <a:ext cx="609600" cy="609600"/>
          </a:xfrm>
          <a:prstGeom prst="rect">
            <a:avLst/>
          </a:prstGeom>
        </p:spPr>
      </p:pic>
    </p:spTree>
    <p:extLst>
      <p:ext uri="{BB962C8B-B14F-4D97-AF65-F5344CB8AC3E}">
        <p14:creationId xmlns:p14="http://schemas.microsoft.com/office/powerpoint/2010/main" val="143105483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224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DE8623B-0926-19BB-2A1B-CED9BFA100EE}"/>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sp>
        <p:nvSpPr>
          <p:cNvPr id="3" name="スライド番号プレースホルダー 2">
            <a:extLst>
              <a:ext uri="{FF2B5EF4-FFF2-40B4-BE49-F238E27FC236}">
                <a16:creationId xmlns:a16="http://schemas.microsoft.com/office/drawing/2014/main" id="{0C7864C0-B604-3FB8-FA93-8B852CA3860B}"/>
              </a:ext>
            </a:extLst>
          </p:cNvPr>
          <p:cNvSpPr>
            <a:spLocks noGrp="1"/>
          </p:cNvSpPr>
          <p:nvPr>
            <p:ph type="sldNum" sz="quarter" idx="12"/>
          </p:nvPr>
        </p:nvSpPr>
        <p:spPr/>
        <p:txBody>
          <a:bodyPr/>
          <a:lstStyle/>
          <a:p>
            <a:fld id="{82D1A529-3DA2-4B89-AB8C-89C3A2734B6A}" type="slidenum">
              <a:rPr kumimoji="1" lang="ja-JP" altLang="en-US" smtClean="0"/>
              <a:t>11</a:t>
            </a:fld>
            <a:endParaRPr kumimoji="1" lang="ja-JP" altLang="en-US"/>
          </a:p>
        </p:txBody>
      </p:sp>
      <p:sp>
        <p:nvSpPr>
          <p:cNvPr id="8" name="正方形/長方形 7">
            <a:extLst>
              <a:ext uri="{FF2B5EF4-FFF2-40B4-BE49-F238E27FC236}">
                <a16:creationId xmlns:a16="http://schemas.microsoft.com/office/drawing/2014/main" id="{CBF5F895-D0BC-865D-A6C7-187F6EFC832C}"/>
              </a:ext>
            </a:extLst>
          </p:cNvPr>
          <p:cNvSpPr/>
          <p:nvPr/>
        </p:nvSpPr>
        <p:spPr>
          <a:xfrm>
            <a:off x="0" y="0"/>
            <a:ext cx="12192000" cy="685800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9600" b="1" dirty="0">
                <a:latin typeface="BIZ UDPゴシック" panose="020B0400000000000000" pitchFamily="50" charset="-128"/>
                <a:ea typeface="BIZ UDPゴシック" panose="020B0400000000000000" pitchFamily="50" charset="-128"/>
              </a:rPr>
              <a:t>FQ&amp;A</a:t>
            </a:r>
          </a:p>
          <a:p>
            <a:pPr algn="ctr"/>
            <a:endParaRPr kumimoji="1" lang="en-US" altLang="ja-JP" sz="9600" b="1" dirty="0">
              <a:latin typeface="BIZ UDPゴシック" panose="020B0400000000000000" pitchFamily="50" charset="-128"/>
              <a:ea typeface="BIZ UDPゴシック" panose="020B0400000000000000" pitchFamily="50" charset="-128"/>
            </a:endParaRPr>
          </a:p>
          <a:p>
            <a:pPr algn="ctr"/>
            <a:endParaRPr lang="en-US" altLang="ja-JP" sz="2800" b="1" dirty="0">
              <a:latin typeface="BIZ UDPゴシック" panose="020B0400000000000000" pitchFamily="50" charset="-128"/>
              <a:ea typeface="BIZ UDPゴシック" panose="020B0400000000000000" pitchFamily="50" charset="-128"/>
            </a:endParaRPr>
          </a:p>
          <a:p>
            <a:pPr algn="ctr"/>
            <a:r>
              <a:rPr lang="ja-JP" altLang="en-US" sz="4000" b="1" dirty="0">
                <a:latin typeface="BIZ UDPゴシック" panose="020B0400000000000000" pitchFamily="50" charset="-128"/>
                <a:ea typeface="BIZ UDPゴシック" panose="020B0400000000000000" pitchFamily="50" charset="-128"/>
              </a:rPr>
              <a:t>今までの説明やほかについてご質問、ありますか？</a:t>
            </a:r>
            <a:endParaRPr lang="en-US" altLang="ja-JP" sz="4000" b="1" dirty="0">
              <a:latin typeface="BIZ UDPゴシック" panose="020B0400000000000000" pitchFamily="50" charset="-128"/>
              <a:ea typeface="BIZ UDPゴシック" panose="020B0400000000000000" pitchFamily="50" charset="-128"/>
            </a:endParaRPr>
          </a:p>
          <a:p>
            <a:pPr algn="ctr"/>
            <a:endParaRPr lang="en-US" altLang="ja-JP" sz="2800" b="1" dirty="0">
              <a:latin typeface="BIZ UDPゴシック" panose="020B0400000000000000" pitchFamily="50" charset="-128"/>
              <a:ea typeface="BIZ UDPゴシック" panose="020B0400000000000000" pitchFamily="50" charset="-128"/>
            </a:endParaRPr>
          </a:p>
          <a:p>
            <a:pPr algn="ctr"/>
            <a:endParaRPr lang="en-US" altLang="ja-JP" sz="2800" b="1" dirty="0">
              <a:latin typeface="BIZ UDPゴシック" panose="020B0400000000000000" pitchFamily="50" charset="-128"/>
              <a:ea typeface="BIZ UDPゴシック" panose="020B0400000000000000" pitchFamily="50" charset="-128"/>
            </a:endParaRPr>
          </a:p>
          <a:p>
            <a:pPr algn="ctr"/>
            <a:r>
              <a:rPr kumimoji="1" lang="en-US" altLang="ja-JP" sz="4000" b="1" dirty="0">
                <a:latin typeface="BIZ UDPゴシック" panose="020B0400000000000000" pitchFamily="50" charset="-128"/>
                <a:ea typeface="BIZ UDPゴシック" panose="020B0400000000000000" pitchFamily="50" charset="-128"/>
              </a:rPr>
              <a:t>rijyem@air.ocn.ne.jp</a:t>
            </a:r>
            <a:endParaRPr kumimoji="1" lang="ja-JP" altLang="en-US" sz="4000" b="1" dirty="0">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4E182560-1D65-2CDC-204D-71FFF07A515D}"/>
              </a:ext>
            </a:extLst>
          </p:cNvPr>
          <p:cNvSpPr/>
          <p:nvPr/>
        </p:nvSpPr>
        <p:spPr>
          <a:xfrm>
            <a:off x="18027507" y="4192508"/>
            <a:ext cx="609600" cy="26654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プログラム</a:t>
            </a:r>
          </a:p>
        </p:txBody>
      </p:sp>
      <p:sp>
        <p:nvSpPr>
          <p:cNvPr id="6" name="テキスト ボックス 5">
            <a:extLst>
              <a:ext uri="{FF2B5EF4-FFF2-40B4-BE49-F238E27FC236}">
                <a16:creationId xmlns:a16="http://schemas.microsoft.com/office/drawing/2014/main" id="{427E2AAC-558E-B301-AFA5-D7F1D90FA4CD}"/>
              </a:ext>
            </a:extLst>
          </p:cNvPr>
          <p:cNvSpPr txBox="1"/>
          <p:nvPr/>
        </p:nvSpPr>
        <p:spPr>
          <a:xfrm>
            <a:off x="-1824037" y="7699916"/>
            <a:ext cx="9496424" cy="1493229"/>
          </a:xfrm>
          <a:prstGeom prst="rect">
            <a:avLst/>
          </a:prstGeom>
          <a:noFill/>
        </p:spPr>
        <p:txBody>
          <a:bodyPr wrap="square">
            <a:spAutoFit/>
          </a:bodyPr>
          <a:lstStyle/>
          <a:p>
            <a:pPr lvl="7">
              <a:lnSpc>
                <a:spcPct val="150000"/>
              </a:lnSpc>
            </a:pPr>
            <a:r>
              <a:rPr kumimoji="1" lang="ja-JP" altLang="en-US" sz="1800" dirty="0">
                <a:solidFill>
                  <a:srgbClr val="00B0F0"/>
                </a:solidFill>
                <a:latin typeface="BIZ UDPゴシック" panose="020B0400000000000000" pitchFamily="50" charset="-128"/>
                <a:ea typeface="BIZ UDPゴシック" panose="020B0400000000000000" pitchFamily="50" charset="-128"/>
              </a:rPr>
              <a:t>●</a:t>
            </a:r>
            <a:r>
              <a:rPr kumimoji="1" lang="ja-JP" altLang="en-US" sz="1800" dirty="0">
                <a:solidFill>
                  <a:schemeClr val="bg1"/>
                </a:solidFill>
                <a:latin typeface="BIZ UDPゴシック" panose="020B0400000000000000" pitchFamily="50" charset="-128"/>
                <a:ea typeface="BIZ UDPゴシック" panose="020B0400000000000000" pitchFamily="50" charset="-128"/>
              </a:rPr>
              <a:t>青少年交換</a:t>
            </a:r>
            <a:endParaRPr kumimoji="1" lang="en-US" altLang="ja-JP" sz="1800" dirty="0">
              <a:solidFill>
                <a:schemeClr val="bg1"/>
              </a:solidFill>
              <a:latin typeface="BIZ UDPゴシック" panose="020B0400000000000000" pitchFamily="50" charset="-128"/>
              <a:ea typeface="BIZ UDPゴシック" panose="020B0400000000000000" pitchFamily="50" charset="-128"/>
            </a:endParaRPr>
          </a:p>
          <a:p>
            <a:pPr lvl="7">
              <a:lnSpc>
                <a:spcPct val="125000"/>
              </a:lnSpc>
            </a:pPr>
            <a:r>
              <a:rPr lang="ja-JP" altLang="en-US" sz="1800" dirty="0">
                <a:solidFill>
                  <a:srgbClr val="FFC000"/>
                </a:solidFill>
                <a:latin typeface="BIZ UDPゴシック" panose="020B0400000000000000" pitchFamily="50" charset="-128"/>
                <a:ea typeface="BIZ UDPゴシック" panose="020B0400000000000000" pitchFamily="50" charset="-128"/>
              </a:rPr>
              <a:t>●</a:t>
            </a:r>
            <a:r>
              <a:rPr lang="ja-JP" altLang="en-US" sz="1800" dirty="0">
                <a:solidFill>
                  <a:schemeClr val="bg1"/>
                </a:solidFill>
                <a:latin typeface="BIZ UDPゴシック" panose="020B0400000000000000" pitchFamily="50" charset="-128"/>
                <a:ea typeface="BIZ UDPゴシック" panose="020B0400000000000000" pitchFamily="50" charset="-128"/>
              </a:rPr>
              <a:t>インターアクト</a:t>
            </a:r>
            <a:endParaRPr lang="en-US" altLang="ja-JP" sz="1800" dirty="0">
              <a:solidFill>
                <a:schemeClr val="bg1"/>
              </a:solidFill>
              <a:latin typeface="BIZ UDPゴシック" panose="020B0400000000000000" pitchFamily="50" charset="-128"/>
              <a:ea typeface="BIZ UDPゴシック" panose="020B0400000000000000" pitchFamily="50" charset="-128"/>
            </a:endParaRPr>
          </a:p>
          <a:p>
            <a:pPr lvl="7">
              <a:lnSpc>
                <a:spcPct val="125000"/>
              </a:lnSpc>
            </a:pPr>
            <a:r>
              <a:rPr lang="ja-JP" altLang="en-US" sz="1800" dirty="0">
                <a:solidFill>
                  <a:srgbClr val="C00000"/>
                </a:solidFill>
                <a:latin typeface="BIZ UDPゴシック" panose="020B0400000000000000" pitchFamily="50" charset="-128"/>
                <a:ea typeface="BIZ UDPゴシック" panose="020B0400000000000000" pitchFamily="50" charset="-128"/>
              </a:rPr>
              <a:t>●</a:t>
            </a:r>
            <a:r>
              <a:rPr lang="en-US" altLang="ja-JP" sz="1800" dirty="0">
                <a:solidFill>
                  <a:schemeClr val="bg1"/>
                </a:solidFill>
                <a:latin typeface="BIZ UDPゴシック" panose="020B0400000000000000" pitchFamily="50" charset="-128"/>
                <a:ea typeface="BIZ UDPゴシック" panose="020B0400000000000000" pitchFamily="50" charset="-128"/>
              </a:rPr>
              <a:t>RYLA</a:t>
            </a:r>
          </a:p>
          <a:p>
            <a:pPr lvl="7">
              <a:lnSpc>
                <a:spcPct val="125000"/>
              </a:lnSpc>
            </a:pPr>
            <a:r>
              <a:rPr lang="ja-JP" altLang="en-US" sz="1800" dirty="0">
                <a:solidFill>
                  <a:srgbClr val="00B050"/>
                </a:solidFill>
                <a:latin typeface="BIZ UDPゴシック" panose="020B0400000000000000" pitchFamily="50" charset="-128"/>
                <a:ea typeface="BIZ UDPゴシック" panose="020B0400000000000000" pitchFamily="50" charset="-128"/>
              </a:rPr>
              <a:t>●</a:t>
            </a:r>
            <a:r>
              <a:rPr lang="ja-JP" altLang="en-US" sz="1800" dirty="0">
                <a:solidFill>
                  <a:schemeClr val="bg1"/>
                </a:solidFill>
                <a:latin typeface="BIZ UDPゴシック" panose="020B0400000000000000" pitchFamily="50" charset="-128"/>
                <a:ea typeface="BIZ UDPゴシック" panose="020B0400000000000000" pitchFamily="50" charset="-128"/>
              </a:rPr>
              <a:t>友好・姉妹クラブ間青少年派遣など</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pic>
        <p:nvPicPr>
          <p:cNvPr id="12" name="237976164855147">
            <a:hlinkClick r:id="" action="ppaction://media"/>
            <a:extLst>
              <a:ext uri="{FF2B5EF4-FFF2-40B4-BE49-F238E27FC236}">
                <a16:creationId xmlns:a16="http://schemas.microsoft.com/office/drawing/2014/main" id="{1C5DF97D-BE80-1092-0264-5061BBDD752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82400" y="186446"/>
            <a:ext cx="609600" cy="609600"/>
          </a:xfrm>
          <a:prstGeom prst="rect">
            <a:avLst/>
          </a:prstGeom>
        </p:spPr>
      </p:pic>
    </p:spTree>
    <p:extLst>
      <p:ext uri="{BB962C8B-B14F-4D97-AF65-F5344CB8AC3E}">
        <p14:creationId xmlns:p14="http://schemas.microsoft.com/office/powerpoint/2010/main" val="62564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836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90E43E5-C8DA-B503-A0B2-3850172044E6}"/>
              </a:ext>
            </a:extLst>
          </p:cNvPr>
          <p:cNvSpPr>
            <a:spLocks noGrp="1"/>
          </p:cNvSpPr>
          <p:nvPr>
            <p:ph type="sldNum" sz="quarter" idx="12"/>
          </p:nvPr>
        </p:nvSpPr>
        <p:spPr/>
        <p:txBody>
          <a:bodyPr/>
          <a:lstStyle/>
          <a:p>
            <a:fld id="{82D1A529-3DA2-4B89-AB8C-89C3A2734B6A}" type="slidenum">
              <a:rPr kumimoji="1" lang="ja-JP" altLang="en-US" smtClean="0"/>
              <a:t>12</a:t>
            </a:fld>
            <a:endParaRPr kumimoji="1" lang="ja-JP" altLang="en-US"/>
          </a:p>
        </p:txBody>
      </p:sp>
      <p:grpSp>
        <p:nvGrpSpPr>
          <p:cNvPr id="7" name="グループ化 6">
            <a:extLst>
              <a:ext uri="{FF2B5EF4-FFF2-40B4-BE49-F238E27FC236}">
                <a16:creationId xmlns:a16="http://schemas.microsoft.com/office/drawing/2014/main" id="{91A4A759-67AE-5756-9A27-170CC4F80CDF}"/>
              </a:ext>
            </a:extLst>
          </p:cNvPr>
          <p:cNvGrpSpPr/>
          <p:nvPr/>
        </p:nvGrpSpPr>
        <p:grpSpPr>
          <a:xfrm>
            <a:off x="0" y="0"/>
            <a:ext cx="12192000" cy="6891144"/>
            <a:chOff x="0" y="-14670"/>
            <a:chExt cx="12192000" cy="6891144"/>
          </a:xfrm>
        </p:grpSpPr>
        <p:sp>
          <p:nvSpPr>
            <p:cNvPr id="4" name="二等辺三角形 3">
              <a:extLst>
                <a:ext uri="{FF2B5EF4-FFF2-40B4-BE49-F238E27FC236}">
                  <a16:creationId xmlns:a16="http://schemas.microsoft.com/office/drawing/2014/main" id="{4F94BBF8-230B-755F-372F-575ACCA4F25F}"/>
                </a:ext>
              </a:extLst>
            </p:cNvPr>
            <p:cNvSpPr/>
            <p:nvPr/>
          </p:nvSpPr>
          <p:spPr>
            <a:xfrm rot="10800000">
              <a:off x="532589" y="-14670"/>
              <a:ext cx="4746674" cy="3949969"/>
            </a:xfrm>
            <a:custGeom>
              <a:avLst/>
              <a:gdLst>
                <a:gd name="connsiteX0" fmla="*/ 0 w 1282700"/>
                <a:gd name="connsiteY0" fmla="*/ 838200 h 838200"/>
                <a:gd name="connsiteX1" fmla="*/ 641350 w 1282700"/>
                <a:gd name="connsiteY1" fmla="*/ 0 h 838200"/>
                <a:gd name="connsiteX2" fmla="*/ 1282700 w 1282700"/>
                <a:gd name="connsiteY2" fmla="*/ 838200 h 838200"/>
                <a:gd name="connsiteX3" fmla="*/ 0 w 1282700"/>
                <a:gd name="connsiteY3" fmla="*/ 838200 h 838200"/>
                <a:gd name="connsiteX0" fmla="*/ 911679 w 2194379"/>
                <a:gd name="connsiteY0" fmla="*/ 4713514 h 4713514"/>
                <a:gd name="connsiteX1" fmla="*/ 0 w 2194379"/>
                <a:gd name="connsiteY1" fmla="*/ 0 h 4713514"/>
                <a:gd name="connsiteX2" fmla="*/ 2194379 w 2194379"/>
                <a:gd name="connsiteY2" fmla="*/ 4713514 h 4713514"/>
                <a:gd name="connsiteX3" fmla="*/ 911679 w 2194379"/>
                <a:gd name="connsiteY3" fmla="*/ 4713514 h 4713514"/>
                <a:gd name="connsiteX0" fmla="*/ 0 w 4766128"/>
                <a:gd name="connsiteY0" fmla="*/ 4699000 h 4713514"/>
                <a:gd name="connsiteX1" fmla="*/ 2571749 w 4766128"/>
                <a:gd name="connsiteY1" fmla="*/ 0 h 4713514"/>
                <a:gd name="connsiteX2" fmla="*/ 4766128 w 4766128"/>
                <a:gd name="connsiteY2" fmla="*/ 4713514 h 4713514"/>
                <a:gd name="connsiteX3" fmla="*/ 0 w 4766128"/>
                <a:gd name="connsiteY3" fmla="*/ 4699000 h 4713514"/>
                <a:gd name="connsiteX0" fmla="*/ 0 w 4805039"/>
                <a:gd name="connsiteY0" fmla="*/ 4699000 h 4723242"/>
                <a:gd name="connsiteX1" fmla="*/ 2571749 w 4805039"/>
                <a:gd name="connsiteY1" fmla="*/ 0 h 4723242"/>
                <a:gd name="connsiteX2" fmla="*/ 4805039 w 4805039"/>
                <a:gd name="connsiteY2" fmla="*/ 4723242 h 4723242"/>
                <a:gd name="connsiteX3" fmla="*/ 0 w 4805039"/>
                <a:gd name="connsiteY3" fmla="*/ 4699000 h 4723242"/>
                <a:gd name="connsiteX0" fmla="*/ 0 w 4805039"/>
                <a:gd name="connsiteY0" fmla="*/ 4699000 h 4723242"/>
                <a:gd name="connsiteX1" fmla="*/ 2620388 w 4805039"/>
                <a:gd name="connsiteY1" fmla="*/ 0 h 4723242"/>
                <a:gd name="connsiteX2" fmla="*/ 4805039 w 4805039"/>
                <a:gd name="connsiteY2" fmla="*/ 4723242 h 4723242"/>
                <a:gd name="connsiteX3" fmla="*/ 0 w 4805039"/>
                <a:gd name="connsiteY3" fmla="*/ 4699000 h 4723242"/>
                <a:gd name="connsiteX0" fmla="*/ 0 w 4756401"/>
                <a:gd name="connsiteY0" fmla="*/ 4699000 h 4723242"/>
                <a:gd name="connsiteX1" fmla="*/ 2571750 w 4756401"/>
                <a:gd name="connsiteY1" fmla="*/ 0 h 4723242"/>
                <a:gd name="connsiteX2" fmla="*/ 4756401 w 4756401"/>
                <a:gd name="connsiteY2" fmla="*/ 4723242 h 4723242"/>
                <a:gd name="connsiteX3" fmla="*/ 0 w 4756401"/>
                <a:gd name="connsiteY3" fmla="*/ 4699000 h 4723242"/>
                <a:gd name="connsiteX0" fmla="*/ 0 w 4746674"/>
                <a:gd name="connsiteY0" fmla="*/ 4699000 h 4723242"/>
                <a:gd name="connsiteX1" fmla="*/ 2562023 w 4746674"/>
                <a:gd name="connsiteY1" fmla="*/ 0 h 4723242"/>
                <a:gd name="connsiteX2" fmla="*/ 4746674 w 4746674"/>
                <a:gd name="connsiteY2" fmla="*/ 4723242 h 4723242"/>
                <a:gd name="connsiteX3" fmla="*/ 0 w 4746674"/>
                <a:gd name="connsiteY3" fmla="*/ 4699000 h 4723242"/>
                <a:gd name="connsiteX0" fmla="*/ 0 w 4746674"/>
                <a:gd name="connsiteY0" fmla="*/ 4728183 h 4728183"/>
                <a:gd name="connsiteX1" fmla="*/ 2562023 w 4746674"/>
                <a:gd name="connsiteY1" fmla="*/ 0 h 4728183"/>
                <a:gd name="connsiteX2" fmla="*/ 4746674 w 4746674"/>
                <a:gd name="connsiteY2" fmla="*/ 4723242 h 4728183"/>
                <a:gd name="connsiteX3" fmla="*/ 0 w 4746674"/>
                <a:gd name="connsiteY3" fmla="*/ 4728183 h 4728183"/>
                <a:gd name="connsiteX0" fmla="*/ 0 w 4746674"/>
                <a:gd name="connsiteY0" fmla="*/ 3911059 h 3911059"/>
                <a:gd name="connsiteX1" fmla="*/ 2134006 w 4746674"/>
                <a:gd name="connsiteY1" fmla="*/ 0 h 3911059"/>
                <a:gd name="connsiteX2" fmla="*/ 4746674 w 4746674"/>
                <a:gd name="connsiteY2" fmla="*/ 3906118 h 3911059"/>
                <a:gd name="connsiteX3" fmla="*/ 0 w 4746674"/>
                <a:gd name="connsiteY3" fmla="*/ 3911059 h 3911059"/>
                <a:gd name="connsiteX0" fmla="*/ 0 w 4746674"/>
                <a:gd name="connsiteY0" fmla="*/ 3949969 h 3949969"/>
                <a:gd name="connsiteX1" fmla="*/ 2124278 w 4746674"/>
                <a:gd name="connsiteY1" fmla="*/ 0 h 3949969"/>
                <a:gd name="connsiteX2" fmla="*/ 4746674 w 4746674"/>
                <a:gd name="connsiteY2" fmla="*/ 3945028 h 3949969"/>
                <a:gd name="connsiteX3" fmla="*/ 0 w 4746674"/>
                <a:gd name="connsiteY3" fmla="*/ 3949969 h 3949969"/>
              </a:gdLst>
              <a:ahLst/>
              <a:cxnLst>
                <a:cxn ang="0">
                  <a:pos x="connsiteX0" y="connsiteY0"/>
                </a:cxn>
                <a:cxn ang="0">
                  <a:pos x="connsiteX1" y="connsiteY1"/>
                </a:cxn>
                <a:cxn ang="0">
                  <a:pos x="connsiteX2" y="connsiteY2"/>
                </a:cxn>
                <a:cxn ang="0">
                  <a:pos x="connsiteX3" y="connsiteY3"/>
                </a:cxn>
              </a:cxnLst>
              <a:rect l="l" t="t" r="r" b="b"/>
              <a:pathLst>
                <a:path w="4746674" h="3949969">
                  <a:moveTo>
                    <a:pt x="0" y="3949969"/>
                  </a:moveTo>
                  <a:lnTo>
                    <a:pt x="2124278" y="0"/>
                  </a:lnTo>
                  <a:lnTo>
                    <a:pt x="4746674" y="3945028"/>
                  </a:lnTo>
                  <a:lnTo>
                    <a:pt x="0" y="3949969"/>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五方向 4">
              <a:extLst>
                <a:ext uri="{FF2B5EF4-FFF2-40B4-BE49-F238E27FC236}">
                  <a16:creationId xmlns:a16="http://schemas.microsoft.com/office/drawing/2014/main" id="{047A3819-3CA0-C80D-85F5-03FDD6F9DA52}"/>
                </a:ext>
              </a:extLst>
            </p:cNvPr>
            <p:cNvSpPr/>
            <p:nvPr/>
          </p:nvSpPr>
          <p:spPr>
            <a:xfrm>
              <a:off x="0" y="0"/>
              <a:ext cx="3171217" cy="6858000"/>
            </a:xfrm>
            <a:custGeom>
              <a:avLst/>
              <a:gdLst>
                <a:gd name="connsiteX0" fmla="*/ 0 w 2628900"/>
                <a:gd name="connsiteY0" fmla="*/ 0 h 2921000"/>
                <a:gd name="connsiteX1" fmla="*/ 1136657 w 2628900"/>
                <a:gd name="connsiteY1" fmla="*/ 0 h 2921000"/>
                <a:gd name="connsiteX2" fmla="*/ 2628900 w 2628900"/>
                <a:gd name="connsiteY2" fmla="*/ 1460500 h 2921000"/>
                <a:gd name="connsiteX3" fmla="*/ 1136657 w 2628900"/>
                <a:gd name="connsiteY3" fmla="*/ 2921000 h 2921000"/>
                <a:gd name="connsiteX4" fmla="*/ 0 w 2628900"/>
                <a:gd name="connsiteY4" fmla="*/ 2921000 h 2921000"/>
                <a:gd name="connsiteX5" fmla="*/ 0 w 2628900"/>
                <a:gd name="connsiteY5" fmla="*/ 0 h 2921000"/>
                <a:gd name="connsiteX0" fmla="*/ 0 w 2628900"/>
                <a:gd name="connsiteY0" fmla="*/ 25400 h 2946400"/>
                <a:gd name="connsiteX1" fmla="*/ 577857 w 2628900"/>
                <a:gd name="connsiteY1" fmla="*/ 0 h 2946400"/>
                <a:gd name="connsiteX2" fmla="*/ 2628900 w 2628900"/>
                <a:gd name="connsiteY2" fmla="*/ 1485900 h 2946400"/>
                <a:gd name="connsiteX3" fmla="*/ 1136657 w 2628900"/>
                <a:gd name="connsiteY3" fmla="*/ 2946400 h 2946400"/>
                <a:gd name="connsiteX4" fmla="*/ 0 w 2628900"/>
                <a:gd name="connsiteY4" fmla="*/ 2946400 h 2946400"/>
                <a:gd name="connsiteX5" fmla="*/ 0 w 2628900"/>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136657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853479"/>
                <a:gd name="connsiteY0" fmla="*/ 25400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0 w 2853479"/>
                <a:gd name="connsiteY5" fmla="*/ 25400 h 2946400"/>
                <a:gd name="connsiteX0" fmla="*/ 7926 w 2853479"/>
                <a:gd name="connsiteY0" fmla="*/ 2484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7926 w 2853479"/>
                <a:gd name="connsiteY5" fmla="*/ 2484 h 2946400"/>
                <a:gd name="connsiteX0" fmla="*/ 7926 w 3298703"/>
                <a:gd name="connsiteY0" fmla="*/ 2484 h 2946400"/>
                <a:gd name="connsiteX1" fmla="*/ 577857 w 3298703"/>
                <a:gd name="connsiteY1" fmla="*/ 0 h 2946400"/>
                <a:gd name="connsiteX2" fmla="*/ 3298703 w 3298703"/>
                <a:gd name="connsiteY2" fmla="*/ 1684648 h 2946400"/>
                <a:gd name="connsiteX3" fmla="*/ 1651868 w 3298703"/>
                <a:gd name="connsiteY3" fmla="*/ 2946400 h 2946400"/>
                <a:gd name="connsiteX4" fmla="*/ 0 w 3298703"/>
                <a:gd name="connsiteY4" fmla="*/ 2946400 h 2946400"/>
                <a:gd name="connsiteX5" fmla="*/ 7926 w 3298703"/>
                <a:gd name="connsiteY5" fmla="*/ 2484 h 29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703" h="2946400">
                  <a:moveTo>
                    <a:pt x="7926" y="2484"/>
                  </a:moveTo>
                  <a:lnTo>
                    <a:pt x="577857" y="0"/>
                  </a:lnTo>
                  <a:lnTo>
                    <a:pt x="3298703" y="1684648"/>
                  </a:lnTo>
                  <a:lnTo>
                    <a:pt x="1651868" y="2946400"/>
                  </a:lnTo>
                  <a:lnTo>
                    <a:pt x="0" y="2946400"/>
                  </a:lnTo>
                  <a:lnTo>
                    <a:pt x="7926" y="2484"/>
                  </a:ln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0F893C7-C7A3-D739-308A-F368AE5E51FD}"/>
                </a:ext>
              </a:extLst>
            </p:cNvPr>
            <p:cNvSpPr/>
            <p:nvPr/>
          </p:nvSpPr>
          <p:spPr>
            <a:xfrm>
              <a:off x="1552874" y="0"/>
              <a:ext cx="10639126" cy="6876474"/>
            </a:xfrm>
            <a:custGeom>
              <a:avLst/>
              <a:gdLst>
                <a:gd name="connsiteX0" fmla="*/ 0 w 5181600"/>
                <a:gd name="connsiteY0" fmla="*/ 0 h 2921000"/>
                <a:gd name="connsiteX1" fmla="*/ 5181600 w 5181600"/>
                <a:gd name="connsiteY1" fmla="*/ 0 h 2921000"/>
                <a:gd name="connsiteX2" fmla="*/ 5181600 w 5181600"/>
                <a:gd name="connsiteY2" fmla="*/ 2921000 h 2921000"/>
                <a:gd name="connsiteX3" fmla="*/ 0 w 5181600"/>
                <a:gd name="connsiteY3" fmla="*/ 2921000 h 2921000"/>
                <a:gd name="connsiteX4" fmla="*/ 0 w 5181600"/>
                <a:gd name="connsiteY4" fmla="*/ 0 h 2921000"/>
                <a:gd name="connsiteX0" fmla="*/ 1600200 w 5181600"/>
                <a:gd name="connsiteY0" fmla="*/ 0 h 2933700"/>
                <a:gd name="connsiteX1" fmla="*/ 5181600 w 5181600"/>
                <a:gd name="connsiteY1" fmla="*/ 12700 h 2933700"/>
                <a:gd name="connsiteX2" fmla="*/ 5181600 w 5181600"/>
                <a:gd name="connsiteY2" fmla="*/ 2933700 h 2933700"/>
                <a:gd name="connsiteX3" fmla="*/ 0 w 5181600"/>
                <a:gd name="connsiteY3" fmla="*/ 2933700 h 2933700"/>
                <a:gd name="connsiteX4" fmla="*/ 1600200 w 5181600"/>
                <a:gd name="connsiteY4" fmla="*/ 0 h 2933700"/>
                <a:gd name="connsiteX0" fmla="*/ 3718560 w 5181600"/>
                <a:gd name="connsiteY0" fmla="*/ 0 h 6840233"/>
                <a:gd name="connsiteX1" fmla="*/ 5181600 w 5181600"/>
                <a:gd name="connsiteY1" fmla="*/ 3919233 h 6840233"/>
                <a:gd name="connsiteX2" fmla="*/ 5181600 w 5181600"/>
                <a:gd name="connsiteY2" fmla="*/ 6840233 h 6840233"/>
                <a:gd name="connsiteX3" fmla="*/ 0 w 5181600"/>
                <a:gd name="connsiteY3" fmla="*/ 6840233 h 6840233"/>
                <a:gd name="connsiteX4" fmla="*/ 3718560 w 5181600"/>
                <a:gd name="connsiteY4" fmla="*/ 0 h 6840233"/>
                <a:gd name="connsiteX0" fmla="*/ 3718560 w 10638971"/>
                <a:gd name="connsiteY0" fmla="*/ 3949 h 6844182"/>
                <a:gd name="connsiteX1" fmla="*/ 10638971 w 10638971"/>
                <a:gd name="connsiteY1" fmla="*/ 0 h 6844182"/>
                <a:gd name="connsiteX2" fmla="*/ 5181600 w 10638971"/>
                <a:gd name="connsiteY2" fmla="*/ 6844182 h 6844182"/>
                <a:gd name="connsiteX3" fmla="*/ 0 w 10638971"/>
                <a:gd name="connsiteY3" fmla="*/ 6844182 h 6844182"/>
                <a:gd name="connsiteX4" fmla="*/ 3718560 w 10638971"/>
                <a:gd name="connsiteY4" fmla="*/ 3949 h 6844182"/>
                <a:gd name="connsiteX0" fmla="*/ 3718560 w 10638971"/>
                <a:gd name="connsiteY0" fmla="*/ 3949 h 6858659"/>
                <a:gd name="connsiteX1" fmla="*/ 10638971 w 10638971"/>
                <a:gd name="connsiteY1" fmla="*/ 0 h 6858659"/>
                <a:gd name="connsiteX2" fmla="*/ 10609943 w 10638971"/>
                <a:gd name="connsiteY2" fmla="*/ 6858659 h 6858659"/>
                <a:gd name="connsiteX3" fmla="*/ 0 w 10638971"/>
                <a:gd name="connsiteY3" fmla="*/ 6844182 h 6858659"/>
                <a:gd name="connsiteX4" fmla="*/ 3718560 w 10638971"/>
                <a:gd name="connsiteY4" fmla="*/ 3949 h 6858659"/>
                <a:gd name="connsiteX0" fmla="*/ 3718560 w 10639126"/>
                <a:gd name="connsiteY0" fmla="*/ 3949 h 6858659"/>
                <a:gd name="connsiteX1" fmla="*/ 10638971 w 10639126"/>
                <a:gd name="connsiteY1" fmla="*/ 0 h 6858659"/>
                <a:gd name="connsiteX2" fmla="*/ 10639126 w 10639126"/>
                <a:gd name="connsiteY2" fmla="*/ 6858659 h 6858659"/>
                <a:gd name="connsiteX3" fmla="*/ 0 w 10639126"/>
                <a:gd name="connsiteY3" fmla="*/ 6844182 h 6858659"/>
                <a:gd name="connsiteX4" fmla="*/ 3718560 w 10639126"/>
                <a:gd name="connsiteY4" fmla="*/ 3949 h 6858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9126" h="6858659">
                  <a:moveTo>
                    <a:pt x="3718560" y="3949"/>
                  </a:moveTo>
                  <a:lnTo>
                    <a:pt x="10638971" y="0"/>
                  </a:lnTo>
                  <a:cubicBezTo>
                    <a:pt x="10639023" y="2286220"/>
                    <a:pt x="10639074" y="4572439"/>
                    <a:pt x="10639126" y="6858659"/>
                  </a:cubicBezTo>
                  <a:lnTo>
                    <a:pt x="0" y="6844182"/>
                  </a:lnTo>
                  <a:lnTo>
                    <a:pt x="3718560" y="3949"/>
                  </a:lnTo>
                  <a:close/>
                </a:path>
              </a:pathLst>
            </a:cu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正方形/長方形 9">
            <a:extLst>
              <a:ext uri="{FF2B5EF4-FFF2-40B4-BE49-F238E27FC236}">
                <a16:creationId xmlns:a16="http://schemas.microsoft.com/office/drawing/2014/main" id="{7DE81268-518C-5410-BEDF-24201E6FCAB5}"/>
              </a:ext>
            </a:extLst>
          </p:cNvPr>
          <p:cNvSpPr/>
          <p:nvPr/>
        </p:nvSpPr>
        <p:spPr>
          <a:xfrm>
            <a:off x="0" y="1241311"/>
            <a:ext cx="11843014" cy="28873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4000" b="1" dirty="0">
                <a:solidFill>
                  <a:schemeClr val="bg1"/>
                </a:solidFill>
                <a:latin typeface="BIZ UDPゴシック" panose="020B0400000000000000" pitchFamily="50" charset="-128"/>
                <a:ea typeface="BIZ UDPゴシック" panose="020B0400000000000000" pitchFamily="50" charset="-128"/>
              </a:rPr>
              <a:t>2023-2024</a:t>
            </a:r>
            <a:r>
              <a:rPr kumimoji="1" lang="ja-JP" altLang="en-US" sz="4000" b="1" dirty="0">
                <a:solidFill>
                  <a:schemeClr val="bg1"/>
                </a:solidFill>
                <a:latin typeface="BIZ UDPゴシック" panose="020B0400000000000000" pitchFamily="50" charset="-128"/>
                <a:ea typeface="BIZ UDPゴシック" panose="020B0400000000000000" pitchFamily="50" charset="-128"/>
              </a:rPr>
              <a:t>年度</a:t>
            </a:r>
            <a:endParaRPr kumimoji="1" lang="en-US" altLang="ja-JP" sz="40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rPr>
              <a:t>短期海外旅行保険</a:t>
            </a:r>
            <a:r>
              <a:rPr lang="en-US" altLang="ja-JP" sz="4000" b="1" dirty="0">
                <a:solidFill>
                  <a:schemeClr val="bg1"/>
                </a:solidFill>
                <a:latin typeface="BIZ UDPゴシック" panose="020B0400000000000000" pitchFamily="50" charset="-128"/>
                <a:ea typeface="BIZ UDPゴシック" panose="020B0400000000000000" pitchFamily="50" charset="-128"/>
              </a:rPr>
              <a:t>OB1</a:t>
            </a:r>
            <a:r>
              <a:rPr lang="ja-JP" altLang="en-US" sz="4000" b="1" dirty="0">
                <a:solidFill>
                  <a:schemeClr val="bg1"/>
                </a:solidFill>
                <a:latin typeface="BIZ UDPゴシック" panose="020B0400000000000000" pitchFamily="50" charset="-128"/>
                <a:ea typeface="BIZ UDPゴシック" panose="020B0400000000000000" pitchFamily="50" charset="-128"/>
              </a:rPr>
              <a:t>型のお知らせ</a:t>
            </a:r>
            <a:endParaRPr lang="en-US" altLang="ja-JP" sz="40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4000" b="1" dirty="0">
                <a:solidFill>
                  <a:schemeClr val="bg1"/>
                </a:solidFill>
                <a:latin typeface="BIZ UDPゴシック" panose="020B0400000000000000" pitchFamily="50" charset="-128"/>
                <a:ea typeface="BIZ UDPゴシック" panose="020B0400000000000000" pitchFamily="50" charset="-128"/>
              </a:rPr>
              <a:t>全国地区インターアクト委員長合同会議のご提案</a:t>
            </a:r>
          </a:p>
        </p:txBody>
      </p:sp>
      <p:sp>
        <p:nvSpPr>
          <p:cNvPr id="8" name="フッター プレースホルダー 7">
            <a:extLst>
              <a:ext uri="{FF2B5EF4-FFF2-40B4-BE49-F238E27FC236}">
                <a16:creationId xmlns:a16="http://schemas.microsoft.com/office/drawing/2014/main" id="{FEFA56F1-67CD-5EBA-F94B-A530C44B8592}"/>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grpSp>
        <p:nvGrpSpPr>
          <p:cNvPr id="18" name="グループ化 17">
            <a:extLst>
              <a:ext uri="{FF2B5EF4-FFF2-40B4-BE49-F238E27FC236}">
                <a16:creationId xmlns:a16="http://schemas.microsoft.com/office/drawing/2014/main" id="{7273F7E1-8925-4FC7-3596-6CC0155D8D89}"/>
              </a:ext>
            </a:extLst>
          </p:cNvPr>
          <p:cNvGrpSpPr/>
          <p:nvPr/>
        </p:nvGrpSpPr>
        <p:grpSpPr>
          <a:xfrm>
            <a:off x="578144" y="307524"/>
            <a:ext cx="6071012" cy="820731"/>
            <a:chOff x="509049" y="1869286"/>
            <a:chExt cx="6071012" cy="820731"/>
          </a:xfrm>
        </p:grpSpPr>
        <p:sp>
          <p:nvSpPr>
            <p:cNvPr id="9" name="正方形/長方形 8">
              <a:extLst>
                <a:ext uri="{FF2B5EF4-FFF2-40B4-BE49-F238E27FC236}">
                  <a16:creationId xmlns:a16="http://schemas.microsoft.com/office/drawing/2014/main" id="{9F5EB846-7860-7A10-0434-E8BA003025FC}"/>
                </a:ext>
              </a:extLst>
            </p:cNvPr>
            <p:cNvSpPr/>
            <p:nvPr/>
          </p:nvSpPr>
          <p:spPr>
            <a:xfrm>
              <a:off x="2608033" y="1869286"/>
              <a:ext cx="3972028" cy="820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latin typeface="Franklin Gothic Heavy" panose="020B0903020102020204" pitchFamily="34" charset="0"/>
                </a:rPr>
                <a:t>RIJYEM </a:t>
              </a:r>
              <a:r>
                <a:rPr kumimoji="1" lang="en-US" altLang="ja-JP" sz="2800" dirty="0">
                  <a:latin typeface="Franklin Gothic Heavy" panose="020B0903020102020204" pitchFamily="34" charset="0"/>
                </a:rPr>
                <a:t>Platform</a:t>
              </a:r>
              <a:endParaRPr kumimoji="1" lang="ja-JP" altLang="en-US" sz="2800" dirty="0">
                <a:latin typeface="Franklin Gothic Heavy" panose="020B0903020102020204" pitchFamily="34" charset="0"/>
              </a:endParaRPr>
            </a:p>
          </p:txBody>
        </p:sp>
        <p:pic>
          <p:nvPicPr>
            <p:cNvPr id="13" name="図 12">
              <a:extLst>
                <a:ext uri="{FF2B5EF4-FFF2-40B4-BE49-F238E27FC236}">
                  <a16:creationId xmlns:a16="http://schemas.microsoft.com/office/drawing/2014/main" id="{6BF9050B-07C4-6917-0672-DEF217A49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49" y="1922101"/>
              <a:ext cx="2043936" cy="767916"/>
            </a:xfrm>
            <a:prstGeom prst="rect">
              <a:avLst/>
            </a:prstGeom>
          </p:spPr>
        </p:pic>
        <p:sp>
          <p:nvSpPr>
            <p:cNvPr id="12" name="正方形/長方形 11">
              <a:extLst>
                <a:ext uri="{FF2B5EF4-FFF2-40B4-BE49-F238E27FC236}">
                  <a16:creationId xmlns:a16="http://schemas.microsoft.com/office/drawing/2014/main" id="{3D2977DC-8144-0E59-DCA7-7BBFBC12965A}"/>
                </a:ext>
              </a:extLst>
            </p:cNvPr>
            <p:cNvSpPr/>
            <p:nvPr/>
          </p:nvSpPr>
          <p:spPr>
            <a:xfrm>
              <a:off x="2576524" y="1960314"/>
              <a:ext cx="63018" cy="6508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2">
            <a:extLst>
              <a:ext uri="{FF2B5EF4-FFF2-40B4-BE49-F238E27FC236}">
                <a16:creationId xmlns:a16="http://schemas.microsoft.com/office/drawing/2014/main" id="{C20464C1-5A69-8F55-9786-E2F07630B69F}"/>
              </a:ext>
            </a:extLst>
          </p:cNvPr>
          <p:cNvSpPr txBox="1">
            <a:spLocks/>
          </p:cNvSpPr>
          <p:nvPr/>
        </p:nvSpPr>
        <p:spPr>
          <a:xfrm>
            <a:off x="8763000" y="6508750"/>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82D1A529-3DA2-4B89-AB8C-89C3A2734B6A}" type="slidenum">
              <a:rPr lang="ja-JP" altLang="en-US" smtClean="0"/>
              <a:pPr/>
              <a:t>12</a:t>
            </a:fld>
            <a:endParaRPr lang="ja-JP" altLang="en-US"/>
          </a:p>
        </p:txBody>
      </p:sp>
      <p:pic>
        <p:nvPicPr>
          <p:cNvPr id="11" name="図 10">
            <a:extLst>
              <a:ext uri="{FF2B5EF4-FFF2-40B4-BE49-F238E27FC236}">
                <a16:creationId xmlns:a16="http://schemas.microsoft.com/office/drawing/2014/main" id="{6AA08D2E-D3CF-93FC-2B05-924850CADA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8098" y="4380032"/>
            <a:ext cx="3093449" cy="1162223"/>
          </a:xfrm>
          <a:prstGeom prst="rect">
            <a:avLst/>
          </a:prstGeom>
        </p:spPr>
      </p:pic>
      <p:pic>
        <p:nvPicPr>
          <p:cNvPr id="14" name="Picture 4" descr="C:\Users\PCUser\Dropbox\My PC (PC)\Downloads\PNG+for+Word+documents,+presentations,+and+web+use. (3).png">
            <a:extLst>
              <a:ext uri="{FF2B5EF4-FFF2-40B4-BE49-F238E27FC236}">
                <a16:creationId xmlns:a16="http://schemas.microsoft.com/office/drawing/2014/main" id="{3DA1DF20-6106-8DEB-CA13-490D3F4B3AF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0652" y="5441871"/>
            <a:ext cx="3469616" cy="15006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PCUser\Dropbox\My PC (PC)\Downloads\PNG+for+Word+documents,+presentations,+and+web+use. (2).png">
            <a:extLst>
              <a:ext uri="{FF2B5EF4-FFF2-40B4-BE49-F238E27FC236}">
                <a16:creationId xmlns:a16="http://schemas.microsoft.com/office/drawing/2014/main" id="{145322DF-CDD7-2B7D-7C1C-874A2E71A3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2085" y="4165256"/>
            <a:ext cx="3894261" cy="16842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a:extLst>
              <a:ext uri="{FF2B5EF4-FFF2-40B4-BE49-F238E27FC236}">
                <a16:creationId xmlns:a16="http://schemas.microsoft.com/office/drawing/2014/main" id="{5B87FD4B-4A78-ED5E-EFBC-5CF15897C0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99276" y="4214895"/>
            <a:ext cx="1826193" cy="913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グループ化 16">
            <a:extLst>
              <a:ext uri="{FF2B5EF4-FFF2-40B4-BE49-F238E27FC236}">
                <a16:creationId xmlns:a16="http://schemas.microsoft.com/office/drawing/2014/main" id="{B772D165-64D6-D455-DA8D-D7A6A8922749}"/>
              </a:ext>
            </a:extLst>
          </p:cNvPr>
          <p:cNvGrpSpPr/>
          <p:nvPr/>
        </p:nvGrpSpPr>
        <p:grpSpPr>
          <a:xfrm>
            <a:off x="9935807" y="5127992"/>
            <a:ext cx="1825740" cy="1748892"/>
            <a:chOff x="6372200" y="268228"/>
            <a:chExt cx="1728192" cy="1655450"/>
          </a:xfrm>
        </p:grpSpPr>
        <p:sp>
          <p:nvSpPr>
            <p:cNvPr id="19" name="正方形/長方形 18">
              <a:extLst>
                <a:ext uri="{FF2B5EF4-FFF2-40B4-BE49-F238E27FC236}">
                  <a16:creationId xmlns:a16="http://schemas.microsoft.com/office/drawing/2014/main" id="{BE4174AE-CFC7-F9DA-593B-0B2666498BA1}"/>
                </a:ext>
              </a:extLst>
            </p:cNvPr>
            <p:cNvSpPr/>
            <p:nvPr/>
          </p:nvSpPr>
          <p:spPr>
            <a:xfrm>
              <a:off x="6372200" y="339502"/>
              <a:ext cx="1728192"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 descr="C:\Users\PCUser\Dropbox\My PC (PC)\Downloads\PNG+for+Word+documents,+presentations,+and+web+use. (1).PNG">
              <a:extLst>
                <a:ext uri="{FF2B5EF4-FFF2-40B4-BE49-F238E27FC236}">
                  <a16:creationId xmlns:a16="http://schemas.microsoft.com/office/drawing/2014/main" id="{679E2AF2-69A3-C477-B9D5-64BD5EB46BB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67028" y="268228"/>
              <a:ext cx="1633364" cy="1633364"/>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Picture 4" descr="https://rid2820.jp/fond/TRF_RGB.png">
            <a:extLst>
              <a:ext uri="{FF2B5EF4-FFF2-40B4-BE49-F238E27FC236}">
                <a16:creationId xmlns:a16="http://schemas.microsoft.com/office/drawing/2014/main" id="{EB37AC46-5377-0EB1-9AE6-5E58E9B76E13}"/>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60454" y="5608025"/>
            <a:ext cx="2970737" cy="1057731"/>
          </a:xfrm>
          <a:prstGeom prst="rect">
            <a:avLst/>
          </a:prstGeom>
          <a:noFill/>
          <a:extLst>
            <a:ext uri="{909E8E84-426E-40DD-AFC4-6F175D3DCCD1}">
              <a14:hiddenFill xmlns:a14="http://schemas.microsoft.com/office/drawing/2010/main">
                <a:solidFill>
                  <a:srgbClr val="FFFFFF"/>
                </a:solidFill>
              </a14:hiddenFill>
            </a:ext>
          </a:extLst>
        </p:spPr>
      </p:pic>
      <p:pic>
        <p:nvPicPr>
          <p:cNvPr id="22" name="図 21">
            <a:extLst>
              <a:ext uri="{FF2B5EF4-FFF2-40B4-BE49-F238E27FC236}">
                <a16:creationId xmlns:a16="http://schemas.microsoft.com/office/drawing/2014/main" id="{1C35B3D3-8847-F457-1DDC-9D2D8D5D352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2659" y="5608025"/>
            <a:ext cx="1517727" cy="1296249"/>
          </a:xfrm>
          <a:prstGeom prst="rect">
            <a:avLst/>
          </a:prstGeom>
        </p:spPr>
      </p:pic>
      <p:pic>
        <p:nvPicPr>
          <p:cNvPr id="23" name="図 22">
            <a:extLst>
              <a:ext uri="{FF2B5EF4-FFF2-40B4-BE49-F238E27FC236}">
                <a16:creationId xmlns:a16="http://schemas.microsoft.com/office/drawing/2014/main" id="{5DC823DA-4040-685A-5181-E9A6B98F5C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659" y="4320879"/>
            <a:ext cx="2304256" cy="1200869"/>
          </a:xfrm>
          <a:prstGeom prst="rect">
            <a:avLst/>
          </a:prstGeom>
        </p:spPr>
      </p:pic>
      <p:sp>
        <p:nvSpPr>
          <p:cNvPr id="24" name="フッター プレースホルダー 16">
            <a:extLst>
              <a:ext uri="{FF2B5EF4-FFF2-40B4-BE49-F238E27FC236}">
                <a16:creationId xmlns:a16="http://schemas.microsoft.com/office/drawing/2014/main" id="{8E2157EA-5F5B-CBFC-92A5-756868AE7295}"/>
              </a:ext>
            </a:extLst>
          </p:cNvPr>
          <p:cNvSpPr txBox="1">
            <a:spLocks/>
          </p:cNvSpPr>
          <p:nvPr/>
        </p:nvSpPr>
        <p:spPr>
          <a:xfrm>
            <a:off x="4191000" y="6508750"/>
            <a:ext cx="41148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dirty="0"/>
              <a:t>©2024 RIJYEM ALL Rights Reserved</a:t>
            </a:r>
            <a:endParaRPr lang="ja-JP" altLang="en-US"/>
          </a:p>
        </p:txBody>
      </p:sp>
      <p:pic>
        <p:nvPicPr>
          <p:cNvPr id="26" name="237976164934167">
            <a:hlinkClick r:id="" action="ppaction://media"/>
            <a:extLst>
              <a:ext uri="{FF2B5EF4-FFF2-40B4-BE49-F238E27FC236}">
                <a16:creationId xmlns:a16="http://schemas.microsoft.com/office/drawing/2014/main" id="{94FFB251-5CEC-FD6F-678C-694C86A2A5A1}"/>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1420669" y="55539"/>
            <a:ext cx="609600" cy="609600"/>
          </a:xfrm>
          <a:prstGeom prst="rect">
            <a:avLst/>
          </a:prstGeom>
        </p:spPr>
      </p:pic>
    </p:spTree>
    <p:extLst>
      <p:ext uri="{BB962C8B-B14F-4D97-AF65-F5344CB8AC3E}">
        <p14:creationId xmlns:p14="http://schemas.microsoft.com/office/powerpoint/2010/main" val="117644251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704"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90E43E5-C8DA-B503-A0B2-3850172044E6}"/>
              </a:ext>
            </a:extLst>
          </p:cNvPr>
          <p:cNvSpPr>
            <a:spLocks noGrp="1"/>
          </p:cNvSpPr>
          <p:nvPr>
            <p:ph type="sldNum" sz="quarter" idx="12"/>
          </p:nvPr>
        </p:nvSpPr>
        <p:spPr/>
        <p:txBody>
          <a:bodyPr/>
          <a:lstStyle/>
          <a:p>
            <a:fld id="{82D1A529-3DA2-4B89-AB8C-89C3A2734B6A}" type="slidenum">
              <a:rPr kumimoji="1" lang="ja-JP" altLang="en-US" smtClean="0"/>
              <a:t>2</a:t>
            </a:fld>
            <a:endParaRPr kumimoji="1" lang="ja-JP" altLang="en-US"/>
          </a:p>
        </p:txBody>
      </p:sp>
      <p:grpSp>
        <p:nvGrpSpPr>
          <p:cNvPr id="7" name="グループ化 6">
            <a:extLst>
              <a:ext uri="{FF2B5EF4-FFF2-40B4-BE49-F238E27FC236}">
                <a16:creationId xmlns:a16="http://schemas.microsoft.com/office/drawing/2014/main" id="{91A4A759-67AE-5756-9A27-170CC4F80CDF}"/>
              </a:ext>
            </a:extLst>
          </p:cNvPr>
          <p:cNvGrpSpPr/>
          <p:nvPr/>
        </p:nvGrpSpPr>
        <p:grpSpPr>
          <a:xfrm>
            <a:off x="0" y="0"/>
            <a:ext cx="12192000" cy="6891144"/>
            <a:chOff x="0" y="-14670"/>
            <a:chExt cx="12192000" cy="6891144"/>
          </a:xfrm>
        </p:grpSpPr>
        <p:sp>
          <p:nvSpPr>
            <p:cNvPr id="4" name="二等辺三角形 3">
              <a:extLst>
                <a:ext uri="{FF2B5EF4-FFF2-40B4-BE49-F238E27FC236}">
                  <a16:creationId xmlns:a16="http://schemas.microsoft.com/office/drawing/2014/main" id="{4F94BBF8-230B-755F-372F-575ACCA4F25F}"/>
                </a:ext>
              </a:extLst>
            </p:cNvPr>
            <p:cNvSpPr/>
            <p:nvPr/>
          </p:nvSpPr>
          <p:spPr>
            <a:xfrm rot="10800000">
              <a:off x="532589" y="-14670"/>
              <a:ext cx="4746674" cy="3949969"/>
            </a:xfrm>
            <a:custGeom>
              <a:avLst/>
              <a:gdLst>
                <a:gd name="connsiteX0" fmla="*/ 0 w 1282700"/>
                <a:gd name="connsiteY0" fmla="*/ 838200 h 838200"/>
                <a:gd name="connsiteX1" fmla="*/ 641350 w 1282700"/>
                <a:gd name="connsiteY1" fmla="*/ 0 h 838200"/>
                <a:gd name="connsiteX2" fmla="*/ 1282700 w 1282700"/>
                <a:gd name="connsiteY2" fmla="*/ 838200 h 838200"/>
                <a:gd name="connsiteX3" fmla="*/ 0 w 1282700"/>
                <a:gd name="connsiteY3" fmla="*/ 838200 h 838200"/>
                <a:gd name="connsiteX0" fmla="*/ 911679 w 2194379"/>
                <a:gd name="connsiteY0" fmla="*/ 4713514 h 4713514"/>
                <a:gd name="connsiteX1" fmla="*/ 0 w 2194379"/>
                <a:gd name="connsiteY1" fmla="*/ 0 h 4713514"/>
                <a:gd name="connsiteX2" fmla="*/ 2194379 w 2194379"/>
                <a:gd name="connsiteY2" fmla="*/ 4713514 h 4713514"/>
                <a:gd name="connsiteX3" fmla="*/ 911679 w 2194379"/>
                <a:gd name="connsiteY3" fmla="*/ 4713514 h 4713514"/>
                <a:gd name="connsiteX0" fmla="*/ 0 w 4766128"/>
                <a:gd name="connsiteY0" fmla="*/ 4699000 h 4713514"/>
                <a:gd name="connsiteX1" fmla="*/ 2571749 w 4766128"/>
                <a:gd name="connsiteY1" fmla="*/ 0 h 4713514"/>
                <a:gd name="connsiteX2" fmla="*/ 4766128 w 4766128"/>
                <a:gd name="connsiteY2" fmla="*/ 4713514 h 4713514"/>
                <a:gd name="connsiteX3" fmla="*/ 0 w 4766128"/>
                <a:gd name="connsiteY3" fmla="*/ 4699000 h 4713514"/>
                <a:gd name="connsiteX0" fmla="*/ 0 w 4805039"/>
                <a:gd name="connsiteY0" fmla="*/ 4699000 h 4723242"/>
                <a:gd name="connsiteX1" fmla="*/ 2571749 w 4805039"/>
                <a:gd name="connsiteY1" fmla="*/ 0 h 4723242"/>
                <a:gd name="connsiteX2" fmla="*/ 4805039 w 4805039"/>
                <a:gd name="connsiteY2" fmla="*/ 4723242 h 4723242"/>
                <a:gd name="connsiteX3" fmla="*/ 0 w 4805039"/>
                <a:gd name="connsiteY3" fmla="*/ 4699000 h 4723242"/>
                <a:gd name="connsiteX0" fmla="*/ 0 w 4805039"/>
                <a:gd name="connsiteY0" fmla="*/ 4699000 h 4723242"/>
                <a:gd name="connsiteX1" fmla="*/ 2620388 w 4805039"/>
                <a:gd name="connsiteY1" fmla="*/ 0 h 4723242"/>
                <a:gd name="connsiteX2" fmla="*/ 4805039 w 4805039"/>
                <a:gd name="connsiteY2" fmla="*/ 4723242 h 4723242"/>
                <a:gd name="connsiteX3" fmla="*/ 0 w 4805039"/>
                <a:gd name="connsiteY3" fmla="*/ 4699000 h 4723242"/>
                <a:gd name="connsiteX0" fmla="*/ 0 w 4756401"/>
                <a:gd name="connsiteY0" fmla="*/ 4699000 h 4723242"/>
                <a:gd name="connsiteX1" fmla="*/ 2571750 w 4756401"/>
                <a:gd name="connsiteY1" fmla="*/ 0 h 4723242"/>
                <a:gd name="connsiteX2" fmla="*/ 4756401 w 4756401"/>
                <a:gd name="connsiteY2" fmla="*/ 4723242 h 4723242"/>
                <a:gd name="connsiteX3" fmla="*/ 0 w 4756401"/>
                <a:gd name="connsiteY3" fmla="*/ 4699000 h 4723242"/>
                <a:gd name="connsiteX0" fmla="*/ 0 w 4746674"/>
                <a:gd name="connsiteY0" fmla="*/ 4699000 h 4723242"/>
                <a:gd name="connsiteX1" fmla="*/ 2562023 w 4746674"/>
                <a:gd name="connsiteY1" fmla="*/ 0 h 4723242"/>
                <a:gd name="connsiteX2" fmla="*/ 4746674 w 4746674"/>
                <a:gd name="connsiteY2" fmla="*/ 4723242 h 4723242"/>
                <a:gd name="connsiteX3" fmla="*/ 0 w 4746674"/>
                <a:gd name="connsiteY3" fmla="*/ 4699000 h 4723242"/>
                <a:gd name="connsiteX0" fmla="*/ 0 w 4746674"/>
                <a:gd name="connsiteY0" fmla="*/ 4728183 h 4728183"/>
                <a:gd name="connsiteX1" fmla="*/ 2562023 w 4746674"/>
                <a:gd name="connsiteY1" fmla="*/ 0 h 4728183"/>
                <a:gd name="connsiteX2" fmla="*/ 4746674 w 4746674"/>
                <a:gd name="connsiteY2" fmla="*/ 4723242 h 4728183"/>
                <a:gd name="connsiteX3" fmla="*/ 0 w 4746674"/>
                <a:gd name="connsiteY3" fmla="*/ 4728183 h 4728183"/>
                <a:gd name="connsiteX0" fmla="*/ 0 w 4746674"/>
                <a:gd name="connsiteY0" fmla="*/ 3911059 h 3911059"/>
                <a:gd name="connsiteX1" fmla="*/ 2134006 w 4746674"/>
                <a:gd name="connsiteY1" fmla="*/ 0 h 3911059"/>
                <a:gd name="connsiteX2" fmla="*/ 4746674 w 4746674"/>
                <a:gd name="connsiteY2" fmla="*/ 3906118 h 3911059"/>
                <a:gd name="connsiteX3" fmla="*/ 0 w 4746674"/>
                <a:gd name="connsiteY3" fmla="*/ 3911059 h 3911059"/>
                <a:gd name="connsiteX0" fmla="*/ 0 w 4746674"/>
                <a:gd name="connsiteY0" fmla="*/ 3949969 h 3949969"/>
                <a:gd name="connsiteX1" fmla="*/ 2124278 w 4746674"/>
                <a:gd name="connsiteY1" fmla="*/ 0 h 3949969"/>
                <a:gd name="connsiteX2" fmla="*/ 4746674 w 4746674"/>
                <a:gd name="connsiteY2" fmla="*/ 3945028 h 3949969"/>
                <a:gd name="connsiteX3" fmla="*/ 0 w 4746674"/>
                <a:gd name="connsiteY3" fmla="*/ 3949969 h 3949969"/>
              </a:gdLst>
              <a:ahLst/>
              <a:cxnLst>
                <a:cxn ang="0">
                  <a:pos x="connsiteX0" y="connsiteY0"/>
                </a:cxn>
                <a:cxn ang="0">
                  <a:pos x="connsiteX1" y="connsiteY1"/>
                </a:cxn>
                <a:cxn ang="0">
                  <a:pos x="connsiteX2" y="connsiteY2"/>
                </a:cxn>
                <a:cxn ang="0">
                  <a:pos x="connsiteX3" y="connsiteY3"/>
                </a:cxn>
              </a:cxnLst>
              <a:rect l="l" t="t" r="r" b="b"/>
              <a:pathLst>
                <a:path w="4746674" h="3949969">
                  <a:moveTo>
                    <a:pt x="0" y="3949969"/>
                  </a:moveTo>
                  <a:lnTo>
                    <a:pt x="2124278" y="0"/>
                  </a:lnTo>
                  <a:lnTo>
                    <a:pt x="4746674" y="3945028"/>
                  </a:lnTo>
                  <a:lnTo>
                    <a:pt x="0" y="3949969"/>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五方向 4">
              <a:extLst>
                <a:ext uri="{FF2B5EF4-FFF2-40B4-BE49-F238E27FC236}">
                  <a16:creationId xmlns:a16="http://schemas.microsoft.com/office/drawing/2014/main" id="{047A3819-3CA0-C80D-85F5-03FDD6F9DA52}"/>
                </a:ext>
              </a:extLst>
            </p:cNvPr>
            <p:cNvSpPr/>
            <p:nvPr/>
          </p:nvSpPr>
          <p:spPr>
            <a:xfrm>
              <a:off x="0" y="0"/>
              <a:ext cx="3171217" cy="6858000"/>
            </a:xfrm>
            <a:custGeom>
              <a:avLst/>
              <a:gdLst>
                <a:gd name="connsiteX0" fmla="*/ 0 w 2628900"/>
                <a:gd name="connsiteY0" fmla="*/ 0 h 2921000"/>
                <a:gd name="connsiteX1" fmla="*/ 1136657 w 2628900"/>
                <a:gd name="connsiteY1" fmla="*/ 0 h 2921000"/>
                <a:gd name="connsiteX2" fmla="*/ 2628900 w 2628900"/>
                <a:gd name="connsiteY2" fmla="*/ 1460500 h 2921000"/>
                <a:gd name="connsiteX3" fmla="*/ 1136657 w 2628900"/>
                <a:gd name="connsiteY3" fmla="*/ 2921000 h 2921000"/>
                <a:gd name="connsiteX4" fmla="*/ 0 w 2628900"/>
                <a:gd name="connsiteY4" fmla="*/ 2921000 h 2921000"/>
                <a:gd name="connsiteX5" fmla="*/ 0 w 2628900"/>
                <a:gd name="connsiteY5" fmla="*/ 0 h 2921000"/>
                <a:gd name="connsiteX0" fmla="*/ 0 w 2628900"/>
                <a:gd name="connsiteY0" fmla="*/ 25400 h 2946400"/>
                <a:gd name="connsiteX1" fmla="*/ 577857 w 2628900"/>
                <a:gd name="connsiteY1" fmla="*/ 0 h 2946400"/>
                <a:gd name="connsiteX2" fmla="*/ 2628900 w 2628900"/>
                <a:gd name="connsiteY2" fmla="*/ 1485900 h 2946400"/>
                <a:gd name="connsiteX3" fmla="*/ 1136657 w 2628900"/>
                <a:gd name="connsiteY3" fmla="*/ 2946400 h 2946400"/>
                <a:gd name="connsiteX4" fmla="*/ 0 w 2628900"/>
                <a:gd name="connsiteY4" fmla="*/ 2946400 h 2946400"/>
                <a:gd name="connsiteX5" fmla="*/ 0 w 2628900"/>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136657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853479"/>
                <a:gd name="connsiteY0" fmla="*/ 25400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0 w 2853479"/>
                <a:gd name="connsiteY5" fmla="*/ 25400 h 2946400"/>
                <a:gd name="connsiteX0" fmla="*/ 7926 w 2853479"/>
                <a:gd name="connsiteY0" fmla="*/ 2484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7926 w 2853479"/>
                <a:gd name="connsiteY5" fmla="*/ 2484 h 2946400"/>
                <a:gd name="connsiteX0" fmla="*/ 7926 w 3298703"/>
                <a:gd name="connsiteY0" fmla="*/ 2484 h 2946400"/>
                <a:gd name="connsiteX1" fmla="*/ 577857 w 3298703"/>
                <a:gd name="connsiteY1" fmla="*/ 0 h 2946400"/>
                <a:gd name="connsiteX2" fmla="*/ 3298703 w 3298703"/>
                <a:gd name="connsiteY2" fmla="*/ 1684648 h 2946400"/>
                <a:gd name="connsiteX3" fmla="*/ 1651868 w 3298703"/>
                <a:gd name="connsiteY3" fmla="*/ 2946400 h 2946400"/>
                <a:gd name="connsiteX4" fmla="*/ 0 w 3298703"/>
                <a:gd name="connsiteY4" fmla="*/ 2946400 h 2946400"/>
                <a:gd name="connsiteX5" fmla="*/ 7926 w 3298703"/>
                <a:gd name="connsiteY5" fmla="*/ 2484 h 29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703" h="2946400">
                  <a:moveTo>
                    <a:pt x="7926" y="2484"/>
                  </a:moveTo>
                  <a:lnTo>
                    <a:pt x="577857" y="0"/>
                  </a:lnTo>
                  <a:lnTo>
                    <a:pt x="3298703" y="1684648"/>
                  </a:lnTo>
                  <a:lnTo>
                    <a:pt x="1651868" y="2946400"/>
                  </a:lnTo>
                  <a:lnTo>
                    <a:pt x="0" y="2946400"/>
                  </a:lnTo>
                  <a:lnTo>
                    <a:pt x="7926" y="2484"/>
                  </a:ln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0F893C7-C7A3-D739-308A-F368AE5E51FD}"/>
                </a:ext>
              </a:extLst>
            </p:cNvPr>
            <p:cNvSpPr/>
            <p:nvPr/>
          </p:nvSpPr>
          <p:spPr>
            <a:xfrm>
              <a:off x="1552874" y="0"/>
              <a:ext cx="10639126" cy="6876474"/>
            </a:xfrm>
            <a:custGeom>
              <a:avLst/>
              <a:gdLst>
                <a:gd name="connsiteX0" fmla="*/ 0 w 5181600"/>
                <a:gd name="connsiteY0" fmla="*/ 0 h 2921000"/>
                <a:gd name="connsiteX1" fmla="*/ 5181600 w 5181600"/>
                <a:gd name="connsiteY1" fmla="*/ 0 h 2921000"/>
                <a:gd name="connsiteX2" fmla="*/ 5181600 w 5181600"/>
                <a:gd name="connsiteY2" fmla="*/ 2921000 h 2921000"/>
                <a:gd name="connsiteX3" fmla="*/ 0 w 5181600"/>
                <a:gd name="connsiteY3" fmla="*/ 2921000 h 2921000"/>
                <a:gd name="connsiteX4" fmla="*/ 0 w 5181600"/>
                <a:gd name="connsiteY4" fmla="*/ 0 h 2921000"/>
                <a:gd name="connsiteX0" fmla="*/ 1600200 w 5181600"/>
                <a:gd name="connsiteY0" fmla="*/ 0 h 2933700"/>
                <a:gd name="connsiteX1" fmla="*/ 5181600 w 5181600"/>
                <a:gd name="connsiteY1" fmla="*/ 12700 h 2933700"/>
                <a:gd name="connsiteX2" fmla="*/ 5181600 w 5181600"/>
                <a:gd name="connsiteY2" fmla="*/ 2933700 h 2933700"/>
                <a:gd name="connsiteX3" fmla="*/ 0 w 5181600"/>
                <a:gd name="connsiteY3" fmla="*/ 2933700 h 2933700"/>
                <a:gd name="connsiteX4" fmla="*/ 1600200 w 5181600"/>
                <a:gd name="connsiteY4" fmla="*/ 0 h 2933700"/>
                <a:gd name="connsiteX0" fmla="*/ 3718560 w 5181600"/>
                <a:gd name="connsiteY0" fmla="*/ 0 h 6840233"/>
                <a:gd name="connsiteX1" fmla="*/ 5181600 w 5181600"/>
                <a:gd name="connsiteY1" fmla="*/ 3919233 h 6840233"/>
                <a:gd name="connsiteX2" fmla="*/ 5181600 w 5181600"/>
                <a:gd name="connsiteY2" fmla="*/ 6840233 h 6840233"/>
                <a:gd name="connsiteX3" fmla="*/ 0 w 5181600"/>
                <a:gd name="connsiteY3" fmla="*/ 6840233 h 6840233"/>
                <a:gd name="connsiteX4" fmla="*/ 3718560 w 5181600"/>
                <a:gd name="connsiteY4" fmla="*/ 0 h 6840233"/>
                <a:gd name="connsiteX0" fmla="*/ 3718560 w 10638971"/>
                <a:gd name="connsiteY0" fmla="*/ 3949 h 6844182"/>
                <a:gd name="connsiteX1" fmla="*/ 10638971 w 10638971"/>
                <a:gd name="connsiteY1" fmla="*/ 0 h 6844182"/>
                <a:gd name="connsiteX2" fmla="*/ 5181600 w 10638971"/>
                <a:gd name="connsiteY2" fmla="*/ 6844182 h 6844182"/>
                <a:gd name="connsiteX3" fmla="*/ 0 w 10638971"/>
                <a:gd name="connsiteY3" fmla="*/ 6844182 h 6844182"/>
                <a:gd name="connsiteX4" fmla="*/ 3718560 w 10638971"/>
                <a:gd name="connsiteY4" fmla="*/ 3949 h 6844182"/>
                <a:gd name="connsiteX0" fmla="*/ 3718560 w 10638971"/>
                <a:gd name="connsiteY0" fmla="*/ 3949 h 6858659"/>
                <a:gd name="connsiteX1" fmla="*/ 10638971 w 10638971"/>
                <a:gd name="connsiteY1" fmla="*/ 0 h 6858659"/>
                <a:gd name="connsiteX2" fmla="*/ 10609943 w 10638971"/>
                <a:gd name="connsiteY2" fmla="*/ 6858659 h 6858659"/>
                <a:gd name="connsiteX3" fmla="*/ 0 w 10638971"/>
                <a:gd name="connsiteY3" fmla="*/ 6844182 h 6858659"/>
                <a:gd name="connsiteX4" fmla="*/ 3718560 w 10638971"/>
                <a:gd name="connsiteY4" fmla="*/ 3949 h 6858659"/>
                <a:gd name="connsiteX0" fmla="*/ 3718560 w 10639126"/>
                <a:gd name="connsiteY0" fmla="*/ 3949 h 6858659"/>
                <a:gd name="connsiteX1" fmla="*/ 10638971 w 10639126"/>
                <a:gd name="connsiteY1" fmla="*/ 0 h 6858659"/>
                <a:gd name="connsiteX2" fmla="*/ 10639126 w 10639126"/>
                <a:gd name="connsiteY2" fmla="*/ 6858659 h 6858659"/>
                <a:gd name="connsiteX3" fmla="*/ 0 w 10639126"/>
                <a:gd name="connsiteY3" fmla="*/ 6844182 h 6858659"/>
                <a:gd name="connsiteX4" fmla="*/ 3718560 w 10639126"/>
                <a:gd name="connsiteY4" fmla="*/ 3949 h 6858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9126" h="6858659">
                  <a:moveTo>
                    <a:pt x="3718560" y="3949"/>
                  </a:moveTo>
                  <a:lnTo>
                    <a:pt x="10638971" y="0"/>
                  </a:lnTo>
                  <a:cubicBezTo>
                    <a:pt x="10639023" y="2286220"/>
                    <a:pt x="10639074" y="4572439"/>
                    <a:pt x="10639126" y="6858659"/>
                  </a:cubicBezTo>
                  <a:lnTo>
                    <a:pt x="0" y="6844182"/>
                  </a:lnTo>
                  <a:lnTo>
                    <a:pt x="3718560" y="3949"/>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正方形/長方形 9">
            <a:extLst>
              <a:ext uri="{FF2B5EF4-FFF2-40B4-BE49-F238E27FC236}">
                <a16:creationId xmlns:a16="http://schemas.microsoft.com/office/drawing/2014/main" id="{7DE81268-518C-5410-BEDF-24201E6FCAB5}"/>
              </a:ext>
            </a:extLst>
          </p:cNvPr>
          <p:cNvSpPr/>
          <p:nvPr/>
        </p:nvSpPr>
        <p:spPr>
          <a:xfrm>
            <a:off x="0" y="2356517"/>
            <a:ext cx="12192001" cy="3567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5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フッター プレースホルダー 7">
            <a:extLst>
              <a:ext uri="{FF2B5EF4-FFF2-40B4-BE49-F238E27FC236}">
                <a16:creationId xmlns:a16="http://schemas.microsoft.com/office/drawing/2014/main" id="{FEFA56F1-67CD-5EBA-F94B-A530C44B8592}"/>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grpSp>
        <p:nvGrpSpPr>
          <p:cNvPr id="18" name="グループ化 17">
            <a:extLst>
              <a:ext uri="{FF2B5EF4-FFF2-40B4-BE49-F238E27FC236}">
                <a16:creationId xmlns:a16="http://schemas.microsoft.com/office/drawing/2014/main" id="{7273F7E1-8925-4FC7-3596-6CC0155D8D89}"/>
              </a:ext>
            </a:extLst>
          </p:cNvPr>
          <p:cNvGrpSpPr/>
          <p:nvPr/>
        </p:nvGrpSpPr>
        <p:grpSpPr>
          <a:xfrm>
            <a:off x="569403" y="367456"/>
            <a:ext cx="6071012" cy="820731"/>
            <a:chOff x="509049" y="1869286"/>
            <a:chExt cx="6071012" cy="820731"/>
          </a:xfrm>
        </p:grpSpPr>
        <p:sp>
          <p:nvSpPr>
            <p:cNvPr id="9" name="正方形/長方形 8">
              <a:extLst>
                <a:ext uri="{FF2B5EF4-FFF2-40B4-BE49-F238E27FC236}">
                  <a16:creationId xmlns:a16="http://schemas.microsoft.com/office/drawing/2014/main" id="{9F5EB846-7860-7A10-0434-E8BA003025FC}"/>
                </a:ext>
              </a:extLst>
            </p:cNvPr>
            <p:cNvSpPr/>
            <p:nvPr/>
          </p:nvSpPr>
          <p:spPr>
            <a:xfrm>
              <a:off x="2608033" y="1869286"/>
              <a:ext cx="3972028" cy="820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latin typeface="Franklin Gothic Heavy" panose="020B0903020102020204" pitchFamily="34" charset="0"/>
                </a:rPr>
                <a:t>RIJYEM </a:t>
              </a:r>
              <a:r>
                <a:rPr kumimoji="1" lang="en-US" altLang="ja-JP" sz="2800" dirty="0">
                  <a:latin typeface="Franklin Gothic Heavy" panose="020B0903020102020204" pitchFamily="34" charset="0"/>
                </a:rPr>
                <a:t>Platform</a:t>
              </a:r>
              <a:endParaRPr kumimoji="1" lang="ja-JP" altLang="en-US" sz="2800" dirty="0">
                <a:latin typeface="Franklin Gothic Heavy" panose="020B0903020102020204" pitchFamily="34" charset="0"/>
              </a:endParaRPr>
            </a:p>
          </p:txBody>
        </p:sp>
        <p:pic>
          <p:nvPicPr>
            <p:cNvPr id="13" name="図 12">
              <a:extLst>
                <a:ext uri="{FF2B5EF4-FFF2-40B4-BE49-F238E27FC236}">
                  <a16:creationId xmlns:a16="http://schemas.microsoft.com/office/drawing/2014/main" id="{6BF9050B-07C4-6917-0672-DEF217A49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49" y="1922101"/>
              <a:ext cx="2043936" cy="767916"/>
            </a:xfrm>
            <a:prstGeom prst="rect">
              <a:avLst/>
            </a:prstGeom>
          </p:spPr>
        </p:pic>
        <p:sp>
          <p:nvSpPr>
            <p:cNvPr id="12" name="正方形/長方形 11">
              <a:extLst>
                <a:ext uri="{FF2B5EF4-FFF2-40B4-BE49-F238E27FC236}">
                  <a16:creationId xmlns:a16="http://schemas.microsoft.com/office/drawing/2014/main" id="{3D2977DC-8144-0E59-DCA7-7BBFBC12965A}"/>
                </a:ext>
              </a:extLst>
            </p:cNvPr>
            <p:cNvSpPr/>
            <p:nvPr/>
          </p:nvSpPr>
          <p:spPr>
            <a:xfrm>
              <a:off x="2576524" y="1960314"/>
              <a:ext cx="63018" cy="6508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四角形: 角を丸くする 10">
            <a:extLst>
              <a:ext uri="{FF2B5EF4-FFF2-40B4-BE49-F238E27FC236}">
                <a16:creationId xmlns:a16="http://schemas.microsoft.com/office/drawing/2014/main" id="{CFC892D1-AB69-4D23-5044-316FF0DD671F}"/>
              </a:ext>
            </a:extLst>
          </p:cNvPr>
          <p:cNvSpPr/>
          <p:nvPr/>
        </p:nvSpPr>
        <p:spPr>
          <a:xfrm>
            <a:off x="532588" y="2020577"/>
            <a:ext cx="3763108" cy="1407786"/>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インターアクト</a:t>
            </a:r>
          </a:p>
        </p:txBody>
      </p:sp>
      <p:sp>
        <p:nvSpPr>
          <p:cNvPr id="14" name="四角形: 角を丸くする 13">
            <a:extLst>
              <a:ext uri="{FF2B5EF4-FFF2-40B4-BE49-F238E27FC236}">
                <a16:creationId xmlns:a16="http://schemas.microsoft.com/office/drawing/2014/main" id="{5186D501-BBD8-8B9A-BE2A-C0679BC54DD1}"/>
              </a:ext>
            </a:extLst>
          </p:cNvPr>
          <p:cNvSpPr/>
          <p:nvPr/>
        </p:nvSpPr>
        <p:spPr>
          <a:xfrm>
            <a:off x="532588" y="3522276"/>
            <a:ext cx="3763108" cy="1407786"/>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t>RYLA</a:t>
            </a:r>
            <a:endParaRPr kumimoji="1" lang="ja-JP" altLang="en-US" sz="3600" b="1" dirty="0"/>
          </a:p>
        </p:txBody>
      </p:sp>
      <p:sp>
        <p:nvSpPr>
          <p:cNvPr id="15" name="四角形: 角を丸くする 14">
            <a:extLst>
              <a:ext uri="{FF2B5EF4-FFF2-40B4-BE49-F238E27FC236}">
                <a16:creationId xmlns:a16="http://schemas.microsoft.com/office/drawing/2014/main" id="{856B87B2-F340-EC27-98C2-1B3AE0BED206}"/>
              </a:ext>
            </a:extLst>
          </p:cNvPr>
          <p:cNvSpPr/>
          <p:nvPr/>
        </p:nvSpPr>
        <p:spPr>
          <a:xfrm>
            <a:off x="570509" y="5029943"/>
            <a:ext cx="3763108" cy="1407786"/>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t>青少年交換</a:t>
            </a:r>
          </a:p>
        </p:txBody>
      </p:sp>
      <p:sp>
        <p:nvSpPr>
          <p:cNvPr id="16" name="四角形: 角を丸くする 15">
            <a:extLst>
              <a:ext uri="{FF2B5EF4-FFF2-40B4-BE49-F238E27FC236}">
                <a16:creationId xmlns:a16="http://schemas.microsoft.com/office/drawing/2014/main" id="{70D1F79A-6A94-C79E-0C41-7BAEE07C2E52}"/>
              </a:ext>
            </a:extLst>
          </p:cNvPr>
          <p:cNvSpPr/>
          <p:nvPr/>
        </p:nvSpPr>
        <p:spPr>
          <a:xfrm>
            <a:off x="4638994" y="2107163"/>
            <a:ext cx="7173461" cy="4268404"/>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200000"/>
              </a:lnSpc>
            </a:pPr>
            <a:r>
              <a:rPr lang="ja-JP" altLang="en-US" sz="3600" b="1" dirty="0">
                <a:latin typeface="BIZ UDPゴシック" panose="020B0400000000000000" pitchFamily="50" charset="-128"/>
                <a:ea typeface="BIZ UDPゴシック" panose="020B0400000000000000" pitchFamily="50" charset="-128"/>
              </a:rPr>
              <a:t>リソース</a:t>
            </a:r>
            <a:endParaRPr lang="en-US" altLang="ja-JP" sz="3600" b="1" dirty="0">
              <a:latin typeface="BIZ UDPゴシック" panose="020B0400000000000000" pitchFamily="50" charset="-128"/>
              <a:ea typeface="BIZ UDPゴシック" panose="020B0400000000000000" pitchFamily="50" charset="-128"/>
            </a:endParaRPr>
          </a:p>
          <a:p>
            <a:pPr lvl="1">
              <a:lnSpc>
                <a:spcPct val="200000"/>
              </a:lnSpc>
            </a:pPr>
            <a:r>
              <a:rPr kumimoji="1" lang="ja-JP" altLang="en-US" sz="3600" b="1" dirty="0">
                <a:latin typeface="BIZ UDPゴシック" panose="020B0400000000000000" pitchFamily="50" charset="-128"/>
                <a:ea typeface="BIZ UDPゴシック" panose="020B0400000000000000" pitchFamily="50" charset="-128"/>
              </a:rPr>
              <a:t>・会議開催事務支援、</a:t>
            </a:r>
          </a:p>
          <a:p>
            <a:pPr lvl="1">
              <a:lnSpc>
                <a:spcPct val="150000"/>
              </a:lnSpc>
            </a:pPr>
            <a:r>
              <a:rPr kumimoji="1" lang="ja-JP" altLang="en-US" sz="3600" b="1" dirty="0">
                <a:latin typeface="BIZ UDPゴシック" panose="020B0400000000000000" pitchFamily="50" charset="-128"/>
                <a:ea typeface="BIZ UDPゴシック" panose="020B0400000000000000" pitchFamily="50" charset="-128"/>
              </a:rPr>
              <a:t>・海外旅行保険、賠償責任保険</a:t>
            </a:r>
          </a:p>
          <a:p>
            <a:pPr lvl="1">
              <a:lnSpc>
                <a:spcPct val="150000"/>
              </a:lnSpc>
            </a:pPr>
            <a:r>
              <a:rPr kumimoji="1" lang="ja-JP" altLang="en-US" sz="3600" b="1" dirty="0">
                <a:latin typeface="BIZ UDPゴシック" panose="020B0400000000000000" pitchFamily="50" charset="-128"/>
                <a:ea typeface="BIZ UDPゴシック" panose="020B0400000000000000" pitchFamily="50" charset="-128"/>
              </a:rPr>
              <a:t>・危機管理の啓蒙</a:t>
            </a:r>
          </a:p>
          <a:p>
            <a:pPr algn="ctr"/>
            <a:endParaRPr kumimoji="1" lang="ja-JP" altLang="en-US" sz="3600" dirty="0">
              <a:latin typeface="BIZ UDPゴシック" panose="020B0400000000000000" pitchFamily="50" charset="-128"/>
              <a:ea typeface="BIZ UDPゴシック" panose="020B0400000000000000" pitchFamily="50" charset="-128"/>
            </a:endParaRPr>
          </a:p>
        </p:txBody>
      </p:sp>
      <p:sp>
        <p:nvSpPr>
          <p:cNvPr id="21" name="四角形: 角を丸くする 20">
            <a:extLst>
              <a:ext uri="{FF2B5EF4-FFF2-40B4-BE49-F238E27FC236}">
                <a16:creationId xmlns:a16="http://schemas.microsoft.com/office/drawing/2014/main" id="{7F888B9D-CB9D-44C7-9DD5-5DC1A14BC993}"/>
              </a:ext>
            </a:extLst>
          </p:cNvPr>
          <p:cNvSpPr/>
          <p:nvPr/>
        </p:nvSpPr>
        <p:spPr>
          <a:xfrm>
            <a:off x="6840253" y="237503"/>
            <a:ext cx="4946585" cy="1407786"/>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t>多地区合同組織体</a:t>
            </a:r>
          </a:p>
        </p:txBody>
      </p:sp>
      <p:pic>
        <p:nvPicPr>
          <p:cNvPr id="26" name="237976164931949">
            <a:hlinkClick r:id="" action="ppaction://media"/>
            <a:extLst>
              <a:ext uri="{FF2B5EF4-FFF2-40B4-BE49-F238E27FC236}">
                <a16:creationId xmlns:a16="http://schemas.microsoft.com/office/drawing/2014/main" id="{8F551487-2C46-7478-5C72-8DC761B6E48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115471"/>
            <a:ext cx="609600" cy="609600"/>
          </a:xfrm>
          <a:prstGeom prst="rect">
            <a:avLst/>
          </a:prstGeom>
        </p:spPr>
      </p:pic>
    </p:spTree>
    <p:extLst>
      <p:ext uri="{BB962C8B-B14F-4D97-AF65-F5344CB8AC3E}">
        <p14:creationId xmlns:p14="http://schemas.microsoft.com/office/powerpoint/2010/main" val="3596903251"/>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656" fill="hold"/>
                                        <p:tgtEl>
                                          <p:spTgt spid="26"/>
                                        </p:tgtEl>
                                      </p:cBhvr>
                                    </p:cmd>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22" presetClass="entr" presetSubtype="4" fill="hold" grpId="1" nodeType="withEffect">
                                  <p:stCondLst>
                                    <p:cond delay="4870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1800"/>
                                        <p:tgtEl>
                                          <p:spTgt spid="21"/>
                                        </p:tgtEl>
                                      </p:cBhvr>
                                    </p:animEffect>
                                  </p:childTnLst>
                                </p:cTn>
                              </p:par>
                              <p:par>
                                <p:cTn id="20" presetID="22" presetClass="entr" presetSubtype="4" fill="hold" grpId="1" nodeType="withEffect">
                                  <p:stCondLst>
                                    <p:cond delay="5530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600"/>
                                        <p:tgtEl>
                                          <p:spTgt spid="11"/>
                                        </p:tgtEl>
                                      </p:cBhvr>
                                    </p:animEffect>
                                  </p:childTnLst>
                                </p:cTn>
                              </p:par>
                              <p:par>
                                <p:cTn id="23" presetID="22" presetClass="entr" presetSubtype="4" fill="hold" grpId="1" nodeType="withEffect">
                                  <p:stCondLst>
                                    <p:cond delay="5680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1800"/>
                                        <p:tgtEl>
                                          <p:spTgt spid="14"/>
                                        </p:tgtEl>
                                      </p:cBhvr>
                                    </p:animEffect>
                                  </p:childTnLst>
                                </p:cTn>
                              </p:par>
                              <p:par>
                                <p:cTn id="26" presetID="22" presetClass="entr" presetSubtype="4" fill="hold" grpId="1" nodeType="withEffect">
                                  <p:stCondLst>
                                    <p:cond delay="5850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1800"/>
                                        <p:tgtEl>
                                          <p:spTgt spid="15"/>
                                        </p:tgtEl>
                                      </p:cBhvr>
                                    </p:animEffect>
                                  </p:childTnLst>
                                </p:cTn>
                              </p:par>
                              <p:par>
                                <p:cTn id="29" presetID="22" presetClass="entr" presetSubtype="4" fill="hold" grpId="1" nodeType="withEffect">
                                  <p:stCondLst>
                                    <p:cond delay="6030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8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26"/>
                </p:tgtEl>
              </p:cMediaNode>
            </p:audio>
          </p:childTnLst>
        </p:cTn>
      </p:par>
    </p:tnLst>
    <p:bldLst>
      <p:bldP spid="11" grpId="0" animBg="1"/>
      <p:bldP spid="11" grpId="1" animBg="1"/>
      <p:bldP spid="14" grpId="0" animBg="1"/>
      <p:bldP spid="14" grpId="1" animBg="1"/>
      <p:bldP spid="15" grpId="0" animBg="1"/>
      <p:bldP spid="15" grpId="1" animBg="1"/>
      <p:bldP spid="16" grpId="0" animBg="1"/>
      <p:bldP spid="16" grpId="1" animBg="1"/>
      <p:bldP spid="21"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B90E43E5-C8DA-B503-A0B2-3850172044E6}"/>
              </a:ext>
            </a:extLst>
          </p:cNvPr>
          <p:cNvSpPr>
            <a:spLocks noGrp="1"/>
          </p:cNvSpPr>
          <p:nvPr>
            <p:ph type="sldNum" sz="quarter" idx="12"/>
          </p:nvPr>
        </p:nvSpPr>
        <p:spPr/>
        <p:txBody>
          <a:bodyPr/>
          <a:lstStyle/>
          <a:p>
            <a:fld id="{82D1A529-3DA2-4B89-AB8C-89C3A2734B6A}" type="slidenum">
              <a:rPr kumimoji="1" lang="ja-JP" altLang="en-US" smtClean="0"/>
              <a:t>3</a:t>
            </a:fld>
            <a:endParaRPr kumimoji="1" lang="ja-JP" altLang="en-US"/>
          </a:p>
        </p:txBody>
      </p:sp>
      <p:grpSp>
        <p:nvGrpSpPr>
          <p:cNvPr id="7" name="グループ化 6">
            <a:extLst>
              <a:ext uri="{FF2B5EF4-FFF2-40B4-BE49-F238E27FC236}">
                <a16:creationId xmlns:a16="http://schemas.microsoft.com/office/drawing/2014/main" id="{91A4A759-67AE-5756-9A27-170CC4F80CDF}"/>
              </a:ext>
            </a:extLst>
          </p:cNvPr>
          <p:cNvGrpSpPr/>
          <p:nvPr/>
        </p:nvGrpSpPr>
        <p:grpSpPr>
          <a:xfrm>
            <a:off x="0" y="-14670"/>
            <a:ext cx="12192000" cy="6891144"/>
            <a:chOff x="0" y="-14670"/>
            <a:chExt cx="12192000" cy="6891144"/>
          </a:xfrm>
        </p:grpSpPr>
        <p:sp>
          <p:nvSpPr>
            <p:cNvPr id="4" name="二等辺三角形 3">
              <a:extLst>
                <a:ext uri="{FF2B5EF4-FFF2-40B4-BE49-F238E27FC236}">
                  <a16:creationId xmlns:a16="http://schemas.microsoft.com/office/drawing/2014/main" id="{4F94BBF8-230B-755F-372F-575ACCA4F25F}"/>
                </a:ext>
              </a:extLst>
            </p:cNvPr>
            <p:cNvSpPr/>
            <p:nvPr/>
          </p:nvSpPr>
          <p:spPr>
            <a:xfrm rot="10800000">
              <a:off x="532589" y="-14670"/>
              <a:ext cx="4746674" cy="3949969"/>
            </a:xfrm>
            <a:custGeom>
              <a:avLst/>
              <a:gdLst>
                <a:gd name="connsiteX0" fmla="*/ 0 w 1282700"/>
                <a:gd name="connsiteY0" fmla="*/ 838200 h 838200"/>
                <a:gd name="connsiteX1" fmla="*/ 641350 w 1282700"/>
                <a:gd name="connsiteY1" fmla="*/ 0 h 838200"/>
                <a:gd name="connsiteX2" fmla="*/ 1282700 w 1282700"/>
                <a:gd name="connsiteY2" fmla="*/ 838200 h 838200"/>
                <a:gd name="connsiteX3" fmla="*/ 0 w 1282700"/>
                <a:gd name="connsiteY3" fmla="*/ 838200 h 838200"/>
                <a:gd name="connsiteX0" fmla="*/ 911679 w 2194379"/>
                <a:gd name="connsiteY0" fmla="*/ 4713514 h 4713514"/>
                <a:gd name="connsiteX1" fmla="*/ 0 w 2194379"/>
                <a:gd name="connsiteY1" fmla="*/ 0 h 4713514"/>
                <a:gd name="connsiteX2" fmla="*/ 2194379 w 2194379"/>
                <a:gd name="connsiteY2" fmla="*/ 4713514 h 4713514"/>
                <a:gd name="connsiteX3" fmla="*/ 911679 w 2194379"/>
                <a:gd name="connsiteY3" fmla="*/ 4713514 h 4713514"/>
                <a:gd name="connsiteX0" fmla="*/ 0 w 4766128"/>
                <a:gd name="connsiteY0" fmla="*/ 4699000 h 4713514"/>
                <a:gd name="connsiteX1" fmla="*/ 2571749 w 4766128"/>
                <a:gd name="connsiteY1" fmla="*/ 0 h 4713514"/>
                <a:gd name="connsiteX2" fmla="*/ 4766128 w 4766128"/>
                <a:gd name="connsiteY2" fmla="*/ 4713514 h 4713514"/>
                <a:gd name="connsiteX3" fmla="*/ 0 w 4766128"/>
                <a:gd name="connsiteY3" fmla="*/ 4699000 h 4713514"/>
                <a:gd name="connsiteX0" fmla="*/ 0 w 4805039"/>
                <a:gd name="connsiteY0" fmla="*/ 4699000 h 4723242"/>
                <a:gd name="connsiteX1" fmla="*/ 2571749 w 4805039"/>
                <a:gd name="connsiteY1" fmla="*/ 0 h 4723242"/>
                <a:gd name="connsiteX2" fmla="*/ 4805039 w 4805039"/>
                <a:gd name="connsiteY2" fmla="*/ 4723242 h 4723242"/>
                <a:gd name="connsiteX3" fmla="*/ 0 w 4805039"/>
                <a:gd name="connsiteY3" fmla="*/ 4699000 h 4723242"/>
                <a:gd name="connsiteX0" fmla="*/ 0 w 4805039"/>
                <a:gd name="connsiteY0" fmla="*/ 4699000 h 4723242"/>
                <a:gd name="connsiteX1" fmla="*/ 2620388 w 4805039"/>
                <a:gd name="connsiteY1" fmla="*/ 0 h 4723242"/>
                <a:gd name="connsiteX2" fmla="*/ 4805039 w 4805039"/>
                <a:gd name="connsiteY2" fmla="*/ 4723242 h 4723242"/>
                <a:gd name="connsiteX3" fmla="*/ 0 w 4805039"/>
                <a:gd name="connsiteY3" fmla="*/ 4699000 h 4723242"/>
                <a:gd name="connsiteX0" fmla="*/ 0 w 4756401"/>
                <a:gd name="connsiteY0" fmla="*/ 4699000 h 4723242"/>
                <a:gd name="connsiteX1" fmla="*/ 2571750 w 4756401"/>
                <a:gd name="connsiteY1" fmla="*/ 0 h 4723242"/>
                <a:gd name="connsiteX2" fmla="*/ 4756401 w 4756401"/>
                <a:gd name="connsiteY2" fmla="*/ 4723242 h 4723242"/>
                <a:gd name="connsiteX3" fmla="*/ 0 w 4756401"/>
                <a:gd name="connsiteY3" fmla="*/ 4699000 h 4723242"/>
                <a:gd name="connsiteX0" fmla="*/ 0 w 4746674"/>
                <a:gd name="connsiteY0" fmla="*/ 4699000 h 4723242"/>
                <a:gd name="connsiteX1" fmla="*/ 2562023 w 4746674"/>
                <a:gd name="connsiteY1" fmla="*/ 0 h 4723242"/>
                <a:gd name="connsiteX2" fmla="*/ 4746674 w 4746674"/>
                <a:gd name="connsiteY2" fmla="*/ 4723242 h 4723242"/>
                <a:gd name="connsiteX3" fmla="*/ 0 w 4746674"/>
                <a:gd name="connsiteY3" fmla="*/ 4699000 h 4723242"/>
                <a:gd name="connsiteX0" fmla="*/ 0 w 4746674"/>
                <a:gd name="connsiteY0" fmla="*/ 4728183 h 4728183"/>
                <a:gd name="connsiteX1" fmla="*/ 2562023 w 4746674"/>
                <a:gd name="connsiteY1" fmla="*/ 0 h 4728183"/>
                <a:gd name="connsiteX2" fmla="*/ 4746674 w 4746674"/>
                <a:gd name="connsiteY2" fmla="*/ 4723242 h 4728183"/>
                <a:gd name="connsiteX3" fmla="*/ 0 w 4746674"/>
                <a:gd name="connsiteY3" fmla="*/ 4728183 h 4728183"/>
                <a:gd name="connsiteX0" fmla="*/ 0 w 4746674"/>
                <a:gd name="connsiteY0" fmla="*/ 3911059 h 3911059"/>
                <a:gd name="connsiteX1" fmla="*/ 2134006 w 4746674"/>
                <a:gd name="connsiteY1" fmla="*/ 0 h 3911059"/>
                <a:gd name="connsiteX2" fmla="*/ 4746674 w 4746674"/>
                <a:gd name="connsiteY2" fmla="*/ 3906118 h 3911059"/>
                <a:gd name="connsiteX3" fmla="*/ 0 w 4746674"/>
                <a:gd name="connsiteY3" fmla="*/ 3911059 h 3911059"/>
                <a:gd name="connsiteX0" fmla="*/ 0 w 4746674"/>
                <a:gd name="connsiteY0" fmla="*/ 3949969 h 3949969"/>
                <a:gd name="connsiteX1" fmla="*/ 2124278 w 4746674"/>
                <a:gd name="connsiteY1" fmla="*/ 0 h 3949969"/>
                <a:gd name="connsiteX2" fmla="*/ 4746674 w 4746674"/>
                <a:gd name="connsiteY2" fmla="*/ 3945028 h 3949969"/>
                <a:gd name="connsiteX3" fmla="*/ 0 w 4746674"/>
                <a:gd name="connsiteY3" fmla="*/ 3949969 h 3949969"/>
              </a:gdLst>
              <a:ahLst/>
              <a:cxnLst>
                <a:cxn ang="0">
                  <a:pos x="connsiteX0" y="connsiteY0"/>
                </a:cxn>
                <a:cxn ang="0">
                  <a:pos x="connsiteX1" y="connsiteY1"/>
                </a:cxn>
                <a:cxn ang="0">
                  <a:pos x="connsiteX2" y="connsiteY2"/>
                </a:cxn>
                <a:cxn ang="0">
                  <a:pos x="connsiteX3" y="connsiteY3"/>
                </a:cxn>
              </a:cxnLst>
              <a:rect l="l" t="t" r="r" b="b"/>
              <a:pathLst>
                <a:path w="4746674" h="3949969">
                  <a:moveTo>
                    <a:pt x="0" y="3949969"/>
                  </a:moveTo>
                  <a:lnTo>
                    <a:pt x="2124278" y="0"/>
                  </a:lnTo>
                  <a:lnTo>
                    <a:pt x="4746674" y="3945028"/>
                  </a:lnTo>
                  <a:lnTo>
                    <a:pt x="0" y="3949969"/>
                  </a:lnTo>
                  <a:close/>
                </a:path>
              </a:pathLst>
            </a:cu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矢印: 五方向 4">
              <a:extLst>
                <a:ext uri="{FF2B5EF4-FFF2-40B4-BE49-F238E27FC236}">
                  <a16:creationId xmlns:a16="http://schemas.microsoft.com/office/drawing/2014/main" id="{047A3819-3CA0-C80D-85F5-03FDD6F9DA52}"/>
                </a:ext>
              </a:extLst>
            </p:cNvPr>
            <p:cNvSpPr/>
            <p:nvPr/>
          </p:nvSpPr>
          <p:spPr>
            <a:xfrm>
              <a:off x="0" y="0"/>
              <a:ext cx="3171217" cy="6858000"/>
            </a:xfrm>
            <a:custGeom>
              <a:avLst/>
              <a:gdLst>
                <a:gd name="connsiteX0" fmla="*/ 0 w 2628900"/>
                <a:gd name="connsiteY0" fmla="*/ 0 h 2921000"/>
                <a:gd name="connsiteX1" fmla="*/ 1136657 w 2628900"/>
                <a:gd name="connsiteY1" fmla="*/ 0 h 2921000"/>
                <a:gd name="connsiteX2" fmla="*/ 2628900 w 2628900"/>
                <a:gd name="connsiteY2" fmla="*/ 1460500 h 2921000"/>
                <a:gd name="connsiteX3" fmla="*/ 1136657 w 2628900"/>
                <a:gd name="connsiteY3" fmla="*/ 2921000 h 2921000"/>
                <a:gd name="connsiteX4" fmla="*/ 0 w 2628900"/>
                <a:gd name="connsiteY4" fmla="*/ 2921000 h 2921000"/>
                <a:gd name="connsiteX5" fmla="*/ 0 w 2628900"/>
                <a:gd name="connsiteY5" fmla="*/ 0 h 2921000"/>
                <a:gd name="connsiteX0" fmla="*/ 0 w 2628900"/>
                <a:gd name="connsiteY0" fmla="*/ 25400 h 2946400"/>
                <a:gd name="connsiteX1" fmla="*/ 577857 w 2628900"/>
                <a:gd name="connsiteY1" fmla="*/ 0 h 2946400"/>
                <a:gd name="connsiteX2" fmla="*/ 2628900 w 2628900"/>
                <a:gd name="connsiteY2" fmla="*/ 1485900 h 2946400"/>
                <a:gd name="connsiteX3" fmla="*/ 1136657 w 2628900"/>
                <a:gd name="connsiteY3" fmla="*/ 2946400 h 2946400"/>
                <a:gd name="connsiteX4" fmla="*/ 0 w 2628900"/>
                <a:gd name="connsiteY4" fmla="*/ 2946400 h 2946400"/>
                <a:gd name="connsiteX5" fmla="*/ 0 w 2628900"/>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136657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734584"/>
                <a:gd name="connsiteY0" fmla="*/ 25400 h 2946400"/>
                <a:gd name="connsiteX1" fmla="*/ 577857 w 2734584"/>
                <a:gd name="connsiteY1" fmla="*/ 0 h 2946400"/>
                <a:gd name="connsiteX2" fmla="*/ 2734584 w 2734584"/>
                <a:gd name="connsiteY2" fmla="*/ 1949685 h 2946400"/>
                <a:gd name="connsiteX3" fmla="*/ 1651868 w 2734584"/>
                <a:gd name="connsiteY3" fmla="*/ 2946400 h 2946400"/>
                <a:gd name="connsiteX4" fmla="*/ 0 w 2734584"/>
                <a:gd name="connsiteY4" fmla="*/ 2946400 h 2946400"/>
                <a:gd name="connsiteX5" fmla="*/ 0 w 2734584"/>
                <a:gd name="connsiteY5" fmla="*/ 25400 h 2946400"/>
                <a:gd name="connsiteX0" fmla="*/ 0 w 2853479"/>
                <a:gd name="connsiteY0" fmla="*/ 25400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0 w 2853479"/>
                <a:gd name="connsiteY5" fmla="*/ 25400 h 2946400"/>
                <a:gd name="connsiteX0" fmla="*/ 7926 w 2853479"/>
                <a:gd name="connsiteY0" fmla="*/ 2484 h 2946400"/>
                <a:gd name="connsiteX1" fmla="*/ 577857 w 2853479"/>
                <a:gd name="connsiteY1" fmla="*/ 0 h 2946400"/>
                <a:gd name="connsiteX2" fmla="*/ 2853479 w 2853479"/>
                <a:gd name="connsiteY2" fmla="*/ 2031529 h 2946400"/>
                <a:gd name="connsiteX3" fmla="*/ 1651868 w 2853479"/>
                <a:gd name="connsiteY3" fmla="*/ 2946400 h 2946400"/>
                <a:gd name="connsiteX4" fmla="*/ 0 w 2853479"/>
                <a:gd name="connsiteY4" fmla="*/ 2946400 h 2946400"/>
                <a:gd name="connsiteX5" fmla="*/ 7926 w 2853479"/>
                <a:gd name="connsiteY5" fmla="*/ 2484 h 2946400"/>
                <a:gd name="connsiteX0" fmla="*/ 7926 w 3298703"/>
                <a:gd name="connsiteY0" fmla="*/ 2484 h 2946400"/>
                <a:gd name="connsiteX1" fmla="*/ 577857 w 3298703"/>
                <a:gd name="connsiteY1" fmla="*/ 0 h 2946400"/>
                <a:gd name="connsiteX2" fmla="*/ 3298703 w 3298703"/>
                <a:gd name="connsiteY2" fmla="*/ 1684648 h 2946400"/>
                <a:gd name="connsiteX3" fmla="*/ 1651868 w 3298703"/>
                <a:gd name="connsiteY3" fmla="*/ 2946400 h 2946400"/>
                <a:gd name="connsiteX4" fmla="*/ 0 w 3298703"/>
                <a:gd name="connsiteY4" fmla="*/ 2946400 h 2946400"/>
                <a:gd name="connsiteX5" fmla="*/ 7926 w 3298703"/>
                <a:gd name="connsiteY5" fmla="*/ 2484 h 294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98703" h="2946400">
                  <a:moveTo>
                    <a:pt x="7926" y="2484"/>
                  </a:moveTo>
                  <a:lnTo>
                    <a:pt x="577857" y="0"/>
                  </a:lnTo>
                  <a:lnTo>
                    <a:pt x="3298703" y="1684648"/>
                  </a:lnTo>
                  <a:lnTo>
                    <a:pt x="1651868" y="2946400"/>
                  </a:lnTo>
                  <a:lnTo>
                    <a:pt x="0" y="2946400"/>
                  </a:lnTo>
                  <a:lnTo>
                    <a:pt x="7926" y="2484"/>
                  </a:lnTo>
                  <a:close/>
                </a:path>
              </a:pathLst>
            </a:cu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10F893C7-C7A3-D739-308A-F368AE5E51FD}"/>
                </a:ext>
              </a:extLst>
            </p:cNvPr>
            <p:cNvSpPr/>
            <p:nvPr/>
          </p:nvSpPr>
          <p:spPr>
            <a:xfrm>
              <a:off x="1552874" y="0"/>
              <a:ext cx="10639126" cy="6876474"/>
            </a:xfrm>
            <a:custGeom>
              <a:avLst/>
              <a:gdLst>
                <a:gd name="connsiteX0" fmla="*/ 0 w 5181600"/>
                <a:gd name="connsiteY0" fmla="*/ 0 h 2921000"/>
                <a:gd name="connsiteX1" fmla="*/ 5181600 w 5181600"/>
                <a:gd name="connsiteY1" fmla="*/ 0 h 2921000"/>
                <a:gd name="connsiteX2" fmla="*/ 5181600 w 5181600"/>
                <a:gd name="connsiteY2" fmla="*/ 2921000 h 2921000"/>
                <a:gd name="connsiteX3" fmla="*/ 0 w 5181600"/>
                <a:gd name="connsiteY3" fmla="*/ 2921000 h 2921000"/>
                <a:gd name="connsiteX4" fmla="*/ 0 w 5181600"/>
                <a:gd name="connsiteY4" fmla="*/ 0 h 2921000"/>
                <a:gd name="connsiteX0" fmla="*/ 1600200 w 5181600"/>
                <a:gd name="connsiteY0" fmla="*/ 0 h 2933700"/>
                <a:gd name="connsiteX1" fmla="*/ 5181600 w 5181600"/>
                <a:gd name="connsiteY1" fmla="*/ 12700 h 2933700"/>
                <a:gd name="connsiteX2" fmla="*/ 5181600 w 5181600"/>
                <a:gd name="connsiteY2" fmla="*/ 2933700 h 2933700"/>
                <a:gd name="connsiteX3" fmla="*/ 0 w 5181600"/>
                <a:gd name="connsiteY3" fmla="*/ 2933700 h 2933700"/>
                <a:gd name="connsiteX4" fmla="*/ 1600200 w 5181600"/>
                <a:gd name="connsiteY4" fmla="*/ 0 h 2933700"/>
                <a:gd name="connsiteX0" fmla="*/ 3718560 w 5181600"/>
                <a:gd name="connsiteY0" fmla="*/ 0 h 6840233"/>
                <a:gd name="connsiteX1" fmla="*/ 5181600 w 5181600"/>
                <a:gd name="connsiteY1" fmla="*/ 3919233 h 6840233"/>
                <a:gd name="connsiteX2" fmla="*/ 5181600 w 5181600"/>
                <a:gd name="connsiteY2" fmla="*/ 6840233 h 6840233"/>
                <a:gd name="connsiteX3" fmla="*/ 0 w 5181600"/>
                <a:gd name="connsiteY3" fmla="*/ 6840233 h 6840233"/>
                <a:gd name="connsiteX4" fmla="*/ 3718560 w 5181600"/>
                <a:gd name="connsiteY4" fmla="*/ 0 h 6840233"/>
                <a:gd name="connsiteX0" fmla="*/ 3718560 w 10638971"/>
                <a:gd name="connsiteY0" fmla="*/ 3949 h 6844182"/>
                <a:gd name="connsiteX1" fmla="*/ 10638971 w 10638971"/>
                <a:gd name="connsiteY1" fmla="*/ 0 h 6844182"/>
                <a:gd name="connsiteX2" fmla="*/ 5181600 w 10638971"/>
                <a:gd name="connsiteY2" fmla="*/ 6844182 h 6844182"/>
                <a:gd name="connsiteX3" fmla="*/ 0 w 10638971"/>
                <a:gd name="connsiteY3" fmla="*/ 6844182 h 6844182"/>
                <a:gd name="connsiteX4" fmla="*/ 3718560 w 10638971"/>
                <a:gd name="connsiteY4" fmla="*/ 3949 h 6844182"/>
                <a:gd name="connsiteX0" fmla="*/ 3718560 w 10638971"/>
                <a:gd name="connsiteY0" fmla="*/ 3949 h 6858659"/>
                <a:gd name="connsiteX1" fmla="*/ 10638971 w 10638971"/>
                <a:gd name="connsiteY1" fmla="*/ 0 h 6858659"/>
                <a:gd name="connsiteX2" fmla="*/ 10609943 w 10638971"/>
                <a:gd name="connsiteY2" fmla="*/ 6858659 h 6858659"/>
                <a:gd name="connsiteX3" fmla="*/ 0 w 10638971"/>
                <a:gd name="connsiteY3" fmla="*/ 6844182 h 6858659"/>
                <a:gd name="connsiteX4" fmla="*/ 3718560 w 10638971"/>
                <a:gd name="connsiteY4" fmla="*/ 3949 h 6858659"/>
                <a:gd name="connsiteX0" fmla="*/ 3718560 w 10639126"/>
                <a:gd name="connsiteY0" fmla="*/ 3949 h 6858659"/>
                <a:gd name="connsiteX1" fmla="*/ 10638971 w 10639126"/>
                <a:gd name="connsiteY1" fmla="*/ 0 h 6858659"/>
                <a:gd name="connsiteX2" fmla="*/ 10639126 w 10639126"/>
                <a:gd name="connsiteY2" fmla="*/ 6858659 h 6858659"/>
                <a:gd name="connsiteX3" fmla="*/ 0 w 10639126"/>
                <a:gd name="connsiteY3" fmla="*/ 6844182 h 6858659"/>
                <a:gd name="connsiteX4" fmla="*/ 3718560 w 10639126"/>
                <a:gd name="connsiteY4" fmla="*/ 3949 h 6858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9126" h="6858659">
                  <a:moveTo>
                    <a:pt x="3718560" y="3949"/>
                  </a:moveTo>
                  <a:lnTo>
                    <a:pt x="10638971" y="0"/>
                  </a:lnTo>
                  <a:cubicBezTo>
                    <a:pt x="10639023" y="2286220"/>
                    <a:pt x="10639074" y="4572439"/>
                    <a:pt x="10639126" y="6858659"/>
                  </a:cubicBezTo>
                  <a:lnTo>
                    <a:pt x="0" y="6844182"/>
                  </a:lnTo>
                  <a:lnTo>
                    <a:pt x="3718560" y="3949"/>
                  </a:lnTo>
                  <a:close/>
                </a:path>
              </a:pathLst>
            </a:cu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10" name="正方形/長方形 9">
            <a:extLst>
              <a:ext uri="{FF2B5EF4-FFF2-40B4-BE49-F238E27FC236}">
                <a16:creationId xmlns:a16="http://schemas.microsoft.com/office/drawing/2014/main" id="{7DE81268-518C-5410-BEDF-24201E6FCAB5}"/>
              </a:ext>
            </a:extLst>
          </p:cNvPr>
          <p:cNvSpPr/>
          <p:nvPr/>
        </p:nvSpPr>
        <p:spPr>
          <a:xfrm>
            <a:off x="-101600" y="2242405"/>
            <a:ext cx="12612913" cy="35678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en-US" altLang="ja-JP" sz="4800" b="1" dirty="0">
                <a:solidFill>
                  <a:schemeClr val="bg1"/>
                </a:solidFill>
                <a:latin typeface="BIZ UDPゴシック" panose="020B0400000000000000" pitchFamily="50" charset="-128"/>
                <a:ea typeface="BIZ UDPゴシック" panose="020B0400000000000000" pitchFamily="50" charset="-128"/>
              </a:rPr>
              <a:t>2023-2024</a:t>
            </a:r>
            <a:r>
              <a:rPr kumimoji="1" lang="ja-JP" altLang="en-US" sz="4800" b="1" dirty="0">
                <a:solidFill>
                  <a:schemeClr val="bg1"/>
                </a:solidFill>
                <a:latin typeface="BIZ UDPゴシック" panose="020B0400000000000000" pitchFamily="50" charset="-128"/>
                <a:ea typeface="BIZ UDPゴシック" panose="020B0400000000000000" pitchFamily="50" charset="-128"/>
              </a:rPr>
              <a:t>年度</a:t>
            </a:r>
            <a:endParaRPr kumimoji="1" lang="en-US" altLang="ja-JP" sz="4800" b="1" dirty="0">
              <a:solidFill>
                <a:schemeClr val="bg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5400" b="1" dirty="0">
                <a:solidFill>
                  <a:schemeClr val="bg1"/>
                </a:solidFill>
                <a:latin typeface="BIZ UDPゴシック" panose="020B0400000000000000" pitchFamily="50" charset="-128"/>
                <a:ea typeface="BIZ UDPゴシック" panose="020B0400000000000000" pitchFamily="50" charset="-128"/>
              </a:rPr>
              <a:t>短期海外旅行保険</a:t>
            </a:r>
            <a:r>
              <a:rPr lang="en-US" altLang="ja-JP" sz="5400" b="1" dirty="0">
                <a:solidFill>
                  <a:schemeClr val="bg1"/>
                </a:solidFill>
                <a:latin typeface="BIZ UDPゴシック" panose="020B0400000000000000" pitchFamily="50" charset="-128"/>
                <a:ea typeface="BIZ UDPゴシック" panose="020B0400000000000000" pitchFamily="50" charset="-128"/>
              </a:rPr>
              <a:t>OB1</a:t>
            </a:r>
            <a:r>
              <a:rPr lang="ja-JP" altLang="en-US" sz="5400" b="1" dirty="0">
                <a:solidFill>
                  <a:schemeClr val="bg1"/>
                </a:solidFill>
                <a:latin typeface="BIZ UDPゴシック" panose="020B0400000000000000" pitchFamily="50" charset="-128"/>
                <a:ea typeface="BIZ UDPゴシック" panose="020B0400000000000000" pitchFamily="50" charset="-128"/>
              </a:rPr>
              <a:t>型のお知らせ</a:t>
            </a:r>
            <a:endParaRPr kumimoji="1" lang="ja-JP" altLang="en-US" sz="5400" b="1" dirty="0">
              <a:solidFill>
                <a:schemeClr val="bg1"/>
              </a:solidFill>
              <a:latin typeface="BIZ UDPゴシック" panose="020B0400000000000000" pitchFamily="50" charset="-128"/>
              <a:ea typeface="BIZ UDPゴシック" panose="020B0400000000000000" pitchFamily="50" charset="-128"/>
            </a:endParaRPr>
          </a:p>
        </p:txBody>
      </p:sp>
      <p:sp>
        <p:nvSpPr>
          <p:cNvPr id="8" name="フッター プレースホルダー 7">
            <a:extLst>
              <a:ext uri="{FF2B5EF4-FFF2-40B4-BE49-F238E27FC236}">
                <a16:creationId xmlns:a16="http://schemas.microsoft.com/office/drawing/2014/main" id="{FEFA56F1-67CD-5EBA-F94B-A530C44B8592}"/>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grpSp>
        <p:nvGrpSpPr>
          <p:cNvPr id="18" name="グループ化 17">
            <a:extLst>
              <a:ext uri="{FF2B5EF4-FFF2-40B4-BE49-F238E27FC236}">
                <a16:creationId xmlns:a16="http://schemas.microsoft.com/office/drawing/2014/main" id="{7273F7E1-8925-4FC7-3596-6CC0155D8D89}"/>
              </a:ext>
            </a:extLst>
          </p:cNvPr>
          <p:cNvGrpSpPr/>
          <p:nvPr/>
        </p:nvGrpSpPr>
        <p:grpSpPr>
          <a:xfrm>
            <a:off x="668299" y="1047752"/>
            <a:ext cx="6071012" cy="820731"/>
            <a:chOff x="509049" y="1869286"/>
            <a:chExt cx="6071012" cy="820731"/>
          </a:xfrm>
        </p:grpSpPr>
        <p:sp>
          <p:nvSpPr>
            <p:cNvPr id="9" name="正方形/長方形 8">
              <a:extLst>
                <a:ext uri="{FF2B5EF4-FFF2-40B4-BE49-F238E27FC236}">
                  <a16:creationId xmlns:a16="http://schemas.microsoft.com/office/drawing/2014/main" id="{9F5EB846-7860-7A10-0434-E8BA003025FC}"/>
                </a:ext>
              </a:extLst>
            </p:cNvPr>
            <p:cNvSpPr/>
            <p:nvPr/>
          </p:nvSpPr>
          <p:spPr>
            <a:xfrm>
              <a:off x="2608033" y="1869286"/>
              <a:ext cx="3972028" cy="82073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4800" dirty="0">
                  <a:latin typeface="Franklin Gothic Heavy" panose="020B0903020102020204" pitchFamily="34" charset="0"/>
                </a:rPr>
                <a:t>RIJYEM </a:t>
              </a:r>
              <a:r>
                <a:rPr kumimoji="1" lang="en-US" altLang="ja-JP" sz="2800" dirty="0">
                  <a:latin typeface="Franklin Gothic Heavy" panose="020B0903020102020204" pitchFamily="34" charset="0"/>
                </a:rPr>
                <a:t>Platform</a:t>
              </a:r>
              <a:endParaRPr kumimoji="1" lang="ja-JP" altLang="en-US" sz="2800" dirty="0">
                <a:latin typeface="Franklin Gothic Heavy" panose="020B0903020102020204" pitchFamily="34" charset="0"/>
              </a:endParaRPr>
            </a:p>
          </p:txBody>
        </p:sp>
        <p:pic>
          <p:nvPicPr>
            <p:cNvPr id="13" name="図 12">
              <a:extLst>
                <a:ext uri="{FF2B5EF4-FFF2-40B4-BE49-F238E27FC236}">
                  <a16:creationId xmlns:a16="http://schemas.microsoft.com/office/drawing/2014/main" id="{6BF9050B-07C4-6917-0672-DEF217A493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49" y="1922101"/>
              <a:ext cx="2043936" cy="767916"/>
            </a:xfrm>
            <a:prstGeom prst="rect">
              <a:avLst/>
            </a:prstGeom>
          </p:spPr>
        </p:pic>
        <p:sp>
          <p:nvSpPr>
            <p:cNvPr id="12" name="正方形/長方形 11">
              <a:extLst>
                <a:ext uri="{FF2B5EF4-FFF2-40B4-BE49-F238E27FC236}">
                  <a16:creationId xmlns:a16="http://schemas.microsoft.com/office/drawing/2014/main" id="{3D2977DC-8144-0E59-DCA7-7BBFBC12965A}"/>
                </a:ext>
              </a:extLst>
            </p:cNvPr>
            <p:cNvSpPr/>
            <p:nvPr/>
          </p:nvSpPr>
          <p:spPr>
            <a:xfrm>
              <a:off x="2576524" y="1960314"/>
              <a:ext cx="63018" cy="65080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テキスト ボックス 19">
            <a:extLst>
              <a:ext uri="{FF2B5EF4-FFF2-40B4-BE49-F238E27FC236}">
                <a16:creationId xmlns:a16="http://schemas.microsoft.com/office/drawing/2014/main" id="{AEB474D0-BB6F-70F8-61EF-92CBFF15D768}"/>
              </a:ext>
            </a:extLst>
          </p:cNvPr>
          <p:cNvSpPr txBox="1"/>
          <p:nvPr/>
        </p:nvSpPr>
        <p:spPr>
          <a:xfrm>
            <a:off x="10866809" y="6201351"/>
            <a:ext cx="1061509" cy="338554"/>
          </a:xfrm>
          <a:prstGeom prst="rect">
            <a:avLst/>
          </a:prstGeom>
          <a:noFill/>
        </p:spPr>
        <p:txBody>
          <a:bodyPr wrap="none" rtlCol="0">
            <a:spAutoFit/>
          </a:bodyPr>
          <a:lstStyle/>
          <a:p>
            <a:r>
              <a:rPr kumimoji="1" lang="ja-JP" altLang="en-US" sz="1600" dirty="0">
                <a:latin typeface="BIZ UDPゴシック" panose="020B0400000000000000" pitchFamily="50" charset="-128"/>
                <a:ea typeface="BIZ UDPゴシック" panose="020B0400000000000000" pitchFamily="50" charset="-128"/>
              </a:rPr>
              <a:t>４分４０秒</a:t>
            </a:r>
          </a:p>
        </p:txBody>
      </p:sp>
      <p:pic>
        <p:nvPicPr>
          <p:cNvPr id="2" name="237976164923705">
            <a:hlinkClick r:id="" action="ppaction://media"/>
            <a:extLst>
              <a:ext uri="{FF2B5EF4-FFF2-40B4-BE49-F238E27FC236}">
                <a16:creationId xmlns:a16="http://schemas.microsoft.com/office/drawing/2014/main" id="{EBB026C7-7DCC-16CE-7ECD-83839222DE8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7257" y="206803"/>
            <a:ext cx="609600" cy="609600"/>
          </a:xfrm>
          <a:prstGeom prst="rect">
            <a:avLst/>
          </a:prstGeom>
        </p:spPr>
      </p:pic>
    </p:spTree>
    <p:extLst>
      <p:ext uri="{BB962C8B-B14F-4D97-AF65-F5344CB8AC3E}">
        <p14:creationId xmlns:p14="http://schemas.microsoft.com/office/powerpoint/2010/main" val="2997124453"/>
      </p:ext>
    </p:extLst>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25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DE8623B-0926-19BB-2A1B-CED9BFA100EE}"/>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sp>
        <p:nvSpPr>
          <p:cNvPr id="3" name="スライド番号プレースホルダー 2">
            <a:extLst>
              <a:ext uri="{FF2B5EF4-FFF2-40B4-BE49-F238E27FC236}">
                <a16:creationId xmlns:a16="http://schemas.microsoft.com/office/drawing/2014/main" id="{0C7864C0-B604-3FB8-FA93-8B852CA3860B}"/>
              </a:ext>
            </a:extLst>
          </p:cNvPr>
          <p:cNvSpPr>
            <a:spLocks noGrp="1"/>
          </p:cNvSpPr>
          <p:nvPr>
            <p:ph type="sldNum" sz="quarter" idx="12"/>
          </p:nvPr>
        </p:nvSpPr>
        <p:spPr/>
        <p:txBody>
          <a:bodyPr/>
          <a:lstStyle/>
          <a:p>
            <a:fld id="{82D1A529-3DA2-4B89-AB8C-89C3A2734B6A}" type="slidenum">
              <a:rPr kumimoji="1" lang="ja-JP" altLang="en-US" smtClean="0"/>
              <a:t>4</a:t>
            </a:fld>
            <a:endParaRPr kumimoji="1" lang="ja-JP" altLang="en-US"/>
          </a:p>
        </p:txBody>
      </p:sp>
      <p:sp>
        <p:nvSpPr>
          <p:cNvPr id="8" name="正方形/長方形 7">
            <a:extLst>
              <a:ext uri="{FF2B5EF4-FFF2-40B4-BE49-F238E27FC236}">
                <a16:creationId xmlns:a16="http://schemas.microsoft.com/office/drawing/2014/main" id="{CBF5F895-D0BC-865D-A6C7-187F6EFC832C}"/>
              </a:ext>
            </a:extLst>
          </p:cNvPr>
          <p:cNvSpPr/>
          <p:nvPr/>
        </p:nvSpPr>
        <p:spPr>
          <a:xfrm>
            <a:off x="0" y="-18487"/>
            <a:ext cx="12192000" cy="685800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052BAB4-6461-6C00-CEE8-F6CF80F4C82B}"/>
              </a:ext>
            </a:extLst>
          </p:cNvPr>
          <p:cNvSpPr txBox="1"/>
          <p:nvPr/>
        </p:nvSpPr>
        <p:spPr>
          <a:xfrm>
            <a:off x="-1" y="49302"/>
            <a:ext cx="12191999" cy="6307048"/>
          </a:xfrm>
          <a:prstGeom prst="rect">
            <a:avLst/>
          </a:prstGeom>
          <a:noFill/>
        </p:spPr>
        <p:txBody>
          <a:bodyPr wrap="square" rtlCol="0">
            <a:spAutoFit/>
          </a:bodyPr>
          <a:lstStyle/>
          <a:p>
            <a:pPr algn="ctr">
              <a:lnSpc>
                <a:spcPct val="150000"/>
              </a:lnSpc>
            </a:pPr>
            <a:r>
              <a:rPr kumimoji="1" lang="ja-JP" altLang="en-US" sz="4800" b="1" dirty="0">
                <a:solidFill>
                  <a:schemeClr val="bg1"/>
                </a:solidFill>
                <a:latin typeface="BIZ UDPゴシック" panose="020B0400000000000000" pitchFamily="50" charset="-128"/>
                <a:ea typeface="BIZ UDPゴシック" panose="020B0400000000000000" pitchFamily="50" charset="-128"/>
              </a:rPr>
              <a:t>短期海外旅行保険新設</a:t>
            </a:r>
            <a:endParaRPr kumimoji="1" lang="en-US" altLang="ja-JP" sz="4800" b="1" dirty="0">
              <a:solidFill>
                <a:schemeClr val="bg1"/>
              </a:solidFill>
              <a:latin typeface="BIZ UDPゴシック" panose="020B0400000000000000" pitchFamily="50" charset="-128"/>
              <a:ea typeface="BIZ UDPゴシック" panose="020B0400000000000000" pitchFamily="50" charset="-128"/>
            </a:endParaRPr>
          </a:p>
          <a:p>
            <a:pPr lvl="4">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★派遣生徒</a:t>
            </a:r>
            <a:endParaRPr lang="en-US" altLang="ja-JP" sz="4000" dirty="0">
              <a:solidFill>
                <a:schemeClr val="bg1"/>
              </a:solidFill>
              <a:latin typeface="BIZ UDPゴシック" panose="020B0400000000000000" pitchFamily="50" charset="-128"/>
              <a:ea typeface="BIZ UDPゴシック" panose="020B0400000000000000" pitchFamily="50" charset="-128"/>
            </a:endParaRPr>
          </a:p>
          <a:p>
            <a:pPr lvl="4">
              <a:lnSpc>
                <a:spcPct val="125000"/>
              </a:lnSpc>
            </a:pPr>
            <a:r>
              <a:rPr lang="ja-JP" altLang="en-US" sz="4000" dirty="0">
                <a:solidFill>
                  <a:schemeClr val="bg1"/>
                </a:solidFill>
                <a:latin typeface="BIZ UDPゴシック" panose="020B0400000000000000" pitchFamily="50" charset="-128"/>
                <a:ea typeface="BIZ UDPゴシック" panose="020B0400000000000000" pitchFamily="50" charset="-128"/>
              </a:rPr>
              <a:t>★引率者：ロータリアン・ローターアクター</a:t>
            </a:r>
            <a:endParaRPr lang="en-US" altLang="ja-JP" sz="4000" dirty="0">
              <a:solidFill>
                <a:schemeClr val="bg1"/>
              </a:solidFill>
              <a:latin typeface="BIZ UDPゴシック" panose="020B0400000000000000" pitchFamily="50" charset="-128"/>
              <a:ea typeface="BIZ UDPゴシック" panose="020B0400000000000000" pitchFamily="50" charset="-128"/>
            </a:endParaRPr>
          </a:p>
          <a:p>
            <a:pPr lvl="4">
              <a:lnSpc>
                <a:spcPct val="150000"/>
              </a:lnSpc>
            </a:pPr>
            <a:r>
              <a:rPr lang="ja-JP" altLang="en-US" sz="4000" dirty="0">
                <a:solidFill>
                  <a:schemeClr val="bg1"/>
                </a:solidFill>
                <a:latin typeface="BIZ UDPゴシック" panose="020B0400000000000000" pitchFamily="50" charset="-128"/>
                <a:ea typeface="BIZ UDPゴシック" panose="020B0400000000000000" pitchFamily="50" charset="-128"/>
              </a:rPr>
              <a:t>　　　　　　　顧問教師・ボランティア等</a:t>
            </a:r>
            <a:endParaRPr kumimoji="1" lang="en-US" altLang="ja-JP" sz="2000" dirty="0">
              <a:solidFill>
                <a:schemeClr val="bg1"/>
              </a:solidFill>
              <a:latin typeface="BIZ UDPゴシック" panose="020B0400000000000000" pitchFamily="50" charset="-128"/>
              <a:ea typeface="BIZ UDPゴシック" panose="020B0400000000000000" pitchFamily="50" charset="-128"/>
            </a:endParaRPr>
          </a:p>
          <a:p>
            <a:pPr lvl="7">
              <a:lnSpc>
                <a:spcPct val="150000"/>
              </a:lnSpc>
            </a:pPr>
            <a:r>
              <a:rPr kumimoji="1" lang="ja-JP" altLang="en-US" sz="3200" dirty="0">
                <a:solidFill>
                  <a:srgbClr val="00B0F0"/>
                </a:solidFill>
                <a:latin typeface="BIZ UDPゴシック" panose="020B0400000000000000" pitchFamily="50" charset="-128"/>
                <a:ea typeface="BIZ UDPゴシック" panose="020B0400000000000000" pitchFamily="50" charset="-128"/>
              </a:rPr>
              <a:t>●</a:t>
            </a:r>
            <a:r>
              <a:rPr kumimoji="1" lang="ja-JP" altLang="en-US" sz="3200" dirty="0">
                <a:solidFill>
                  <a:schemeClr val="bg1"/>
                </a:solidFill>
                <a:latin typeface="BIZ UDPゴシック" panose="020B0400000000000000" pitchFamily="50" charset="-128"/>
                <a:ea typeface="BIZ UDPゴシック" panose="020B0400000000000000" pitchFamily="50" charset="-128"/>
              </a:rPr>
              <a:t>青少年交換</a:t>
            </a:r>
            <a:endParaRPr kumimoji="1" lang="en-US" altLang="ja-JP" sz="3200" dirty="0">
              <a:solidFill>
                <a:schemeClr val="bg1"/>
              </a:solidFill>
              <a:latin typeface="BIZ UDPゴシック" panose="020B0400000000000000" pitchFamily="50" charset="-128"/>
              <a:ea typeface="BIZ UDPゴシック" panose="020B0400000000000000" pitchFamily="50" charset="-128"/>
            </a:endParaRPr>
          </a:p>
          <a:p>
            <a:pPr lvl="7">
              <a:lnSpc>
                <a:spcPct val="125000"/>
              </a:lnSpc>
            </a:pPr>
            <a:r>
              <a:rPr lang="ja-JP" altLang="en-US" sz="3200" dirty="0">
                <a:solidFill>
                  <a:srgbClr val="FFC000"/>
                </a:solidFill>
                <a:latin typeface="BIZ UDPゴシック" panose="020B0400000000000000" pitchFamily="50" charset="-128"/>
                <a:ea typeface="BIZ UDPゴシック" panose="020B0400000000000000" pitchFamily="50" charset="-128"/>
              </a:rPr>
              <a:t>●</a:t>
            </a:r>
            <a:r>
              <a:rPr lang="ja-JP" altLang="en-US" sz="3200" dirty="0">
                <a:solidFill>
                  <a:schemeClr val="bg1"/>
                </a:solidFill>
                <a:latin typeface="BIZ UDPゴシック" panose="020B0400000000000000" pitchFamily="50" charset="-128"/>
                <a:ea typeface="BIZ UDPゴシック" panose="020B0400000000000000" pitchFamily="50" charset="-128"/>
              </a:rPr>
              <a:t>インターアクト</a:t>
            </a:r>
            <a:endParaRPr lang="en-US" altLang="ja-JP" sz="3200" dirty="0">
              <a:solidFill>
                <a:schemeClr val="bg1"/>
              </a:solidFill>
              <a:latin typeface="BIZ UDPゴシック" panose="020B0400000000000000" pitchFamily="50" charset="-128"/>
              <a:ea typeface="BIZ UDPゴシック" panose="020B0400000000000000" pitchFamily="50" charset="-128"/>
            </a:endParaRPr>
          </a:p>
          <a:p>
            <a:pPr lvl="7">
              <a:lnSpc>
                <a:spcPct val="125000"/>
              </a:lnSpc>
            </a:pPr>
            <a:r>
              <a:rPr lang="ja-JP" altLang="en-US" sz="3200" dirty="0">
                <a:solidFill>
                  <a:srgbClr val="C00000"/>
                </a:solidFill>
                <a:latin typeface="BIZ UDPゴシック" panose="020B0400000000000000" pitchFamily="50" charset="-128"/>
                <a:ea typeface="BIZ UDPゴシック" panose="020B0400000000000000" pitchFamily="50" charset="-128"/>
              </a:rPr>
              <a:t>●</a:t>
            </a:r>
            <a:r>
              <a:rPr lang="en-US" altLang="ja-JP" sz="3200" dirty="0">
                <a:solidFill>
                  <a:schemeClr val="bg1"/>
                </a:solidFill>
                <a:latin typeface="BIZ UDPゴシック" panose="020B0400000000000000" pitchFamily="50" charset="-128"/>
                <a:ea typeface="BIZ UDPゴシック" panose="020B0400000000000000" pitchFamily="50" charset="-128"/>
              </a:rPr>
              <a:t>RYLA</a:t>
            </a:r>
          </a:p>
          <a:p>
            <a:pPr lvl="7">
              <a:lnSpc>
                <a:spcPct val="125000"/>
              </a:lnSpc>
            </a:pPr>
            <a:r>
              <a:rPr lang="ja-JP" altLang="en-US" sz="3200" dirty="0">
                <a:solidFill>
                  <a:srgbClr val="00B050"/>
                </a:solidFill>
                <a:latin typeface="BIZ UDPゴシック" panose="020B0400000000000000" pitchFamily="50" charset="-128"/>
                <a:ea typeface="BIZ UDPゴシック" panose="020B0400000000000000" pitchFamily="50" charset="-128"/>
              </a:rPr>
              <a:t>●</a:t>
            </a:r>
            <a:r>
              <a:rPr lang="ja-JP" altLang="en-US" sz="3200" dirty="0">
                <a:solidFill>
                  <a:schemeClr val="bg1"/>
                </a:solidFill>
                <a:latin typeface="BIZ UDPゴシック" panose="020B0400000000000000" pitchFamily="50" charset="-128"/>
                <a:ea typeface="BIZ UDPゴシック" panose="020B0400000000000000" pitchFamily="50" charset="-128"/>
              </a:rPr>
              <a:t>友好・姉妹クラブ間青少年派遣など</a:t>
            </a:r>
            <a:endParaRPr kumimoji="1" lang="ja-JP" altLang="en-US" sz="3200" dirty="0">
              <a:solidFill>
                <a:schemeClr val="bg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4E182560-1D65-2CDC-204D-71FFF07A515D}"/>
              </a:ext>
            </a:extLst>
          </p:cNvPr>
          <p:cNvSpPr/>
          <p:nvPr/>
        </p:nvSpPr>
        <p:spPr>
          <a:xfrm>
            <a:off x="2370138" y="3763049"/>
            <a:ext cx="609600" cy="26654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プログラム</a:t>
            </a:r>
          </a:p>
        </p:txBody>
      </p:sp>
      <p:pic>
        <p:nvPicPr>
          <p:cNvPr id="9" name="237976162199470">
            <a:hlinkClick r:id="" action="ppaction://media"/>
            <a:extLst>
              <a:ext uri="{FF2B5EF4-FFF2-40B4-BE49-F238E27FC236}">
                <a16:creationId xmlns:a16="http://schemas.microsoft.com/office/drawing/2014/main" id="{FCDDEAD6-58B2-D43E-8DE6-CED402AD68E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227665"/>
            <a:ext cx="609600" cy="609600"/>
          </a:xfrm>
          <a:prstGeom prst="rect">
            <a:avLst/>
          </a:prstGeom>
        </p:spPr>
      </p:pic>
    </p:spTree>
    <p:extLst>
      <p:ext uri="{BB962C8B-B14F-4D97-AF65-F5344CB8AC3E}">
        <p14:creationId xmlns:p14="http://schemas.microsoft.com/office/powerpoint/2010/main" val="363478156"/>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27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82C6065A-B9DC-5CFB-049A-60C85D7AFF60}"/>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sp>
        <p:nvSpPr>
          <p:cNvPr id="3" name="スライド番号プレースホルダー 2">
            <a:extLst>
              <a:ext uri="{FF2B5EF4-FFF2-40B4-BE49-F238E27FC236}">
                <a16:creationId xmlns:a16="http://schemas.microsoft.com/office/drawing/2014/main" id="{723BEB23-C89B-909A-E184-93B67898C306}"/>
              </a:ext>
            </a:extLst>
          </p:cNvPr>
          <p:cNvSpPr>
            <a:spLocks noGrp="1"/>
          </p:cNvSpPr>
          <p:nvPr>
            <p:ph type="sldNum" sz="quarter" idx="12"/>
          </p:nvPr>
        </p:nvSpPr>
        <p:spPr/>
        <p:txBody>
          <a:bodyPr/>
          <a:lstStyle/>
          <a:p>
            <a:fld id="{82D1A529-3DA2-4B89-AB8C-89C3A2734B6A}" type="slidenum">
              <a:rPr kumimoji="1" lang="ja-JP" altLang="en-US" smtClean="0"/>
              <a:t>5</a:t>
            </a:fld>
            <a:endParaRPr kumimoji="1" lang="ja-JP" altLang="en-US"/>
          </a:p>
        </p:txBody>
      </p:sp>
      <p:grpSp>
        <p:nvGrpSpPr>
          <p:cNvPr id="6" name="グループ化 5">
            <a:extLst>
              <a:ext uri="{FF2B5EF4-FFF2-40B4-BE49-F238E27FC236}">
                <a16:creationId xmlns:a16="http://schemas.microsoft.com/office/drawing/2014/main" id="{32393E18-14F0-9F9F-C937-C4A759081849}"/>
              </a:ext>
            </a:extLst>
          </p:cNvPr>
          <p:cNvGrpSpPr/>
          <p:nvPr/>
        </p:nvGrpSpPr>
        <p:grpSpPr>
          <a:xfrm>
            <a:off x="527174" y="3095899"/>
            <a:ext cx="9058901" cy="3260454"/>
            <a:chOff x="-295010" y="-210249"/>
            <a:chExt cx="8335538" cy="2730468"/>
          </a:xfrm>
        </p:grpSpPr>
        <p:pic>
          <p:nvPicPr>
            <p:cNvPr id="7" name="図 6">
              <a:extLst>
                <a:ext uri="{FF2B5EF4-FFF2-40B4-BE49-F238E27FC236}">
                  <a16:creationId xmlns:a16="http://schemas.microsoft.com/office/drawing/2014/main" id="{9D884D0E-31C8-F521-EC1C-2E5C8B233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10" y="-210249"/>
              <a:ext cx="5801535" cy="2172003"/>
            </a:xfrm>
            <a:prstGeom prst="rect">
              <a:avLst/>
            </a:prstGeom>
          </p:spPr>
        </p:pic>
        <p:pic>
          <p:nvPicPr>
            <p:cNvPr id="8" name="図 7">
              <a:extLst>
                <a:ext uri="{FF2B5EF4-FFF2-40B4-BE49-F238E27FC236}">
                  <a16:creationId xmlns:a16="http://schemas.microsoft.com/office/drawing/2014/main" id="{A18B6A6A-5248-6A89-FBF1-C1FB03869E3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010" y="1958166"/>
              <a:ext cx="8335538" cy="562053"/>
            </a:xfrm>
            <a:prstGeom prst="rect">
              <a:avLst/>
            </a:prstGeom>
          </p:spPr>
        </p:pic>
      </p:grpSp>
      <p:grpSp>
        <p:nvGrpSpPr>
          <p:cNvPr id="18" name="グループ化 17">
            <a:extLst>
              <a:ext uri="{FF2B5EF4-FFF2-40B4-BE49-F238E27FC236}">
                <a16:creationId xmlns:a16="http://schemas.microsoft.com/office/drawing/2014/main" id="{F985A3BE-4AE6-79BC-9FCC-EC16D87D2B09}"/>
              </a:ext>
            </a:extLst>
          </p:cNvPr>
          <p:cNvGrpSpPr/>
          <p:nvPr/>
        </p:nvGrpSpPr>
        <p:grpSpPr>
          <a:xfrm>
            <a:off x="6614245" y="3741825"/>
            <a:ext cx="4974381" cy="1706662"/>
            <a:chOff x="6263944" y="704844"/>
            <a:chExt cx="4974381" cy="1706662"/>
          </a:xfrm>
          <a:solidFill>
            <a:schemeClr val="accent5">
              <a:lumMod val="50000"/>
            </a:schemeClr>
          </a:solidFill>
        </p:grpSpPr>
        <p:sp>
          <p:nvSpPr>
            <p:cNvPr id="10" name="矢印: 下 9">
              <a:extLst>
                <a:ext uri="{FF2B5EF4-FFF2-40B4-BE49-F238E27FC236}">
                  <a16:creationId xmlns:a16="http://schemas.microsoft.com/office/drawing/2014/main" id="{07890A2C-C1BF-CBC5-533C-0AEA2B21EE3D}"/>
                </a:ext>
              </a:extLst>
            </p:cNvPr>
            <p:cNvSpPr/>
            <p:nvPr/>
          </p:nvSpPr>
          <p:spPr>
            <a:xfrm rot="3757361">
              <a:off x="6619544" y="1662206"/>
              <a:ext cx="393700" cy="1104900"/>
            </a:xfrm>
            <a:prstGeom prst="down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四角形: 角を丸くする 10">
              <a:extLst>
                <a:ext uri="{FF2B5EF4-FFF2-40B4-BE49-F238E27FC236}">
                  <a16:creationId xmlns:a16="http://schemas.microsoft.com/office/drawing/2014/main" id="{9F67F923-5A94-D5F2-BD92-F0D90729636C}"/>
                </a:ext>
              </a:extLst>
            </p:cNvPr>
            <p:cNvSpPr/>
            <p:nvPr/>
          </p:nvSpPr>
          <p:spPr>
            <a:xfrm>
              <a:off x="6788487" y="704844"/>
              <a:ext cx="4449838" cy="1635812"/>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latin typeface="BIZ UDPゴシック" panose="020B0400000000000000" pitchFamily="50" charset="-128"/>
                  <a:ea typeface="BIZ UDPゴシック" panose="020B0400000000000000" pitchFamily="50" charset="-128"/>
                </a:rPr>
                <a:t>請求金額</a:t>
              </a:r>
              <a:endParaRPr kumimoji="1" lang="en-US" altLang="ja-JP" sz="4000" dirty="0">
                <a:latin typeface="BIZ UDPゴシック" panose="020B0400000000000000" pitchFamily="50" charset="-128"/>
                <a:ea typeface="BIZ UDPゴシック" panose="020B0400000000000000" pitchFamily="50" charset="-128"/>
              </a:endParaRPr>
            </a:p>
            <a:p>
              <a:pPr algn="ctr"/>
              <a:r>
                <a:rPr lang="en-US" altLang="ja-JP" sz="4000" dirty="0">
                  <a:latin typeface="BIZ UDPゴシック" panose="020B0400000000000000" pitchFamily="50" charset="-128"/>
                  <a:ea typeface="BIZ UDPゴシック" panose="020B0400000000000000" pitchFamily="50" charset="-128"/>
                </a:rPr>
                <a:t>US</a:t>
              </a:r>
              <a:r>
                <a:rPr lang="ja-JP" altLang="en-US" sz="4000" dirty="0">
                  <a:latin typeface="BIZ UDPゴシック" panose="020B0400000000000000" pitchFamily="50" charset="-128"/>
                  <a:ea typeface="BIZ UDPゴシック" panose="020B0400000000000000" pitchFamily="50" charset="-128"/>
                </a:rPr>
                <a:t>＄</a:t>
              </a:r>
              <a:r>
                <a:rPr lang="en-US" altLang="ja-JP" sz="4000" dirty="0">
                  <a:latin typeface="BIZ UDPゴシック" panose="020B0400000000000000" pitchFamily="50" charset="-128"/>
                  <a:ea typeface="BIZ UDPゴシック" panose="020B0400000000000000" pitchFamily="50" charset="-128"/>
                </a:rPr>
                <a:t>5</a:t>
              </a:r>
              <a:r>
                <a:rPr lang="ja-JP" altLang="en-US" sz="4000" dirty="0">
                  <a:latin typeface="BIZ UDPゴシック" panose="020B0400000000000000" pitchFamily="50" charset="-128"/>
                  <a:ea typeface="BIZ UDPゴシック" panose="020B0400000000000000" pitchFamily="50" charset="-128"/>
                </a:rPr>
                <a:t>，</a:t>
              </a:r>
              <a:r>
                <a:rPr lang="en-US" altLang="ja-JP" sz="4000" dirty="0">
                  <a:latin typeface="BIZ UDPゴシック" panose="020B0400000000000000" pitchFamily="50" charset="-128"/>
                  <a:ea typeface="BIZ UDPゴシック" panose="020B0400000000000000" pitchFamily="50" charset="-128"/>
                </a:rPr>
                <a:t>063.---</a:t>
              </a:r>
              <a:endParaRPr kumimoji="1" lang="ja-JP" altLang="en-US" sz="4000" dirty="0">
                <a:latin typeface="BIZ UDPゴシック" panose="020B0400000000000000" pitchFamily="50" charset="-128"/>
                <a:ea typeface="BIZ UDPゴシック" panose="020B0400000000000000" pitchFamily="50" charset="-128"/>
              </a:endParaRPr>
            </a:p>
          </p:txBody>
        </p:sp>
      </p:grpSp>
      <p:pic>
        <p:nvPicPr>
          <p:cNvPr id="1026" name="Picture 2">
            <a:extLst>
              <a:ext uri="{FF2B5EF4-FFF2-40B4-BE49-F238E27FC236}">
                <a16:creationId xmlns:a16="http://schemas.microsoft.com/office/drawing/2014/main" id="{58A8BA77-6F6C-93AF-E882-C72FE831F2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H="1">
            <a:off x="2995487" y="1500095"/>
            <a:ext cx="1408408" cy="14604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A51CB84-4ABB-0A02-8ABF-4DD48DFF5B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2116" y="892798"/>
            <a:ext cx="2067767" cy="2067767"/>
          </a:xfrm>
          <a:prstGeom prst="rect">
            <a:avLst/>
          </a:prstGeom>
          <a:noFill/>
          <a:extLst>
            <a:ext uri="{909E8E84-426E-40DD-AFC4-6F175D3DCCD1}">
              <a14:hiddenFill xmlns:a14="http://schemas.microsoft.com/office/drawing/2010/main">
                <a:solidFill>
                  <a:srgbClr val="FFFFFF"/>
                </a:solidFill>
              </a14:hiddenFill>
            </a:ext>
          </a:extLst>
        </p:spPr>
      </p:pic>
      <p:sp>
        <p:nvSpPr>
          <p:cNvPr id="15" name="四角形: 角を丸くする 14">
            <a:extLst>
              <a:ext uri="{FF2B5EF4-FFF2-40B4-BE49-F238E27FC236}">
                <a16:creationId xmlns:a16="http://schemas.microsoft.com/office/drawing/2014/main" id="{E2DFB8DE-9F20-5544-BDC9-CEFB1F9B2FBF}"/>
              </a:ext>
            </a:extLst>
          </p:cNvPr>
          <p:cNvSpPr/>
          <p:nvPr/>
        </p:nvSpPr>
        <p:spPr>
          <a:xfrm>
            <a:off x="7418657" y="217250"/>
            <a:ext cx="3604079" cy="12582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4800" dirty="0">
                <a:latin typeface="BIZ UDPゴシック" panose="020B0400000000000000" pitchFamily="50" charset="-128"/>
                <a:ea typeface="BIZ UDPゴシック" panose="020B0400000000000000" pitchFamily="50" charset="-128"/>
              </a:rPr>
              <a:t>既往症</a:t>
            </a:r>
          </a:p>
        </p:txBody>
      </p:sp>
      <p:sp>
        <p:nvSpPr>
          <p:cNvPr id="16" name="四角形: 角を丸くする 15">
            <a:extLst>
              <a:ext uri="{FF2B5EF4-FFF2-40B4-BE49-F238E27FC236}">
                <a16:creationId xmlns:a16="http://schemas.microsoft.com/office/drawing/2014/main" id="{D09C0B52-AC20-73AB-2E64-6D632A02DC06}"/>
              </a:ext>
            </a:extLst>
          </p:cNvPr>
          <p:cNvSpPr/>
          <p:nvPr/>
        </p:nvSpPr>
        <p:spPr>
          <a:xfrm>
            <a:off x="377370" y="217249"/>
            <a:ext cx="4395973" cy="1258225"/>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4800" dirty="0">
                <a:latin typeface="BIZ UDPゴシック" panose="020B0400000000000000" pitchFamily="50" charset="-128"/>
                <a:ea typeface="BIZ UDPゴシック" panose="020B0400000000000000" pitchFamily="50" charset="-128"/>
              </a:rPr>
              <a:t>犬のアレルギー</a:t>
            </a:r>
          </a:p>
        </p:txBody>
      </p:sp>
      <p:sp>
        <p:nvSpPr>
          <p:cNvPr id="17" name="四角形: 角を丸くする 16">
            <a:extLst>
              <a:ext uri="{FF2B5EF4-FFF2-40B4-BE49-F238E27FC236}">
                <a16:creationId xmlns:a16="http://schemas.microsoft.com/office/drawing/2014/main" id="{90EF3C61-95BF-CDB8-CEDE-502897E9E5C4}"/>
              </a:ext>
            </a:extLst>
          </p:cNvPr>
          <p:cNvSpPr/>
          <p:nvPr/>
        </p:nvSpPr>
        <p:spPr>
          <a:xfrm>
            <a:off x="7477882" y="1640208"/>
            <a:ext cx="3604079" cy="1012167"/>
          </a:xfrm>
          <a:prstGeom prst="roundRect">
            <a:avLst/>
          </a:prstGeom>
          <a:ln w="76200"/>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a:latin typeface="BIZ UDPゴシック" panose="020B0400000000000000" pitchFamily="50" charset="-128"/>
                <a:ea typeface="BIZ UDPゴシック" panose="020B0400000000000000" pitchFamily="50" charset="-128"/>
              </a:rPr>
              <a:t>保険補償されない</a:t>
            </a:r>
          </a:p>
        </p:txBody>
      </p:sp>
      <p:pic>
        <p:nvPicPr>
          <p:cNvPr id="4" name="237976162199815">
            <a:hlinkClick r:id="" action="ppaction://media"/>
            <a:extLst>
              <a:ext uri="{FF2B5EF4-FFF2-40B4-BE49-F238E27FC236}">
                <a16:creationId xmlns:a16="http://schemas.microsoft.com/office/drawing/2014/main" id="{B18DF72F-5511-2ABB-B3F4-3D42D00DB63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09830" y="29633"/>
            <a:ext cx="609600" cy="609600"/>
          </a:xfrm>
          <a:prstGeom prst="rect">
            <a:avLst/>
          </a:prstGeom>
        </p:spPr>
      </p:pic>
    </p:spTree>
    <p:extLst>
      <p:ext uri="{BB962C8B-B14F-4D97-AF65-F5344CB8AC3E}">
        <p14:creationId xmlns:p14="http://schemas.microsoft.com/office/powerpoint/2010/main" val="1840257011"/>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7968" fill="hold"/>
                                        <p:tgtEl>
                                          <p:spTgt spid="4"/>
                                        </p:tgtEl>
                                      </p:cBhvr>
                                    </p:cmd>
                                  </p:childTnLst>
                                </p:cTn>
                              </p:par>
                              <p:par>
                                <p:cTn id="7" presetID="22" presetClass="entr" presetSubtype="8" fill="hold" grpId="0" nodeType="withEffect">
                                  <p:stCondLst>
                                    <p:cond delay="200"/>
                                  </p:stCondLst>
                                  <p:childTnLst>
                                    <p:set>
                                      <p:cBhvr>
                                        <p:cTn id="8" dur="1" fill="hold">
                                          <p:stCondLst>
                                            <p:cond delay="0"/>
                                          </p:stCondLst>
                                        </p:cTn>
                                        <p:tgtEl>
                                          <p:spTgt spid="15"/>
                                        </p:tgtEl>
                                        <p:attrNameLst>
                                          <p:attrName>style.visibility</p:attrName>
                                        </p:attrNameLst>
                                      </p:cBhvr>
                                      <p:to>
                                        <p:strVal val="visible"/>
                                      </p:to>
                                    </p:set>
                                    <p:animEffect transition="in" filter="wipe(left)">
                                      <p:cBhvr>
                                        <p:cTn id="9" dur="4400"/>
                                        <p:tgtEl>
                                          <p:spTgt spid="15"/>
                                        </p:tgtEl>
                                      </p:cBhvr>
                                    </p:animEffect>
                                  </p:childTnLst>
                                </p:cTn>
                              </p:par>
                              <p:par>
                                <p:cTn id="10" presetID="53" presetClass="entr" presetSubtype="16" fill="hold" grpId="0" nodeType="withEffect">
                                  <p:stCondLst>
                                    <p:cond delay="43800"/>
                                  </p:stCondLst>
                                  <p:childTnLst>
                                    <p:set>
                                      <p:cBhvr>
                                        <p:cTn id="11" dur="1" fill="hold">
                                          <p:stCondLst>
                                            <p:cond delay="0"/>
                                          </p:stCondLst>
                                        </p:cTn>
                                        <p:tgtEl>
                                          <p:spTgt spid="17"/>
                                        </p:tgtEl>
                                        <p:attrNameLst>
                                          <p:attrName>style.visibility</p:attrName>
                                        </p:attrNameLst>
                                      </p:cBhvr>
                                      <p:to>
                                        <p:strVal val="visible"/>
                                      </p:to>
                                    </p:set>
                                    <p:anim calcmode="lin" valueType="num">
                                      <p:cBhvr>
                                        <p:cTn id="12" dur="1100" fill="hold"/>
                                        <p:tgtEl>
                                          <p:spTgt spid="17"/>
                                        </p:tgtEl>
                                        <p:attrNameLst>
                                          <p:attrName>ppt_w</p:attrName>
                                        </p:attrNameLst>
                                      </p:cBhvr>
                                      <p:tavLst>
                                        <p:tav tm="0">
                                          <p:val>
                                            <p:fltVal val="0"/>
                                          </p:val>
                                        </p:tav>
                                        <p:tav tm="100000">
                                          <p:val>
                                            <p:strVal val="#ppt_w"/>
                                          </p:val>
                                        </p:tav>
                                      </p:tavLst>
                                    </p:anim>
                                    <p:anim calcmode="lin" valueType="num">
                                      <p:cBhvr>
                                        <p:cTn id="13" dur="1100" fill="hold"/>
                                        <p:tgtEl>
                                          <p:spTgt spid="17"/>
                                        </p:tgtEl>
                                        <p:attrNameLst>
                                          <p:attrName>ppt_h</p:attrName>
                                        </p:attrNameLst>
                                      </p:cBhvr>
                                      <p:tavLst>
                                        <p:tav tm="0">
                                          <p:val>
                                            <p:fltVal val="0"/>
                                          </p:val>
                                        </p:tav>
                                        <p:tav tm="100000">
                                          <p:val>
                                            <p:strVal val="#ppt_h"/>
                                          </p:val>
                                        </p:tav>
                                      </p:tavLst>
                                    </p:anim>
                                    <p:animEffect transition="in" filter="fade">
                                      <p:cBhvr>
                                        <p:cTn id="14" dur="1100"/>
                                        <p:tgtEl>
                                          <p:spTgt spid="17"/>
                                        </p:tgtEl>
                                      </p:cBhvr>
                                    </p:animEffect>
                                  </p:childTnLst>
                                </p:cTn>
                              </p:par>
                              <p:par>
                                <p:cTn id="15" presetID="22" presetClass="entr" presetSubtype="8" fill="hold" nodeType="withEffect">
                                  <p:stCondLst>
                                    <p:cond delay="82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2100"/>
                                        <p:tgtEl>
                                          <p:spTgt spid="6"/>
                                        </p:tgtEl>
                                      </p:cBhvr>
                                    </p:animEffect>
                                  </p:childTnLst>
                                </p:cTn>
                              </p:par>
                              <p:par>
                                <p:cTn id="18" presetID="53" presetClass="entr" presetSubtype="16" fill="hold" nodeType="withEffect">
                                  <p:stCondLst>
                                    <p:cond delay="1390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ppt_w</p:attrName>
                                        </p:attrNameLst>
                                      </p:cBhvr>
                                      <p:tavLst>
                                        <p:tav tm="0">
                                          <p:val>
                                            <p:fltVal val="0"/>
                                          </p:val>
                                        </p:tav>
                                        <p:tav tm="100000">
                                          <p:val>
                                            <p:strVal val="#ppt_w"/>
                                          </p:val>
                                        </p:tav>
                                      </p:tavLst>
                                    </p:anim>
                                    <p:anim calcmode="lin" valueType="num">
                                      <p:cBhvr>
                                        <p:cTn id="21" dur="500" fill="hold"/>
                                        <p:tgtEl>
                                          <p:spTgt spid="18"/>
                                        </p:tgtEl>
                                        <p:attrNameLst>
                                          <p:attrName>ppt_h</p:attrName>
                                        </p:attrNameLst>
                                      </p:cBhvr>
                                      <p:tavLst>
                                        <p:tav tm="0">
                                          <p:val>
                                            <p:fltVal val="0"/>
                                          </p:val>
                                        </p:tav>
                                        <p:tav tm="100000">
                                          <p:val>
                                            <p:strVal val="#ppt_h"/>
                                          </p:val>
                                        </p:tav>
                                      </p:tavLst>
                                    </p:anim>
                                    <p:animEffect transition="in" filter="fade">
                                      <p:cBhvr>
                                        <p:cTn id="22" dur="500"/>
                                        <p:tgtEl>
                                          <p:spTgt spid="18"/>
                                        </p:tgtEl>
                                      </p:cBhvr>
                                    </p:animEffect>
                                  </p:childTnLst>
                                </p:cTn>
                              </p:par>
                              <p:par>
                                <p:cTn id="23" presetID="22" presetClass="entr" presetSubtype="8" fill="hold" grpId="0" nodeType="withEffect">
                                  <p:stCondLst>
                                    <p:cond delay="2010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500"/>
                                        <p:tgtEl>
                                          <p:spTgt spid="16"/>
                                        </p:tgtEl>
                                      </p:cBhvr>
                                    </p:animEffect>
                                  </p:childTnLst>
                                </p:cTn>
                              </p:par>
                              <p:par>
                                <p:cTn id="26" presetID="53" presetClass="entr" presetSubtype="16" fill="hold" nodeType="withEffect">
                                  <p:stCondLst>
                                    <p:cond delay="2560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fltVal val="0"/>
                                          </p:val>
                                        </p:tav>
                                        <p:tav tm="100000">
                                          <p:val>
                                            <p:strVal val="#ppt_w"/>
                                          </p:val>
                                        </p:tav>
                                      </p:tavLst>
                                    </p:anim>
                                    <p:anim calcmode="lin" valueType="num">
                                      <p:cBhvr>
                                        <p:cTn id="29" dur="500" fill="hold"/>
                                        <p:tgtEl>
                                          <p:spTgt spid="1026"/>
                                        </p:tgtEl>
                                        <p:attrNameLst>
                                          <p:attrName>ppt_h</p:attrName>
                                        </p:attrNameLst>
                                      </p:cBhvr>
                                      <p:tavLst>
                                        <p:tav tm="0">
                                          <p:val>
                                            <p:fltVal val="0"/>
                                          </p:val>
                                        </p:tav>
                                        <p:tav tm="100000">
                                          <p:val>
                                            <p:strVal val="#ppt_h"/>
                                          </p:val>
                                        </p:tav>
                                      </p:tavLst>
                                    </p:anim>
                                    <p:animEffect transition="in" filter="fade">
                                      <p:cBhvr>
                                        <p:cTn id="30" dur="500"/>
                                        <p:tgtEl>
                                          <p:spTgt spid="1026"/>
                                        </p:tgtEl>
                                      </p:cBhvr>
                                    </p:animEffect>
                                  </p:childTnLst>
                                </p:cTn>
                              </p:par>
                              <p:par>
                                <p:cTn id="31" presetID="53" presetClass="entr" presetSubtype="16" fill="hold" nodeType="withEffect">
                                  <p:stCondLst>
                                    <p:cond delay="2640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3000" fill="hold"/>
                                        <p:tgtEl>
                                          <p:spTgt spid="1030"/>
                                        </p:tgtEl>
                                        <p:attrNameLst>
                                          <p:attrName>ppt_w</p:attrName>
                                        </p:attrNameLst>
                                      </p:cBhvr>
                                      <p:tavLst>
                                        <p:tav tm="0">
                                          <p:val>
                                            <p:fltVal val="0"/>
                                          </p:val>
                                        </p:tav>
                                        <p:tav tm="100000">
                                          <p:val>
                                            <p:strVal val="#ppt_w"/>
                                          </p:val>
                                        </p:tav>
                                      </p:tavLst>
                                    </p:anim>
                                    <p:anim calcmode="lin" valueType="num">
                                      <p:cBhvr>
                                        <p:cTn id="34" dur="3000" fill="hold"/>
                                        <p:tgtEl>
                                          <p:spTgt spid="1030"/>
                                        </p:tgtEl>
                                        <p:attrNameLst>
                                          <p:attrName>ppt_h</p:attrName>
                                        </p:attrNameLst>
                                      </p:cBhvr>
                                      <p:tavLst>
                                        <p:tav tm="0">
                                          <p:val>
                                            <p:fltVal val="0"/>
                                          </p:val>
                                        </p:tav>
                                        <p:tav tm="100000">
                                          <p:val>
                                            <p:strVal val="#ppt_h"/>
                                          </p:val>
                                        </p:tav>
                                      </p:tavLst>
                                    </p:anim>
                                    <p:animEffect transition="in" filter="fade">
                                      <p:cBhvr>
                                        <p:cTn id="35" dur="3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4"/>
                </p:tgtEl>
              </p:cMediaNode>
            </p:audio>
          </p:childTnLst>
        </p:cTn>
      </p:par>
    </p:tnLst>
    <p:bldLst>
      <p:bldP spid="15" grpId="0" animBg="1"/>
      <p:bldP spid="16" grpId="0" animBg="1"/>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0D9DD51-E7BF-7732-A939-B607F0F882D3}"/>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sp>
        <p:nvSpPr>
          <p:cNvPr id="3" name="スライド番号プレースホルダー 2">
            <a:extLst>
              <a:ext uri="{FF2B5EF4-FFF2-40B4-BE49-F238E27FC236}">
                <a16:creationId xmlns:a16="http://schemas.microsoft.com/office/drawing/2014/main" id="{3C2F0C03-50CC-6576-C6A4-2C79515035D5}"/>
              </a:ext>
            </a:extLst>
          </p:cNvPr>
          <p:cNvSpPr>
            <a:spLocks noGrp="1"/>
          </p:cNvSpPr>
          <p:nvPr>
            <p:ph type="sldNum" sz="quarter" idx="12"/>
          </p:nvPr>
        </p:nvSpPr>
        <p:spPr/>
        <p:txBody>
          <a:bodyPr/>
          <a:lstStyle/>
          <a:p>
            <a:fld id="{82D1A529-3DA2-4B89-AB8C-89C3A2734B6A}" type="slidenum">
              <a:rPr kumimoji="1" lang="ja-JP" altLang="en-US" smtClean="0"/>
              <a:t>6</a:t>
            </a:fld>
            <a:endParaRPr kumimoji="1" lang="ja-JP" altLang="en-US"/>
          </a:p>
        </p:txBody>
      </p:sp>
      <p:sp>
        <p:nvSpPr>
          <p:cNvPr id="7" name="吹き出し: 角を丸めた四角形 6">
            <a:extLst>
              <a:ext uri="{FF2B5EF4-FFF2-40B4-BE49-F238E27FC236}">
                <a16:creationId xmlns:a16="http://schemas.microsoft.com/office/drawing/2014/main" id="{B50871ED-94AE-B8D4-1913-98CE7A08D525}"/>
              </a:ext>
            </a:extLst>
          </p:cNvPr>
          <p:cNvSpPr/>
          <p:nvPr/>
        </p:nvSpPr>
        <p:spPr>
          <a:xfrm>
            <a:off x="7263371" y="4580391"/>
            <a:ext cx="4267200" cy="1958524"/>
          </a:xfrm>
          <a:prstGeom prst="wedgeRoundRectCallout">
            <a:avLst>
              <a:gd name="adj1" fmla="val -23554"/>
              <a:gd name="adj2" fmla="val 59536"/>
              <a:gd name="adj3" fmla="val 16667"/>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BIZ UDPゴシック" panose="020B0400000000000000" pitchFamily="50" charset="-128"/>
                <a:ea typeface="BIZ UDPゴシック" panose="020B0400000000000000" pitchFamily="50" charset="-128"/>
              </a:rPr>
              <a:t>短期派遣用海外旅行保険（</a:t>
            </a:r>
            <a:r>
              <a:rPr kumimoji="1" lang="en-US" altLang="ja-JP" dirty="0">
                <a:latin typeface="BIZ UDPゴシック" panose="020B0400000000000000" pitchFamily="50" charset="-128"/>
                <a:ea typeface="BIZ UDPゴシック" panose="020B0400000000000000" pitchFamily="50" charset="-128"/>
              </a:rPr>
              <a:t>OB</a:t>
            </a:r>
            <a:r>
              <a:rPr kumimoji="1" lang="ja-JP" altLang="en-US" dirty="0">
                <a:latin typeface="BIZ UDPゴシック" panose="020B0400000000000000" pitchFamily="50" charset="-128"/>
                <a:ea typeface="BIZ UDPゴシック" panose="020B0400000000000000" pitchFamily="50" charset="-128"/>
              </a:rPr>
              <a:t>１型）</a:t>
            </a:r>
            <a:endParaRPr kumimoji="1" lang="en-US" altLang="ja-JP" dirty="0">
              <a:latin typeface="BIZ UDPゴシック" panose="020B0400000000000000" pitchFamily="50" charset="-128"/>
              <a:ea typeface="BIZ UDPゴシック" panose="020B0400000000000000" pitchFamily="50" charset="-128"/>
            </a:endParaRPr>
          </a:p>
          <a:p>
            <a:pPr algn="ct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　●　自然災害補償：５００万円</a:t>
            </a:r>
            <a:endParaRPr kumimoji="1"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　●　既往症（アレルギー等）：３００万円</a:t>
            </a:r>
            <a:endParaRPr kumimoji="1" lang="ja-JP" altLang="en-US"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BB51DEFF-BB24-3DB5-294A-8BC3F7157E1E}"/>
              </a:ext>
            </a:extLst>
          </p:cNvPr>
          <p:cNvPicPr>
            <a:picLocks noChangeAspect="1"/>
          </p:cNvPicPr>
          <p:nvPr/>
        </p:nvPicPr>
        <p:blipFill>
          <a:blip r:embed="rId5"/>
          <a:stretch>
            <a:fillRect/>
          </a:stretch>
        </p:blipFill>
        <p:spPr>
          <a:xfrm>
            <a:off x="190744" y="136522"/>
            <a:ext cx="11810512" cy="6219832"/>
          </a:xfrm>
          <a:prstGeom prst="rect">
            <a:avLst/>
          </a:prstGeom>
        </p:spPr>
      </p:pic>
      <p:pic>
        <p:nvPicPr>
          <p:cNvPr id="4" name="237976163624492">
            <a:hlinkClick r:id="" action="ppaction://media"/>
            <a:extLst>
              <a:ext uri="{FF2B5EF4-FFF2-40B4-BE49-F238E27FC236}">
                <a16:creationId xmlns:a16="http://schemas.microsoft.com/office/drawing/2014/main" id="{BAF667FE-E74B-039E-5074-6ACFA5D6AE6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82400" y="2819400"/>
            <a:ext cx="609600" cy="609600"/>
          </a:xfrm>
          <a:prstGeom prst="rect">
            <a:avLst/>
          </a:prstGeom>
        </p:spPr>
      </p:pic>
    </p:spTree>
    <p:extLst>
      <p:ext uri="{BB962C8B-B14F-4D97-AF65-F5344CB8AC3E}">
        <p14:creationId xmlns:p14="http://schemas.microsoft.com/office/powerpoint/2010/main" val="3613442452"/>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35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8476BBAA-66A9-D15E-609E-019AA1C3A2D9}"/>
              </a:ext>
            </a:extLst>
          </p:cNvPr>
          <p:cNvGrpSpPr/>
          <p:nvPr/>
        </p:nvGrpSpPr>
        <p:grpSpPr>
          <a:xfrm>
            <a:off x="828675" y="3293970"/>
            <a:ext cx="1828800" cy="2189989"/>
            <a:chOff x="952500" y="4091748"/>
            <a:chExt cx="1828800" cy="2189989"/>
          </a:xfrm>
        </p:grpSpPr>
        <p:pic>
          <p:nvPicPr>
            <p:cNvPr id="3" name="図 2">
              <a:extLst>
                <a:ext uri="{FF2B5EF4-FFF2-40B4-BE49-F238E27FC236}">
                  <a16:creationId xmlns:a16="http://schemas.microsoft.com/office/drawing/2014/main" id="{939B2A92-AF3A-9761-A394-EB3DC7BB4A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2500" y="4652962"/>
              <a:ext cx="1828800" cy="1628775"/>
            </a:xfrm>
            <a:prstGeom prst="rect">
              <a:avLst/>
            </a:prstGeom>
          </p:spPr>
        </p:pic>
        <p:sp>
          <p:nvSpPr>
            <p:cNvPr id="4" name="テキスト ボックス 3">
              <a:extLst>
                <a:ext uri="{FF2B5EF4-FFF2-40B4-BE49-F238E27FC236}">
                  <a16:creationId xmlns:a16="http://schemas.microsoft.com/office/drawing/2014/main" id="{9195C078-6206-C3D4-32C3-30D749D5580A}"/>
                </a:ext>
              </a:extLst>
            </p:cNvPr>
            <p:cNvSpPr txBox="1"/>
            <p:nvPr/>
          </p:nvSpPr>
          <p:spPr>
            <a:xfrm>
              <a:off x="1314450" y="4091748"/>
              <a:ext cx="1107996"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保護者</a:t>
              </a:r>
            </a:p>
          </p:txBody>
        </p:sp>
      </p:grpSp>
      <p:grpSp>
        <p:nvGrpSpPr>
          <p:cNvPr id="13" name="グループ化 12">
            <a:extLst>
              <a:ext uri="{FF2B5EF4-FFF2-40B4-BE49-F238E27FC236}">
                <a16:creationId xmlns:a16="http://schemas.microsoft.com/office/drawing/2014/main" id="{CD23E42C-4A38-C415-6C28-25EBC50C1B52}"/>
              </a:ext>
            </a:extLst>
          </p:cNvPr>
          <p:cNvGrpSpPr/>
          <p:nvPr/>
        </p:nvGrpSpPr>
        <p:grpSpPr>
          <a:xfrm>
            <a:off x="790575" y="645661"/>
            <a:ext cx="3771469" cy="2120591"/>
            <a:chOff x="1753031" y="679759"/>
            <a:chExt cx="3771469" cy="2120591"/>
          </a:xfrm>
        </p:grpSpPr>
        <p:pic>
          <p:nvPicPr>
            <p:cNvPr id="1026" name="Picture 2" descr="大病院のイラスト | かわいいフリー素材集 いらすとや">
              <a:extLst>
                <a:ext uri="{FF2B5EF4-FFF2-40B4-BE49-F238E27FC236}">
                  <a16:creationId xmlns:a16="http://schemas.microsoft.com/office/drawing/2014/main" id="{B7E2CD82-C721-7E6D-1E4C-B19EA1EEC8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3031" y="1356552"/>
              <a:ext cx="1866900" cy="1409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輸血をしている患者のイラスト">
              <a:extLst>
                <a:ext uri="{FF2B5EF4-FFF2-40B4-BE49-F238E27FC236}">
                  <a16:creationId xmlns:a16="http://schemas.microsoft.com/office/drawing/2014/main" id="{51D279A8-CD71-7C7A-0BB5-0F037B3AB4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108585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6F631394-C354-86CB-E343-B035FA91A76B}"/>
                </a:ext>
              </a:extLst>
            </p:cNvPr>
            <p:cNvSpPr txBox="1"/>
            <p:nvPr/>
          </p:nvSpPr>
          <p:spPr>
            <a:xfrm>
              <a:off x="2686481" y="679759"/>
              <a:ext cx="2473754"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病気・ケガで入院</a:t>
              </a:r>
            </a:p>
          </p:txBody>
        </p:sp>
      </p:grpSp>
      <p:grpSp>
        <p:nvGrpSpPr>
          <p:cNvPr id="10" name="グループ化 9">
            <a:extLst>
              <a:ext uri="{FF2B5EF4-FFF2-40B4-BE49-F238E27FC236}">
                <a16:creationId xmlns:a16="http://schemas.microsoft.com/office/drawing/2014/main" id="{F7A0D637-1414-DC02-7140-F8D909471C0B}"/>
              </a:ext>
            </a:extLst>
          </p:cNvPr>
          <p:cNvGrpSpPr/>
          <p:nvPr/>
        </p:nvGrpSpPr>
        <p:grpSpPr>
          <a:xfrm>
            <a:off x="2847544" y="3557966"/>
            <a:ext cx="2398133" cy="2384020"/>
            <a:chOff x="4933950" y="3243262"/>
            <a:chExt cx="1838325" cy="1827507"/>
          </a:xfrm>
        </p:grpSpPr>
        <p:pic>
          <p:nvPicPr>
            <p:cNvPr id="1034" name="Picture 10" descr="ホテルイラスト｜無料イラスト・フリー素材なら「イラストAC」">
              <a:extLst>
                <a:ext uri="{FF2B5EF4-FFF2-40B4-BE49-F238E27FC236}">
                  <a16:creationId xmlns:a16="http://schemas.microsoft.com/office/drawing/2014/main" id="{B97AE357-71C8-14FF-1C77-B36653EDB7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3950" y="3243262"/>
              <a:ext cx="1838325" cy="14097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EBC0E91F-066F-A64E-743D-BABCE7344E10}"/>
                </a:ext>
              </a:extLst>
            </p:cNvPr>
            <p:cNvSpPr txBox="1"/>
            <p:nvPr/>
          </p:nvSpPr>
          <p:spPr>
            <a:xfrm>
              <a:off x="5414530" y="4716873"/>
              <a:ext cx="849351" cy="353896"/>
            </a:xfrm>
            <a:prstGeom prst="rect">
              <a:avLst/>
            </a:prstGeom>
            <a:noFill/>
          </p:spPr>
          <p:txBody>
            <a:bodyPr wrap="none" rtlCol="0">
              <a:spAutoFit/>
            </a:bodyPr>
            <a:lstStyle/>
            <a:p>
              <a:r>
                <a:rPr lang="ja-JP" altLang="en-US" sz="2400" b="1" dirty="0">
                  <a:latin typeface="BIZ UDPゴシック" panose="020B0400000000000000" pitchFamily="50" charset="-128"/>
                  <a:ea typeface="BIZ UDPゴシック" panose="020B0400000000000000" pitchFamily="50" charset="-128"/>
                </a:rPr>
                <a:t>宿泊費</a:t>
              </a:r>
              <a:endParaRPr kumimoji="1" lang="ja-JP" altLang="en-US" sz="2400" b="1" dirty="0">
                <a:latin typeface="BIZ UDPゴシック" panose="020B0400000000000000" pitchFamily="50" charset="-128"/>
                <a:ea typeface="BIZ UDPゴシック" panose="020B0400000000000000" pitchFamily="50" charset="-128"/>
              </a:endParaRPr>
            </a:p>
          </p:txBody>
        </p:sp>
      </p:grpSp>
      <p:grpSp>
        <p:nvGrpSpPr>
          <p:cNvPr id="11" name="グループ化 10">
            <a:extLst>
              <a:ext uri="{FF2B5EF4-FFF2-40B4-BE49-F238E27FC236}">
                <a16:creationId xmlns:a16="http://schemas.microsoft.com/office/drawing/2014/main" id="{BF6576FE-BB38-E95E-CA85-CC8C48103787}"/>
              </a:ext>
            </a:extLst>
          </p:cNvPr>
          <p:cNvGrpSpPr/>
          <p:nvPr/>
        </p:nvGrpSpPr>
        <p:grpSpPr>
          <a:xfrm>
            <a:off x="5435744" y="3855184"/>
            <a:ext cx="2877073" cy="2097656"/>
            <a:chOff x="6772275" y="4091748"/>
            <a:chExt cx="2877073" cy="2097656"/>
          </a:xfrm>
        </p:grpSpPr>
        <p:pic>
          <p:nvPicPr>
            <p:cNvPr id="1032" name="Picture 8" descr="飛行機・ジャンボジェットのイラスト">
              <a:extLst>
                <a:ext uri="{FF2B5EF4-FFF2-40B4-BE49-F238E27FC236}">
                  <a16:creationId xmlns:a16="http://schemas.microsoft.com/office/drawing/2014/main" id="{401FFC5F-FBA0-0AA9-C708-A261BCAE9BE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72275" y="4091748"/>
              <a:ext cx="2877073" cy="186690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9F0EE971-2C35-D259-1F90-D3A75ABE3B71}"/>
                </a:ext>
              </a:extLst>
            </p:cNvPr>
            <p:cNvSpPr txBox="1"/>
            <p:nvPr/>
          </p:nvSpPr>
          <p:spPr>
            <a:xfrm>
              <a:off x="7333649" y="5727739"/>
              <a:ext cx="1107996" cy="461665"/>
            </a:xfrm>
            <a:prstGeom prst="rect">
              <a:avLst/>
            </a:prstGeom>
            <a:noFill/>
          </p:spPr>
          <p:txBody>
            <a:bodyPr wrap="none" rtlCol="0">
              <a:spAutoFit/>
            </a:bodyPr>
            <a:lstStyle/>
            <a:p>
              <a:r>
                <a:rPr kumimoji="1" lang="ja-JP" altLang="en-US" sz="2400" b="1" dirty="0">
                  <a:latin typeface="BIZ UDPゴシック" panose="020B0400000000000000" pitchFamily="50" charset="-128"/>
                  <a:ea typeface="BIZ UDPゴシック" panose="020B0400000000000000" pitchFamily="50" charset="-128"/>
                </a:rPr>
                <a:t>交通費</a:t>
              </a:r>
            </a:p>
          </p:txBody>
        </p:sp>
      </p:grpSp>
      <p:grpSp>
        <p:nvGrpSpPr>
          <p:cNvPr id="12" name="グループ化 11">
            <a:extLst>
              <a:ext uri="{FF2B5EF4-FFF2-40B4-BE49-F238E27FC236}">
                <a16:creationId xmlns:a16="http://schemas.microsoft.com/office/drawing/2014/main" id="{F5ACCDF7-9BD3-6CA2-C1CD-64B6FB34F0F6}"/>
              </a:ext>
            </a:extLst>
          </p:cNvPr>
          <p:cNvGrpSpPr/>
          <p:nvPr/>
        </p:nvGrpSpPr>
        <p:grpSpPr>
          <a:xfrm>
            <a:off x="9297699" y="3557967"/>
            <a:ext cx="2162175" cy="2698944"/>
            <a:chOff x="9239250" y="636651"/>
            <a:chExt cx="2162175" cy="2698944"/>
          </a:xfrm>
        </p:grpSpPr>
        <p:pic>
          <p:nvPicPr>
            <p:cNvPr id="1030" name="Picture 6" descr="新社会人・新入社員のイラスト「男性社員と女性社員」 | かわいいフリー素材集 いらすとや">
              <a:extLst>
                <a:ext uri="{FF2B5EF4-FFF2-40B4-BE49-F238E27FC236}">
                  <a16:creationId xmlns:a16="http://schemas.microsoft.com/office/drawing/2014/main" id="{210F4349-E973-4102-32DF-E33478E5AC2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39250" y="636651"/>
              <a:ext cx="2162175" cy="207568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4CE787F-CF8A-B550-8A52-10BB0CEEC18D}"/>
                </a:ext>
              </a:extLst>
            </p:cNvPr>
            <p:cNvSpPr txBox="1"/>
            <p:nvPr/>
          </p:nvSpPr>
          <p:spPr>
            <a:xfrm flipH="1">
              <a:off x="9929812" y="2873930"/>
              <a:ext cx="1390650"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引率者</a:t>
              </a:r>
            </a:p>
          </p:txBody>
        </p:sp>
      </p:grpSp>
      <p:sp>
        <p:nvSpPr>
          <p:cNvPr id="14" name="四角形: 角を丸くする 13">
            <a:extLst>
              <a:ext uri="{FF2B5EF4-FFF2-40B4-BE49-F238E27FC236}">
                <a16:creationId xmlns:a16="http://schemas.microsoft.com/office/drawing/2014/main" id="{EB079D6B-EB84-8C3B-E506-D2BCC92EAF2A}"/>
              </a:ext>
            </a:extLst>
          </p:cNvPr>
          <p:cNvSpPr/>
          <p:nvPr/>
        </p:nvSpPr>
        <p:spPr>
          <a:xfrm>
            <a:off x="266700" y="285750"/>
            <a:ext cx="8401050" cy="6305550"/>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0" name="グループ化 19">
            <a:extLst>
              <a:ext uri="{FF2B5EF4-FFF2-40B4-BE49-F238E27FC236}">
                <a16:creationId xmlns:a16="http://schemas.microsoft.com/office/drawing/2014/main" id="{CC1BB461-6C63-8A44-75D3-2E505A6B0B95}"/>
              </a:ext>
            </a:extLst>
          </p:cNvPr>
          <p:cNvGrpSpPr/>
          <p:nvPr/>
        </p:nvGrpSpPr>
        <p:grpSpPr>
          <a:xfrm>
            <a:off x="6122516" y="1532152"/>
            <a:ext cx="5278910" cy="1083621"/>
            <a:chOff x="5925414" y="880757"/>
            <a:chExt cx="5278910" cy="1083621"/>
          </a:xfrm>
        </p:grpSpPr>
        <p:sp>
          <p:nvSpPr>
            <p:cNvPr id="15" name="四角形: 角を丸くする 14">
              <a:extLst>
                <a:ext uri="{FF2B5EF4-FFF2-40B4-BE49-F238E27FC236}">
                  <a16:creationId xmlns:a16="http://schemas.microsoft.com/office/drawing/2014/main" id="{718C5EA0-791B-322B-35BC-75F9E7AD8052}"/>
                </a:ext>
              </a:extLst>
            </p:cNvPr>
            <p:cNvSpPr/>
            <p:nvPr/>
          </p:nvSpPr>
          <p:spPr>
            <a:xfrm>
              <a:off x="7671304" y="880757"/>
              <a:ext cx="1520321" cy="1040234"/>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補償</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356690E2-CF03-29A4-0AAF-5B7710BA6978}"/>
                </a:ext>
              </a:extLst>
            </p:cNvPr>
            <p:cNvSpPr/>
            <p:nvPr/>
          </p:nvSpPr>
          <p:spPr>
            <a:xfrm>
              <a:off x="5925414" y="924144"/>
              <a:ext cx="1166591" cy="1040234"/>
            </a:xfrm>
            <a:prstGeom prst="round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800" dirty="0">
                  <a:latin typeface="BIZ UDPゴシック" panose="020B0400000000000000" pitchFamily="50" charset="-128"/>
                  <a:ea typeface="BIZ UDPゴシック" panose="020B0400000000000000" pitchFamily="50" charset="-128"/>
                </a:rPr>
                <a:t>OK</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2C2F7C49-EE55-F58B-0487-92FFD5B092D2}"/>
                </a:ext>
              </a:extLst>
            </p:cNvPr>
            <p:cNvSpPr/>
            <p:nvPr/>
          </p:nvSpPr>
          <p:spPr>
            <a:xfrm>
              <a:off x="9947024" y="880757"/>
              <a:ext cx="1257300" cy="1040234"/>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2800" dirty="0">
                  <a:latin typeface="BIZ UDPゴシック" panose="020B0400000000000000" pitchFamily="50" charset="-128"/>
                  <a:ea typeface="BIZ UDPゴシック" panose="020B0400000000000000" pitchFamily="50" charset="-128"/>
                </a:rPr>
                <a:t>NG</a:t>
              </a:r>
              <a:endParaRPr kumimoji="1" lang="ja-JP" altLang="en-US" sz="2800" dirty="0">
                <a:latin typeface="BIZ UDPゴシック" panose="020B0400000000000000" pitchFamily="50" charset="-128"/>
                <a:ea typeface="BIZ UDPゴシック" panose="020B0400000000000000" pitchFamily="50" charset="-128"/>
              </a:endParaRPr>
            </a:p>
          </p:txBody>
        </p:sp>
        <p:sp>
          <p:nvSpPr>
            <p:cNvPr id="18" name="矢印: 五方向 17">
              <a:extLst>
                <a:ext uri="{FF2B5EF4-FFF2-40B4-BE49-F238E27FC236}">
                  <a16:creationId xmlns:a16="http://schemas.microsoft.com/office/drawing/2014/main" id="{EF69C171-1A6E-7225-7AFD-72E621372975}"/>
                </a:ext>
              </a:extLst>
            </p:cNvPr>
            <p:cNvSpPr/>
            <p:nvPr/>
          </p:nvSpPr>
          <p:spPr>
            <a:xfrm flipH="1">
              <a:off x="7219297" y="1158747"/>
              <a:ext cx="304369" cy="484254"/>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矢印: 五方向 18">
              <a:extLst>
                <a:ext uri="{FF2B5EF4-FFF2-40B4-BE49-F238E27FC236}">
                  <a16:creationId xmlns:a16="http://schemas.microsoft.com/office/drawing/2014/main" id="{E02A635C-64B3-0E58-F001-2584E81EC80A}"/>
                </a:ext>
              </a:extLst>
            </p:cNvPr>
            <p:cNvSpPr/>
            <p:nvPr/>
          </p:nvSpPr>
          <p:spPr>
            <a:xfrm>
              <a:off x="9417140" y="1202134"/>
              <a:ext cx="304369" cy="484254"/>
            </a:xfrm>
            <a:prstGeom prst="homePlate">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1" name="237976163624605">
            <a:hlinkClick r:id="" action="ppaction://media"/>
            <a:extLst>
              <a:ext uri="{FF2B5EF4-FFF2-40B4-BE49-F238E27FC236}">
                <a16:creationId xmlns:a16="http://schemas.microsoft.com/office/drawing/2014/main" id="{DD9D8179-3698-FF7B-9B24-66ECC32830F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59874" y="36061"/>
            <a:ext cx="609600" cy="609600"/>
          </a:xfrm>
          <a:prstGeom prst="rect">
            <a:avLst/>
          </a:prstGeom>
        </p:spPr>
      </p:pic>
    </p:spTree>
    <p:extLst>
      <p:ext uri="{BB962C8B-B14F-4D97-AF65-F5344CB8AC3E}">
        <p14:creationId xmlns:p14="http://schemas.microsoft.com/office/powerpoint/2010/main" val="413103120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41292" fill="hold"/>
                                        <p:tgtEl>
                                          <p:spTgt spid="2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DE8623B-0926-19BB-2A1B-CED9BFA100EE}"/>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sp>
        <p:nvSpPr>
          <p:cNvPr id="3" name="スライド番号プレースホルダー 2">
            <a:extLst>
              <a:ext uri="{FF2B5EF4-FFF2-40B4-BE49-F238E27FC236}">
                <a16:creationId xmlns:a16="http://schemas.microsoft.com/office/drawing/2014/main" id="{0C7864C0-B604-3FB8-FA93-8B852CA3860B}"/>
              </a:ext>
            </a:extLst>
          </p:cNvPr>
          <p:cNvSpPr>
            <a:spLocks noGrp="1"/>
          </p:cNvSpPr>
          <p:nvPr>
            <p:ph type="sldNum" sz="quarter" idx="12"/>
          </p:nvPr>
        </p:nvSpPr>
        <p:spPr/>
        <p:txBody>
          <a:bodyPr/>
          <a:lstStyle/>
          <a:p>
            <a:fld id="{82D1A529-3DA2-4B89-AB8C-89C3A2734B6A}" type="slidenum">
              <a:rPr kumimoji="1" lang="ja-JP" altLang="en-US" smtClean="0"/>
              <a:t>8</a:t>
            </a:fld>
            <a:endParaRPr kumimoji="1" lang="ja-JP" altLang="en-US"/>
          </a:p>
        </p:txBody>
      </p:sp>
      <p:sp>
        <p:nvSpPr>
          <p:cNvPr id="8" name="正方形/長方形 7">
            <a:extLst>
              <a:ext uri="{FF2B5EF4-FFF2-40B4-BE49-F238E27FC236}">
                <a16:creationId xmlns:a16="http://schemas.microsoft.com/office/drawing/2014/main" id="{CBF5F895-D0BC-865D-A6C7-187F6EFC832C}"/>
              </a:ext>
            </a:extLst>
          </p:cNvPr>
          <p:cNvSpPr/>
          <p:nvPr/>
        </p:nvSpPr>
        <p:spPr>
          <a:xfrm>
            <a:off x="0" y="-18487"/>
            <a:ext cx="12192000" cy="685800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052BAB4-6461-6C00-CEE8-F6CF80F4C82B}"/>
              </a:ext>
            </a:extLst>
          </p:cNvPr>
          <p:cNvSpPr txBox="1"/>
          <p:nvPr/>
        </p:nvSpPr>
        <p:spPr>
          <a:xfrm>
            <a:off x="0" y="-18487"/>
            <a:ext cx="12192000" cy="6184514"/>
          </a:xfrm>
          <a:prstGeom prst="rect">
            <a:avLst/>
          </a:prstGeom>
          <a:noFill/>
        </p:spPr>
        <p:txBody>
          <a:bodyPr wrap="square" rtlCol="0">
            <a:spAutoFit/>
          </a:bodyPr>
          <a:lstStyle/>
          <a:p>
            <a:pPr>
              <a:lnSpc>
                <a:spcPct val="15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　　</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Q </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A</a:t>
            </a:r>
          </a:p>
          <a:p>
            <a:pPr lvl="2">
              <a:lnSpc>
                <a:spcPct val="150000"/>
              </a:lnSpc>
            </a:pPr>
            <a:r>
              <a:rPr lang="en-US" altLang="ja-JP" sz="2400" b="1" dirty="0">
                <a:solidFill>
                  <a:schemeClr val="bg1"/>
                </a:solidFill>
                <a:latin typeface="BIZ UDPゴシック" panose="020B0400000000000000" pitchFamily="50" charset="-128"/>
                <a:ea typeface="BIZ UDPゴシック" panose="020B0400000000000000" pitchFamily="50" charset="-128"/>
              </a:rPr>
              <a:t>Q</a:t>
            </a:r>
            <a:r>
              <a:rPr lang="ja-JP" altLang="en-US" sz="2400" b="1" dirty="0">
                <a:solidFill>
                  <a:schemeClr val="bg1"/>
                </a:solidFill>
                <a:latin typeface="BIZ UDPゴシック" panose="020B0400000000000000" pitchFamily="50" charset="-128"/>
                <a:ea typeface="BIZ UDPゴシック" panose="020B0400000000000000" pitchFamily="50" charset="-128"/>
              </a:rPr>
              <a:t>１：青少年を海外に派遣する場合、クラブによっては、会員の会社で扱う保険を掛ける場合もあるのですが、</a:t>
            </a:r>
            <a:r>
              <a:rPr lang="en-US" altLang="ja-JP" sz="2400" b="1" dirty="0">
                <a:solidFill>
                  <a:schemeClr val="bg1"/>
                </a:solidFill>
                <a:latin typeface="BIZ UDPゴシック" panose="020B0400000000000000" pitchFamily="50" charset="-128"/>
                <a:ea typeface="BIZ UDPゴシック" panose="020B0400000000000000" pitchFamily="50" charset="-128"/>
              </a:rPr>
              <a:t>OB1</a:t>
            </a:r>
            <a:r>
              <a:rPr lang="ja-JP" altLang="en-US" sz="2400" b="1" dirty="0">
                <a:solidFill>
                  <a:schemeClr val="bg1"/>
                </a:solidFill>
                <a:latin typeface="BIZ UDPゴシック" panose="020B0400000000000000" pitchFamily="50" charset="-128"/>
                <a:ea typeface="BIZ UDPゴシック" panose="020B0400000000000000" pitchFamily="50" charset="-128"/>
              </a:rPr>
              <a:t>型の付保は必須でしょうか？</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endParaRPr lang="ja-JP" altLang="en-US"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r>
              <a:rPr lang="en-US" altLang="ja-JP" sz="2400" b="1" dirty="0">
                <a:solidFill>
                  <a:schemeClr val="bg1"/>
                </a:solidFill>
                <a:latin typeface="BIZ UDPゴシック" panose="020B0400000000000000" pitchFamily="50" charset="-128"/>
                <a:ea typeface="BIZ UDPゴシック" panose="020B0400000000000000" pitchFamily="50" charset="-128"/>
              </a:rPr>
              <a:t>A</a:t>
            </a:r>
            <a:r>
              <a:rPr lang="ja-JP" altLang="en-US" sz="2400" b="1" dirty="0">
                <a:solidFill>
                  <a:schemeClr val="bg1"/>
                </a:solidFill>
                <a:latin typeface="BIZ UDPゴシック" panose="020B0400000000000000" pitchFamily="50" charset="-128"/>
                <a:ea typeface="BIZ UDPゴシック" panose="020B0400000000000000" pitchFamily="50" charset="-128"/>
              </a:rPr>
              <a:t>１：はい、</a:t>
            </a:r>
            <a:r>
              <a:rPr lang="en-US" altLang="ja-JP" sz="2400" b="1" dirty="0">
                <a:solidFill>
                  <a:schemeClr val="bg1"/>
                </a:solidFill>
                <a:latin typeface="BIZ UDPゴシック" panose="020B0400000000000000" pitchFamily="50" charset="-128"/>
                <a:ea typeface="BIZ UDPゴシック" panose="020B0400000000000000" pitchFamily="50" charset="-128"/>
              </a:rPr>
              <a:t>OB1</a:t>
            </a:r>
            <a:r>
              <a:rPr lang="ja-JP" altLang="en-US" sz="2400" b="1" dirty="0">
                <a:solidFill>
                  <a:schemeClr val="bg1"/>
                </a:solidFill>
                <a:latin typeface="BIZ UDPゴシック" panose="020B0400000000000000" pitchFamily="50" charset="-128"/>
                <a:ea typeface="BIZ UDPゴシック" panose="020B0400000000000000" pitchFamily="50" charset="-128"/>
              </a:rPr>
              <a:t>型は必須となります。</a:t>
            </a:r>
          </a:p>
          <a:p>
            <a:pPr lvl="2">
              <a:lnSpc>
                <a:spcPct val="150000"/>
              </a:lnSpc>
            </a:pPr>
            <a:r>
              <a:rPr lang="ja-JP" altLang="en-US" sz="2400" b="1" dirty="0">
                <a:solidFill>
                  <a:schemeClr val="bg1"/>
                </a:solidFill>
                <a:latin typeface="BIZ UDPゴシック" panose="020B0400000000000000" pitchFamily="50" charset="-128"/>
                <a:ea typeface="BIZ UDPゴシック" panose="020B0400000000000000" pitchFamily="50" charset="-128"/>
              </a:rPr>
              <a:t>他の保険会社で発売している海外旅行保険でも、全く問題ありませんが、「自然災害による緊急搬送」に対応する補償（</a:t>
            </a:r>
            <a:r>
              <a:rPr lang="en-US" altLang="ja-JP" sz="2400" b="1" dirty="0">
                <a:solidFill>
                  <a:schemeClr val="bg1"/>
                </a:solidFill>
                <a:latin typeface="BIZ UDPゴシック" panose="020B0400000000000000" pitchFamily="50" charset="-128"/>
                <a:ea typeface="BIZ UDPゴシック" panose="020B0400000000000000" pitchFamily="50" charset="-128"/>
              </a:rPr>
              <a:t>500</a:t>
            </a:r>
            <a:r>
              <a:rPr lang="ja-JP" altLang="en-US" sz="2400" b="1" dirty="0">
                <a:solidFill>
                  <a:schemeClr val="bg1"/>
                </a:solidFill>
                <a:latin typeface="BIZ UDPゴシック" panose="020B0400000000000000" pitchFamily="50" charset="-128"/>
                <a:ea typeface="BIZ UDPゴシック" panose="020B0400000000000000" pitchFamily="50" charset="-128"/>
              </a:rPr>
              <a:t>万円）が付いていることが必須となります。</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endParaRPr lang="ja-JP" altLang="en-US"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r>
              <a:rPr lang="ja-JP" altLang="en-US" sz="2400" b="1" dirty="0">
                <a:solidFill>
                  <a:schemeClr val="bg1"/>
                </a:solidFill>
                <a:latin typeface="BIZ UDPゴシック" panose="020B0400000000000000" pitchFamily="50" charset="-128"/>
                <a:ea typeface="BIZ UDPゴシック" panose="020B0400000000000000" pitchFamily="50" charset="-128"/>
              </a:rPr>
              <a:t>Ｃ１：この「自然災害による緊急搬送」は、ロータリー章典（</a:t>
            </a:r>
            <a:r>
              <a:rPr lang="en-US" altLang="ja-JP" sz="2400" b="1" dirty="0">
                <a:solidFill>
                  <a:schemeClr val="bg1"/>
                </a:solidFill>
                <a:latin typeface="BIZ UDPゴシック" panose="020B0400000000000000" pitchFamily="50" charset="-128"/>
                <a:ea typeface="BIZ UDPゴシック" panose="020B0400000000000000" pitchFamily="50" charset="-128"/>
              </a:rPr>
              <a:t>41.050.12.</a:t>
            </a:r>
            <a:r>
              <a:rPr lang="ja-JP" altLang="en-US" sz="2400" b="1" dirty="0">
                <a:solidFill>
                  <a:schemeClr val="bg1"/>
                </a:solidFill>
                <a:latin typeface="BIZ UDPゴシック" panose="020B0400000000000000" pitchFamily="50" charset="-128"/>
                <a:ea typeface="BIZ UDPゴシック" panose="020B0400000000000000" pitchFamily="50" charset="-128"/>
              </a:rPr>
              <a:t>（ｇ））に規定されております。</a:t>
            </a:r>
            <a:r>
              <a:rPr lang="en-US" altLang="ja-JP" sz="2400" b="1" dirty="0">
                <a:solidFill>
                  <a:schemeClr val="bg1"/>
                </a:solidFill>
                <a:latin typeface="BIZ UDPゴシック" panose="020B0400000000000000" pitchFamily="50" charset="-128"/>
                <a:ea typeface="BIZ UDPゴシック" panose="020B0400000000000000" pitchFamily="50" charset="-128"/>
              </a:rPr>
              <a:t>RIJYE</a:t>
            </a:r>
            <a:r>
              <a:rPr lang="ja-JP" altLang="en-US" sz="2400" b="1" dirty="0">
                <a:solidFill>
                  <a:schemeClr val="bg1"/>
                </a:solidFill>
                <a:latin typeface="BIZ UDPゴシック" panose="020B0400000000000000" pitchFamily="50" charset="-128"/>
                <a:ea typeface="BIZ UDPゴシック" panose="020B0400000000000000" pitchFamily="50" charset="-128"/>
              </a:rPr>
              <a:t>Ｍ調べでは、通常の海外旅行保険では、この補償項目と</a:t>
            </a:r>
            <a:r>
              <a:rPr lang="en-US" altLang="ja-JP" sz="2400" b="1" dirty="0">
                <a:solidFill>
                  <a:schemeClr val="bg1"/>
                </a:solidFill>
                <a:latin typeface="BIZ UDPゴシック" panose="020B0400000000000000" pitchFamily="50" charset="-128"/>
                <a:ea typeface="BIZ UDPゴシック" panose="020B0400000000000000" pitchFamily="50" charset="-128"/>
              </a:rPr>
              <a:t>500</a:t>
            </a:r>
            <a:r>
              <a:rPr lang="ja-JP" altLang="en-US" sz="2400" b="1" dirty="0">
                <a:solidFill>
                  <a:schemeClr val="bg1"/>
                </a:solidFill>
                <a:latin typeface="BIZ UDPゴシック" panose="020B0400000000000000" pitchFamily="50" charset="-128"/>
                <a:ea typeface="BIZ UDPゴシック" panose="020B0400000000000000" pitchFamily="50" charset="-128"/>
              </a:rPr>
              <a:t>万円の補償金額が付いているものは、市場には出ていないようです。</a:t>
            </a:r>
            <a:endParaRPr lang="en-US" altLang="ja-JP" sz="4000" dirty="0">
              <a:solidFill>
                <a:schemeClr val="bg1"/>
              </a:solidFill>
              <a:latin typeface="BIZ UDPゴシック" panose="020B0400000000000000" pitchFamily="50" charset="-128"/>
              <a:ea typeface="BIZ UDPゴシック" panose="020B0400000000000000" pitchFamily="50" charset="-128"/>
            </a:endParaRPr>
          </a:p>
        </p:txBody>
      </p:sp>
      <p:pic>
        <p:nvPicPr>
          <p:cNvPr id="10" name="237976163619235">
            <a:hlinkClick r:id="" action="ppaction://media"/>
            <a:extLst>
              <a:ext uri="{FF2B5EF4-FFF2-40B4-BE49-F238E27FC236}">
                <a16:creationId xmlns:a16="http://schemas.microsoft.com/office/drawing/2014/main" id="{C3EDD877-7899-E788-50D7-FA9AA6F52935}"/>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82400" y="114300"/>
            <a:ext cx="609600" cy="609600"/>
          </a:xfrm>
          <a:prstGeom prst="rect">
            <a:avLst/>
          </a:prstGeom>
        </p:spPr>
      </p:pic>
      <p:pic>
        <p:nvPicPr>
          <p:cNvPr id="12" name="237976163619383">
            <a:hlinkClick r:id="" action="ppaction://media"/>
            <a:extLst>
              <a:ext uri="{FF2B5EF4-FFF2-40B4-BE49-F238E27FC236}">
                <a16:creationId xmlns:a16="http://schemas.microsoft.com/office/drawing/2014/main" id="{832E62D1-7CCD-295D-EBDD-79F7EDC2CEC5}"/>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11506200" y="6020275"/>
            <a:ext cx="609600" cy="609600"/>
          </a:xfrm>
          <a:prstGeom prst="rect">
            <a:avLst/>
          </a:prstGeom>
        </p:spPr>
      </p:pic>
    </p:spTree>
    <p:extLst>
      <p:ext uri="{BB962C8B-B14F-4D97-AF65-F5344CB8AC3E}">
        <p14:creationId xmlns:p14="http://schemas.microsoft.com/office/powerpoint/2010/main" val="330187213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7712" fill="hold"/>
                                        <p:tgtEl>
                                          <p:spTgt spid="10"/>
                                        </p:tgtEl>
                                      </p:cBhvr>
                                    </p:cmd>
                                  </p:childTnLst>
                                </p:cTn>
                              </p:par>
                              <p:par>
                                <p:cTn id="7" presetID="1" presetClass="mediacall" presetSubtype="0" fill="hold" nodeType="withEffect">
                                  <p:stCondLst>
                                    <p:cond delay="17600"/>
                                  </p:stCondLst>
                                  <p:childTnLst>
                                    <p:cmd type="call" cmd="playFrom(0.0)">
                                      <p:cBhvr>
                                        <p:cTn id="8" dur="40536"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 fill="hold" display="0">
                  <p:stCondLst>
                    <p:cond delay="indefinite"/>
                  </p:stCondLst>
                  <p:endCondLst>
                    <p:cond evt="onStopAudio" delay="0">
                      <p:tgtEl>
                        <p:sldTgt/>
                      </p:tgtEl>
                    </p:cond>
                  </p:endCondLst>
                </p:cTn>
                <p:tgtEl>
                  <p:spTgt spid="10"/>
                </p:tgtEl>
              </p:cMediaNode>
            </p:audio>
            <p:audio>
              <p:cMediaNode vol="80000">
                <p:cTn id="10" fill="hold" display="0">
                  <p:stCondLst>
                    <p:cond delay="indefinite"/>
                  </p:stCondLst>
                  <p:endCondLst>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6DE8623B-0926-19BB-2A1B-CED9BFA100EE}"/>
              </a:ext>
            </a:extLst>
          </p:cNvPr>
          <p:cNvSpPr>
            <a:spLocks noGrp="1"/>
          </p:cNvSpPr>
          <p:nvPr>
            <p:ph type="ftr" sz="quarter" idx="11"/>
          </p:nvPr>
        </p:nvSpPr>
        <p:spPr/>
        <p:txBody>
          <a:bodyPr/>
          <a:lstStyle/>
          <a:p>
            <a:r>
              <a:rPr kumimoji="1" lang="en-US" altLang="ja-JP" dirty="0"/>
              <a:t>©2024 RIJYEM ALL Rights Reserved</a:t>
            </a:r>
            <a:endParaRPr kumimoji="1" lang="ja-JP" altLang="en-US"/>
          </a:p>
        </p:txBody>
      </p:sp>
      <p:sp>
        <p:nvSpPr>
          <p:cNvPr id="3" name="スライド番号プレースホルダー 2">
            <a:extLst>
              <a:ext uri="{FF2B5EF4-FFF2-40B4-BE49-F238E27FC236}">
                <a16:creationId xmlns:a16="http://schemas.microsoft.com/office/drawing/2014/main" id="{0C7864C0-B604-3FB8-FA93-8B852CA3860B}"/>
              </a:ext>
            </a:extLst>
          </p:cNvPr>
          <p:cNvSpPr>
            <a:spLocks noGrp="1"/>
          </p:cNvSpPr>
          <p:nvPr>
            <p:ph type="sldNum" sz="quarter" idx="12"/>
          </p:nvPr>
        </p:nvSpPr>
        <p:spPr/>
        <p:txBody>
          <a:bodyPr/>
          <a:lstStyle/>
          <a:p>
            <a:fld id="{82D1A529-3DA2-4B89-AB8C-89C3A2734B6A}" type="slidenum">
              <a:rPr kumimoji="1" lang="ja-JP" altLang="en-US" smtClean="0"/>
              <a:t>9</a:t>
            </a:fld>
            <a:endParaRPr kumimoji="1" lang="ja-JP" altLang="en-US"/>
          </a:p>
        </p:txBody>
      </p:sp>
      <p:sp>
        <p:nvSpPr>
          <p:cNvPr id="8" name="正方形/長方形 7">
            <a:extLst>
              <a:ext uri="{FF2B5EF4-FFF2-40B4-BE49-F238E27FC236}">
                <a16:creationId xmlns:a16="http://schemas.microsoft.com/office/drawing/2014/main" id="{CBF5F895-D0BC-865D-A6C7-187F6EFC832C}"/>
              </a:ext>
            </a:extLst>
          </p:cNvPr>
          <p:cNvSpPr/>
          <p:nvPr/>
        </p:nvSpPr>
        <p:spPr>
          <a:xfrm>
            <a:off x="0" y="-18487"/>
            <a:ext cx="12192000" cy="685800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6052BAB4-6461-6C00-CEE8-F6CF80F4C82B}"/>
              </a:ext>
            </a:extLst>
          </p:cNvPr>
          <p:cNvSpPr txBox="1"/>
          <p:nvPr/>
        </p:nvSpPr>
        <p:spPr>
          <a:xfrm>
            <a:off x="0" y="-18487"/>
            <a:ext cx="12192000" cy="6276847"/>
          </a:xfrm>
          <a:prstGeom prst="rect">
            <a:avLst/>
          </a:prstGeom>
          <a:noFill/>
        </p:spPr>
        <p:txBody>
          <a:bodyPr wrap="square" rtlCol="0">
            <a:spAutoFit/>
          </a:bodyPr>
          <a:lstStyle/>
          <a:p>
            <a:pPr>
              <a:lnSpc>
                <a:spcPct val="150000"/>
              </a:lnSpc>
            </a:pPr>
            <a:r>
              <a:rPr kumimoji="1" lang="ja-JP" altLang="en-US" sz="2800" b="1" dirty="0">
                <a:solidFill>
                  <a:schemeClr val="bg1"/>
                </a:solidFill>
                <a:latin typeface="BIZ UDPゴシック" panose="020B0400000000000000" pitchFamily="50" charset="-128"/>
                <a:ea typeface="BIZ UDPゴシック" panose="020B0400000000000000" pitchFamily="50" charset="-128"/>
              </a:rPr>
              <a:t>　　</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Q </a:t>
            </a:r>
            <a:r>
              <a:rPr kumimoji="1" lang="ja-JP" altLang="en-US" sz="2800" b="1" dirty="0">
                <a:solidFill>
                  <a:schemeClr val="bg1"/>
                </a:solidFill>
                <a:latin typeface="BIZ UDPゴシック" panose="020B0400000000000000" pitchFamily="50" charset="-128"/>
                <a:ea typeface="BIZ UDPゴシック" panose="020B0400000000000000" pitchFamily="50" charset="-128"/>
              </a:rPr>
              <a:t>＆</a:t>
            </a:r>
            <a:r>
              <a:rPr kumimoji="1" lang="en-US" altLang="ja-JP" sz="2800" b="1" dirty="0">
                <a:solidFill>
                  <a:schemeClr val="bg1"/>
                </a:solidFill>
                <a:latin typeface="BIZ UDPゴシック" panose="020B0400000000000000" pitchFamily="50" charset="-128"/>
                <a:ea typeface="BIZ UDPゴシック" panose="020B0400000000000000" pitchFamily="50" charset="-128"/>
              </a:rPr>
              <a:t>A</a:t>
            </a:r>
          </a:p>
          <a:p>
            <a:pPr>
              <a:lnSpc>
                <a:spcPct val="150000"/>
              </a:lnSpc>
            </a:pPr>
            <a:endParaRPr kumimoji="1" lang="en-US" altLang="ja-JP" sz="28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r>
              <a:rPr lang="en-US" altLang="ja-JP" sz="2400" b="1" dirty="0">
                <a:solidFill>
                  <a:schemeClr val="bg1"/>
                </a:solidFill>
                <a:latin typeface="BIZ UDPゴシック" panose="020B0400000000000000" pitchFamily="50" charset="-128"/>
                <a:ea typeface="BIZ UDPゴシック" panose="020B0400000000000000" pitchFamily="50" charset="-128"/>
              </a:rPr>
              <a:t>Q</a:t>
            </a:r>
            <a:r>
              <a:rPr lang="ja-JP" altLang="en-US" sz="2400" b="1" dirty="0">
                <a:solidFill>
                  <a:schemeClr val="bg1"/>
                </a:solidFill>
                <a:latin typeface="BIZ UDPゴシック" panose="020B0400000000000000" pitchFamily="50" charset="-128"/>
                <a:ea typeface="BIZ UDPゴシック" panose="020B0400000000000000" pitchFamily="50" charset="-128"/>
              </a:rPr>
              <a:t>２：年齢制限は、ありますか？</a:t>
            </a:r>
          </a:p>
          <a:p>
            <a:pPr lvl="2">
              <a:lnSpc>
                <a:spcPct val="150000"/>
              </a:lnSpc>
            </a:pPr>
            <a:r>
              <a:rPr lang="en-US" altLang="ja-JP" sz="2400" b="1" dirty="0">
                <a:solidFill>
                  <a:schemeClr val="bg1"/>
                </a:solidFill>
                <a:latin typeface="BIZ UDPゴシック" panose="020B0400000000000000" pitchFamily="50" charset="-128"/>
                <a:ea typeface="BIZ UDPゴシック" panose="020B0400000000000000" pitchFamily="50" charset="-128"/>
              </a:rPr>
              <a:t>A</a:t>
            </a:r>
            <a:r>
              <a:rPr lang="ja-JP" altLang="en-US" sz="2400" b="1" dirty="0">
                <a:solidFill>
                  <a:schemeClr val="bg1"/>
                </a:solidFill>
                <a:latin typeface="BIZ UDPゴシック" panose="020B0400000000000000" pitchFamily="50" charset="-128"/>
                <a:ea typeface="BIZ UDPゴシック" panose="020B0400000000000000" pitchFamily="50" charset="-128"/>
              </a:rPr>
              <a:t>２：</a:t>
            </a:r>
            <a:r>
              <a:rPr lang="en-US" altLang="ja-JP" sz="2400" b="1" dirty="0">
                <a:solidFill>
                  <a:schemeClr val="bg1"/>
                </a:solidFill>
                <a:latin typeface="BIZ UDPゴシック" panose="020B0400000000000000" pitchFamily="50" charset="-128"/>
                <a:ea typeface="BIZ UDPゴシック" panose="020B0400000000000000" pitchFamily="50" charset="-128"/>
              </a:rPr>
              <a:t>OB1</a:t>
            </a:r>
            <a:r>
              <a:rPr lang="ja-JP" altLang="en-US" sz="2400" b="1" dirty="0">
                <a:solidFill>
                  <a:schemeClr val="bg1"/>
                </a:solidFill>
                <a:latin typeface="BIZ UDPゴシック" panose="020B0400000000000000" pitchFamily="50" charset="-128"/>
                <a:ea typeface="BIZ UDPゴシック" panose="020B0400000000000000" pitchFamily="50" charset="-128"/>
              </a:rPr>
              <a:t>型には、年齢制限はありません。</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r>
              <a:rPr lang="ja-JP" altLang="en-US" sz="2400" b="1" dirty="0">
                <a:solidFill>
                  <a:schemeClr val="bg1"/>
                </a:solidFill>
                <a:latin typeface="BIZ UDPゴシック" panose="020B0400000000000000" pitchFamily="50" charset="-128"/>
                <a:ea typeface="BIZ UDPゴシック" panose="020B0400000000000000" pitchFamily="50" charset="-128"/>
              </a:rPr>
              <a:t>Ｃ２：ただし、７０歳以上の場合には、少し高くなります。</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r>
              <a:rPr lang="en-US" altLang="ja-JP" sz="2400" b="1" dirty="0">
                <a:solidFill>
                  <a:schemeClr val="bg1"/>
                </a:solidFill>
                <a:latin typeface="BIZ UDPゴシック" panose="020B0400000000000000" pitchFamily="50" charset="-128"/>
                <a:ea typeface="BIZ UDPゴシック" panose="020B0400000000000000" pitchFamily="50" charset="-128"/>
              </a:rPr>
              <a:t>Q</a:t>
            </a:r>
            <a:r>
              <a:rPr lang="ja-JP" altLang="en-US" sz="2400" b="1" dirty="0">
                <a:solidFill>
                  <a:schemeClr val="bg1"/>
                </a:solidFill>
                <a:latin typeface="BIZ UDPゴシック" panose="020B0400000000000000" pitchFamily="50" charset="-128"/>
                <a:ea typeface="BIZ UDPゴシック" panose="020B0400000000000000" pitchFamily="50" charset="-128"/>
              </a:rPr>
              <a:t>３：台湾の姉妹</a:t>
            </a:r>
            <a:r>
              <a:rPr lang="en-US" altLang="ja-JP" sz="2400" b="1" dirty="0">
                <a:solidFill>
                  <a:schemeClr val="bg1"/>
                </a:solidFill>
                <a:latin typeface="BIZ UDPゴシック" panose="020B0400000000000000" pitchFamily="50" charset="-128"/>
                <a:ea typeface="BIZ UDPゴシック" panose="020B0400000000000000" pitchFamily="50" charset="-128"/>
              </a:rPr>
              <a:t>RC</a:t>
            </a:r>
            <a:r>
              <a:rPr lang="ja-JP" altLang="en-US" sz="2400" b="1" dirty="0">
                <a:solidFill>
                  <a:schemeClr val="bg1"/>
                </a:solidFill>
                <a:latin typeface="BIZ UDPゴシック" panose="020B0400000000000000" pitchFamily="50" charset="-128"/>
                <a:ea typeface="BIZ UDPゴシック" panose="020B0400000000000000" pitchFamily="50" charset="-128"/>
              </a:rPr>
              <a:t>クラブの行事に行きます。参加者は、ロータリアンとローターアクトですが、一緒に保険に加入できますか？</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lvl="2">
              <a:lnSpc>
                <a:spcPct val="150000"/>
              </a:lnSpc>
            </a:pPr>
            <a:r>
              <a:rPr lang="en-US" altLang="ja-JP" sz="2400" b="1" dirty="0">
                <a:solidFill>
                  <a:schemeClr val="bg1"/>
                </a:solidFill>
                <a:latin typeface="BIZ UDPゴシック" panose="020B0400000000000000" pitchFamily="50" charset="-128"/>
                <a:ea typeface="BIZ UDPゴシック" panose="020B0400000000000000" pitchFamily="50" charset="-128"/>
              </a:rPr>
              <a:t>A</a:t>
            </a:r>
            <a:r>
              <a:rPr lang="ja-JP" altLang="en-US" sz="2400" b="1" dirty="0">
                <a:solidFill>
                  <a:schemeClr val="bg1"/>
                </a:solidFill>
                <a:latin typeface="BIZ UDPゴシック" panose="020B0400000000000000" pitchFamily="50" charset="-128"/>
                <a:ea typeface="BIZ UDPゴシック" panose="020B0400000000000000" pitchFamily="50" charset="-128"/>
              </a:rPr>
              <a:t>３：もちろん、出来ます。</a:t>
            </a:r>
          </a:p>
          <a:p>
            <a:pPr>
              <a:lnSpc>
                <a:spcPct val="150000"/>
              </a:lnSpc>
            </a:pP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a:lnSpc>
                <a:spcPct val="150000"/>
              </a:lnSpc>
            </a:pPr>
            <a:endParaRPr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7" name="四角形: 角を丸くする 6">
            <a:extLst>
              <a:ext uri="{FF2B5EF4-FFF2-40B4-BE49-F238E27FC236}">
                <a16:creationId xmlns:a16="http://schemas.microsoft.com/office/drawing/2014/main" id="{4E182560-1D65-2CDC-204D-71FFF07A515D}"/>
              </a:ext>
            </a:extLst>
          </p:cNvPr>
          <p:cNvSpPr/>
          <p:nvPr/>
        </p:nvSpPr>
        <p:spPr>
          <a:xfrm>
            <a:off x="18027507" y="4192508"/>
            <a:ext cx="609600" cy="2665492"/>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プログラム</a:t>
            </a:r>
          </a:p>
        </p:txBody>
      </p:sp>
      <p:sp>
        <p:nvSpPr>
          <p:cNvPr id="6" name="テキスト ボックス 5">
            <a:extLst>
              <a:ext uri="{FF2B5EF4-FFF2-40B4-BE49-F238E27FC236}">
                <a16:creationId xmlns:a16="http://schemas.microsoft.com/office/drawing/2014/main" id="{427E2AAC-558E-B301-AFA5-D7F1D90FA4CD}"/>
              </a:ext>
            </a:extLst>
          </p:cNvPr>
          <p:cNvSpPr txBox="1"/>
          <p:nvPr/>
        </p:nvSpPr>
        <p:spPr>
          <a:xfrm>
            <a:off x="-1824037" y="7699916"/>
            <a:ext cx="9496424" cy="1493229"/>
          </a:xfrm>
          <a:prstGeom prst="rect">
            <a:avLst/>
          </a:prstGeom>
          <a:noFill/>
        </p:spPr>
        <p:txBody>
          <a:bodyPr wrap="square">
            <a:spAutoFit/>
          </a:bodyPr>
          <a:lstStyle/>
          <a:p>
            <a:pPr lvl="7">
              <a:lnSpc>
                <a:spcPct val="150000"/>
              </a:lnSpc>
            </a:pPr>
            <a:r>
              <a:rPr kumimoji="1" lang="ja-JP" altLang="en-US" sz="1800" dirty="0">
                <a:solidFill>
                  <a:srgbClr val="00B0F0"/>
                </a:solidFill>
                <a:latin typeface="BIZ UDPゴシック" panose="020B0400000000000000" pitchFamily="50" charset="-128"/>
                <a:ea typeface="BIZ UDPゴシック" panose="020B0400000000000000" pitchFamily="50" charset="-128"/>
              </a:rPr>
              <a:t>●</a:t>
            </a:r>
            <a:r>
              <a:rPr kumimoji="1" lang="ja-JP" altLang="en-US" sz="1800" dirty="0">
                <a:solidFill>
                  <a:schemeClr val="bg1"/>
                </a:solidFill>
                <a:latin typeface="BIZ UDPゴシック" panose="020B0400000000000000" pitchFamily="50" charset="-128"/>
                <a:ea typeface="BIZ UDPゴシック" panose="020B0400000000000000" pitchFamily="50" charset="-128"/>
              </a:rPr>
              <a:t>青少年交換</a:t>
            </a:r>
            <a:endParaRPr kumimoji="1" lang="en-US" altLang="ja-JP" sz="1800" dirty="0">
              <a:solidFill>
                <a:schemeClr val="bg1"/>
              </a:solidFill>
              <a:latin typeface="BIZ UDPゴシック" panose="020B0400000000000000" pitchFamily="50" charset="-128"/>
              <a:ea typeface="BIZ UDPゴシック" panose="020B0400000000000000" pitchFamily="50" charset="-128"/>
            </a:endParaRPr>
          </a:p>
          <a:p>
            <a:pPr lvl="7">
              <a:lnSpc>
                <a:spcPct val="125000"/>
              </a:lnSpc>
            </a:pPr>
            <a:r>
              <a:rPr lang="ja-JP" altLang="en-US" sz="1800" dirty="0">
                <a:solidFill>
                  <a:srgbClr val="FFC000"/>
                </a:solidFill>
                <a:latin typeface="BIZ UDPゴシック" panose="020B0400000000000000" pitchFamily="50" charset="-128"/>
                <a:ea typeface="BIZ UDPゴシック" panose="020B0400000000000000" pitchFamily="50" charset="-128"/>
              </a:rPr>
              <a:t>●</a:t>
            </a:r>
            <a:r>
              <a:rPr lang="ja-JP" altLang="en-US" sz="1800" dirty="0">
                <a:solidFill>
                  <a:schemeClr val="bg1"/>
                </a:solidFill>
                <a:latin typeface="BIZ UDPゴシック" panose="020B0400000000000000" pitchFamily="50" charset="-128"/>
                <a:ea typeface="BIZ UDPゴシック" panose="020B0400000000000000" pitchFamily="50" charset="-128"/>
              </a:rPr>
              <a:t>インターアクト</a:t>
            </a:r>
            <a:endParaRPr lang="en-US" altLang="ja-JP" sz="1800" dirty="0">
              <a:solidFill>
                <a:schemeClr val="bg1"/>
              </a:solidFill>
              <a:latin typeface="BIZ UDPゴシック" panose="020B0400000000000000" pitchFamily="50" charset="-128"/>
              <a:ea typeface="BIZ UDPゴシック" panose="020B0400000000000000" pitchFamily="50" charset="-128"/>
            </a:endParaRPr>
          </a:p>
          <a:p>
            <a:pPr lvl="7">
              <a:lnSpc>
                <a:spcPct val="125000"/>
              </a:lnSpc>
            </a:pPr>
            <a:r>
              <a:rPr lang="ja-JP" altLang="en-US" sz="1800" dirty="0">
                <a:solidFill>
                  <a:srgbClr val="C00000"/>
                </a:solidFill>
                <a:latin typeface="BIZ UDPゴシック" panose="020B0400000000000000" pitchFamily="50" charset="-128"/>
                <a:ea typeface="BIZ UDPゴシック" panose="020B0400000000000000" pitchFamily="50" charset="-128"/>
              </a:rPr>
              <a:t>●</a:t>
            </a:r>
            <a:r>
              <a:rPr lang="en-US" altLang="ja-JP" sz="1800" dirty="0">
                <a:solidFill>
                  <a:schemeClr val="bg1"/>
                </a:solidFill>
                <a:latin typeface="BIZ UDPゴシック" panose="020B0400000000000000" pitchFamily="50" charset="-128"/>
                <a:ea typeface="BIZ UDPゴシック" panose="020B0400000000000000" pitchFamily="50" charset="-128"/>
              </a:rPr>
              <a:t>RYLA</a:t>
            </a:r>
          </a:p>
          <a:p>
            <a:pPr lvl="7">
              <a:lnSpc>
                <a:spcPct val="125000"/>
              </a:lnSpc>
            </a:pPr>
            <a:r>
              <a:rPr lang="ja-JP" altLang="en-US" sz="1800" dirty="0">
                <a:solidFill>
                  <a:srgbClr val="00B050"/>
                </a:solidFill>
                <a:latin typeface="BIZ UDPゴシック" panose="020B0400000000000000" pitchFamily="50" charset="-128"/>
                <a:ea typeface="BIZ UDPゴシック" panose="020B0400000000000000" pitchFamily="50" charset="-128"/>
              </a:rPr>
              <a:t>●</a:t>
            </a:r>
            <a:r>
              <a:rPr lang="ja-JP" altLang="en-US" sz="1800" dirty="0">
                <a:solidFill>
                  <a:schemeClr val="bg1"/>
                </a:solidFill>
                <a:latin typeface="BIZ UDPゴシック" panose="020B0400000000000000" pitchFamily="50" charset="-128"/>
                <a:ea typeface="BIZ UDPゴシック" panose="020B0400000000000000" pitchFamily="50" charset="-128"/>
              </a:rPr>
              <a:t>友好・姉妹クラブ間青少年派遣など</a:t>
            </a:r>
            <a:endParaRPr kumimoji="1" lang="ja-JP" altLang="en-US" sz="1800" dirty="0">
              <a:solidFill>
                <a:schemeClr val="bg1"/>
              </a:solidFill>
              <a:latin typeface="BIZ UDPゴシック" panose="020B0400000000000000" pitchFamily="50" charset="-128"/>
              <a:ea typeface="BIZ UDPゴシック" panose="020B0400000000000000" pitchFamily="50" charset="-128"/>
            </a:endParaRPr>
          </a:p>
        </p:txBody>
      </p:sp>
      <p:pic>
        <p:nvPicPr>
          <p:cNvPr id="5" name="237976163620193">
            <a:hlinkClick r:id="" action="ppaction://media"/>
            <a:extLst>
              <a:ext uri="{FF2B5EF4-FFF2-40B4-BE49-F238E27FC236}">
                <a16:creationId xmlns:a16="http://schemas.microsoft.com/office/drawing/2014/main" id="{EAC867C6-711F-DD65-60DF-C6A7E2D3CC25}"/>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353800" y="136525"/>
            <a:ext cx="609600" cy="609600"/>
          </a:xfrm>
          <a:prstGeom prst="rect">
            <a:avLst/>
          </a:prstGeom>
        </p:spPr>
      </p:pic>
      <p:pic>
        <p:nvPicPr>
          <p:cNvPr id="9" name="237976163620301">
            <a:hlinkClick r:id="" action="ppaction://media"/>
            <a:extLst>
              <a:ext uri="{FF2B5EF4-FFF2-40B4-BE49-F238E27FC236}">
                <a16:creationId xmlns:a16="http://schemas.microsoft.com/office/drawing/2014/main" id="{AD6A6781-F83B-7938-B2DA-BBA6C399A02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315700" y="920750"/>
            <a:ext cx="609600" cy="609600"/>
          </a:xfrm>
          <a:prstGeom prst="rect">
            <a:avLst/>
          </a:prstGeom>
        </p:spPr>
      </p:pic>
      <p:pic>
        <p:nvPicPr>
          <p:cNvPr id="10" name="237976163620501">
            <a:hlinkClick r:id="" action="ppaction://media"/>
            <a:extLst>
              <a:ext uri="{FF2B5EF4-FFF2-40B4-BE49-F238E27FC236}">
                <a16:creationId xmlns:a16="http://schemas.microsoft.com/office/drawing/2014/main" id="{0911E819-0BCB-0FC4-BAB1-C2331992982A}"/>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11525250" y="4915654"/>
            <a:ext cx="609600" cy="609600"/>
          </a:xfrm>
          <a:prstGeom prst="rect">
            <a:avLst/>
          </a:prstGeom>
        </p:spPr>
      </p:pic>
      <p:pic>
        <p:nvPicPr>
          <p:cNvPr id="11" name="237976163620573">
            <a:hlinkClick r:id="" action="ppaction://media"/>
            <a:extLst>
              <a:ext uri="{FF2B5EF4-FFF2-40B4-BE49-F238E27FC236}">
                <a16:creationId xmlns:a16="http://schemas.microsoft.com/office/drawing/2014/main" id="{C34DE3DD-183E-0A9B-EF4A-D42275BA40B9}"/>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11525250" y="5697755"/>
            <a:ext cx="609600" cy="609600"/>
          </a:xfrm>
          <a:prstGeom prst="rect">
            <a:avLst/>
          </a:prstGeom>
        </p:spPr>
      </p:pic>
    </p:spTree>
    <p:extLst>
      <p:ext uri="{BB962C8B-B14F-4D97-AF65-F5344CB8AC3E}">
        <p14:creationId xmlns:p14="http://schemas.microsoft.com/office/powerpoint/2010/main" val="295888012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56" fill="hold"/>
                                        <p:tgtEl>
                                          <p:spTgt spid="5"/>
                                        </p:tgtEl>
                                      </p:cBhvr>
                                    </p:cmd>
                                  </p:childTnLst>
                                </p:cTn>
                              </p:par>
                              <p:par>
                                <p:cTn id="7" presetID="1" presetClass="mediacall" presetSubtype="0" fill="hold" nodeType="withEffect">
                                  <p:stCondLst>
                                    <p:cond delay="3600"/>
                                  </p:stCondLst>
                                  <p:childTnLst>
                                    <p:cmd type="call" cmd="playFrom(0.0)">
                                      <p:cBhvr>
                                        <p:cTn id="8" dur="9720" fill="hold"/>
                                        <p:tgtEl>
                                          <p:spTgt spid="9"/>
                                        </p:tgtEl>
                                      </p:cBhvr>
                                    </p:cmd>
                                  </p:childTnLst>
                                </p:cTn>
                              </p:par>
                              <p:par>
                                <p:cTn id="9" presetID="1" presetClass="mediacall" presetSubtype="0" fill="hold" nodeType="withEffect">
                                  <p:stCondLst>
                                    <p:cond delay="13300"/>
                                  </p:stCondLst>
                                  <p:childTnLst>
                                    <p:cmd type="call" cmd="playFrom(0.0)">
                                      <p:cBhvr>
                                        <p:cTn id="10" dur="9312" fill="hold"/>
                                        <p:tgtEl>
                                          <p:spTgt spid="10"/>
                                        </p:tgtEl>
                                      </p:cBhvr>
                                    </p:cmd>
                                  </p:childTnLst>
                                </p:cTn>
                              </p:par>
                              <p:par>
                                <p:cTn id="11" presetID="1" presetClass="mediacall" presetSubtype="0" fill="hold" nodeType="withEffect">
                                  <p:stCondLst>
                                    <p:cond delay="22300"/>
                                  </p:stCondLst>
                                  <p:childTnLst>
                                    <p:cmd type="call" cmd="playFrom(0.0)">
                                      <p:cBhvr>
                                        <p:cTn id="12" dur="237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5"/>
                </p:tgtEl>
              </p:cMediaNode>
            </p:audio>
            <p:audio>
              <p:cMediaNode vol="80000">
                <p:cTn id="14" fill="hold" display="0">
                  <p:stCondLst>
                    <p:cond delay="indefinite"/>
                  </p:stCondLst>
                  <p:endCondLst>
                    <p:cond evt="onStopAudio" delay="0">
                      <p:tgtEl>
                        <p:sldTgt/>
                      </p:tgtEl>
                    </p:cond>
                  </p:endCondLst>
                </p:cTn>
                <p:tgtEl>
                  <p:spTgt spid="9"/>
                </p:tgtEl>
              </p:cMediaNode>
            </p:audio>
            <p:audio>
              <p:cMediaNode vol="80000">
                <p:cTn id="15" fill="hold" display="0">
                  <p:stCondLst>
                    <p:cond delay="indefinite"/>
                  </p:stCondLst>
                  <p:endCondLst>
                    <p:cond evt="onStopAudio" delay="0">
                      <p:tgtEl>
                        <p:sldTgt/>
                      </p:tgtEl>
                    </p:cond>
                  </p:endCondLst>
                </p:cTn>
                <p:tgtEl>
                  <p:spTgt spid="10"/>
                </p:tgtEl>
              </p:cMediaNode>
            </p:audio>
            <p:audio>
              <p:cMediaNode vol="80000">
                <p:cTn id="16" fill="hold" display="0">
                  <p:stCondLst>
                    <p:cond delay="indefinite"/>
                  </p:stCondLst>
                  <p:endCondLst>
                    <p:cond evt="onStopAudio" delay="0">
                      <p:tgtEl>
                        <p:sldTgt/>
                      </p:tgtEl>
                    </p:cond>
                  </p:endCondLst>
                </p:cTn>
                <p:tgtEl>
                  <p:spTgt spid="11"/>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2080</Words>
  <Application>Microsoft Office PowerPoint</Application>
  <PresentationFormat>ワイド画面</PresentationFormat>
  <Paragraphs>361</Paragraphs>
  <Slides>12</Slides>
  <Notes>12</Notes>
  <HiddenSlides>0</HiddenSlides>
  <MMClips>15</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BIZ UDPゴシック</vt:lpstr>
      <vt:lpstr>游ゴシック</vt:lpstr>
      <vt:lpstr>游ゴシック Light</vt:lpstr>
      <vt:lpstr>Arial</vt:lpstr>
      <vt:lpstr>Franklin Gothic Heavy</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起夫 津留</dc:creator>
  <cp:lastModifiedBy>起夫 津留</cp:lastModifiedBy>
  <cp:revision>35</cp:revision>
  <dcterms:created xsi:type="dcterms:W3CDTF">2024-05-14T03:54:26Z</dcterms:created>
  <dcterms:modified xsi:type="dcterms:W3CDTF">2024-06-14T12:36:51Z</dcterms:modified>
</cp:coreProperties>
</file>